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nda Charles" initials="LC" lastIdx="0" clrIdx="0">
    <p:extLst>
      <p:ext uri="{19B8F6BF-5375-455C-9EA6-DF929625EA0E}">
        <p15:presenceInfo xmlns:p15="http://schemas.microsoft.com/office/powerpoint/2012/main" userId="S-1-5-21-1694716626-930355041-313593124-1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400"/>
    <a:srgbClr val="1088F1"/>
    <a:srgbClr val="4A4949"/>
    <a:srgbClr val="368729"/>
    <a:srgbClr val="81817E"/>
    <a:srgbClr val="39434F"/>
    <a:srgbClr val="131F24"/>
    <a:srgbClr val="1A2327"/>
    <a:srgbClr val="2C5467"/>
    <a:srgbClr val="A2C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3030" autoAdjust="0"/>
  </p:normalViewPr>
  <p:slideViewPr>
    <p:cSldViewPr snapToGrid="0" snapToObjects="1">
      <p:cViewPr varScale="1">
        <p:scale>
          <a:sx n="62" d="100"/>
          <a:sy n="62" d="100"/>
        </p:scale>
        <p:origin x="832" y="56"/>
      </p:cViewPr>
      <p:guideLst>
        <p:guide orient="horz" pos="2319"/>
        <p:guide pos="61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bert Maczey" userId="7d17fd52-871c-413c-b74e-3056e7695eb5" providerId="ADAL" clId="{6CE80569-CD6B-4256-BD08-0450710A7109}"/>
    <pc:docChg chg="delSld modSld">
      <pc:chgData name="Norbert Maczey" userId="7d17fd52-871c-413c-b74e-3056e7695eb5" providerId="ADAL" clId="{6CE80569-CD6B-4256-BD08-0450710A7109}" dt="2022-06-14T00:10:44.381" v="16" actId="2696"/>
      <pc:docMkLst>
        <pc:docMk/>
      </pc:docMkLst>
      <pc:sldChg chg="del">
        <pc:chgData name="Norbert Maczey" userId="7d17fd52-871c-413c-b74e-3056e7695eb5" providerId="ADAL" clId="{6CE80569-CD6B-4256-BD08-0450710A7109}" dt="2022-06-14T00:10:16.741" v="1" actId="2696"/>
        <pc:sldMkLst>
          <pc:docMk/>
          <pc:sldMk cId="1748736711" sldId="308"/>
        </pc:sldMkLst>
      </pc:sldChg>
      <pc:sldChg chg="del">
        <pc:chgData name="Norbert Maczey" userId="7d17fd52-871c-413c-b74e-3056e7695eb5" providerId="ADAL" clId="{6CE80569-CD6B-4256-BD08-0450710A7109}" dt="2022-06-14T00:10:16.817" v="7" actId="2696"/>
        <pc:sldMkLst>
          <pc:docMk/>
          <pc:sldMk cId="4269485294" sldId="310"/>
        </pc:sldMkLst>
      </pc:sldChg>
      <pc:sldChg chg="del">
        <pc:chgData name="Norbert Maczey" userId="7d17fd52-871c-413c-b74e-3056e7695eb5" providerId="ADAL" clId="{6CE80569-CD6B-4256-BD08-0450710A7109}" dt="2022-06-14T00:10:16.838" v="9" actId="2696"/>
        <pc:sldMkLst>
          <pc:docMk/>
          <pc:sldMk cId="3908829687" sldId="313"/>
        </pc:sldMkLst>
      </pc:sldChg>
      <pc:sldChg chg="del">
        <pc:chgData name="Norbert Maczey" userId="7d17fd52-871c-413c-b74e-3056e7695eb5" providerId="ADAL" clId="{6CE80569-CD6B-4256-BD08-0450710A7109}" dt="2022-06-14T00:10:16.760" v="3" actId="2696"/>
        <pc:sldMkLst>
          <pc:docMk/>
          <pc:sldMk cId="996037511" sldId="314"/>
        </pc:sldMkLst>
      </pc:sldChg>
      <pc:sldChg chg="del">
        <pc:chgData name="Norbert Maczey" userId="7d17fd52-871c-413c-b74e-3056e7695eb5" providerId="ADAL" clId="{6CE80569-CD6B-4256-BD08-0450710A7109}" dt="2022-06-14T00:10:16.863" v="12" actId="2696"/>
        <pc:sldMkLst>
          <pc:docMk/>
          <pc:sldMk cId="471309353" sldId="316"/>
        </pc:sldMkLst>
      </pc:sldChg>
      <pc:sldChg chg="del">
        <pc:chgData name="Norbert Maczey" userId="7d17fd52-871c-413c-b74e-3056e7695eb5" providerId="ADAL" clId="{6CE80569-CD6B-4256-BD08-0450710A7109}" dt="2022-06-14T00:10:16.789" v="5" actId="2696"/>
        <pc:sldMkLst>
          <pc:docMk/>
          <pc:sldMk cId="377055964" sldId="323"/>
        </pc:sldMkLst>
      </pc:sldChg>
      <pc:sldChg chg="del">
        <pc:chgData name="Norbert Maczey" userId="7d17fd52-871c-413c-b74e-3056e7695eb5" providerId="ADAL" clId="{6CE80569-CD6B-4256-BD08-0450710A7109}" dt="2022-06-14T00:10:16.806" v="6" actId="2696"/>
        <pc:sldMkLst>
          <pc:docMk/>
          <pc:sldMk cId="1366012786" sldId="324"/>
        </pc:sldMkLst>
      </pc:sldChg>
      <pc:sldChg chg="modSp">
        <pc:chgData name="Norbert Maczey" userId="7d17fd52-871c-413c-b74e-3056e7695eb5" providerId="ADAL" clId="{6CE80569-CD6B-4256-BD08-0450710A7109}" dt="2022-06-14T00:10:27.190" v="15"/>
        <pc:sldMkLst>
          <pc:docMk/>
          <pc:sldMk cId="1165068328" sldId="357"/>
        </pc:sldMkLst>
        <pc:spChg chg="mod">
          <ac:chgData name="Norbert Maczey" userId="7d17fd52-871c-413c-b74e-3056e7695eb5" providerId="ADAL" clId="{6CE80569-CD6B-4256-BD08-0450710A7109}" dt="2022-06-14T00:10:27.190" v="15"/>
          <ac:spMkLst>
            <pc:docMk/>
            <pc:sldMk cId="1165068328" sldId="357"/>
            <ac:spMk id="5" creationId="{3B4CAEE0-D431-4A06-AD84-727FC69A4336}"/>
          </ac:spMkLst>
        </pc:spChg>
      </pc:sldChg>
      <pc:sldChg chg="del">
        <pc:chgData name="Norbert Maczey" userId="7d17fd52-871c-413c-b74e-3056e7695eb5" providerId="ADAL" clId="{6CE80569-CD6B-4256-BD08-0450710A7109}" dt="2022-06-14T00:10:16.881" v="14" actId="2696"/>
        <pc:sldMkLst>
          <pc:docMk/>
          <pc:sldMk cId="1108801285" sldId="531"/>
        </pc:sldMkLst>
      </pc:sldChg>
      <pc:sldChg chg="del">
        <pc:chgData name="Norbert Maczey" userId="7d17fd52-871c-413c-b74e-3056e7695eb5" providerId="ADAL" clId="{6CE80569-CD6B-4256-BD08-0450710A7109}" dt="2022-06-14T00:10:44.381" v="16" actId="2696"/>
        <pc:sldMkLst>
          <pc:docMk/>
          <pc:sldMk cId="1446554563" sldId="532"/>
        </pc:sldMkLst>
      </pc:sldChg>
      <pc:sldChg chg="del">
        <pc:chgData name="Norbert Maczey" userId="7d17fd52-871c-413c-b74e-3056e7695eb5" providerId="ADAL" clId="{6CE80569-CD6B-4256-BD08-0450710A7109}" dt="2022-06-14T00:10:16.733" v="0" actId="2696"/>
        <pc:sldMkLst>
          <pc:docMk/>
          <pc:sldMk cId="3972106961" sldId="536"/>
        </pc:sldMkLst>
      </pc:sldChg>
      <pc:sldChg chg="del">
        <pc:chgData name="Norbert Maczey" userId="7d17fd52-871c-413c-b74e-3056e7695eb5" providerId="ADAL" clId="{6CE80569-CD6B-4256-BD08-0450710A7109}" dt="2022-06-14T00:10:16.774" v="4" actId="2696"/>
        <pc:sldMkLst>
          <pc:docMk/>
          <pc:sldMk cId="2746417378" sldId="539"/>
        </pc:sldMkLst>
      </pc:sldChg>
      <pc:sldChg chg="del">
        <pc:chgData name="Norbert Maczey" userId="7d17fd52-871c-413c-b74e-3056e7695eb5" providerId="ADAL" clId="{6CE80569-CD6B-4256-BD08-0450710A7109}" dt="2022-06-14T00:10:16.826" v="8" actId="2696"/>
        <pc:sldMkLst>
          <pc:docMk/>
          <pc:sldMk cId="40059882" sldId="542"/>
        </pc:sldMkLst>
      </pc:sldChg>
      <pc:sldChg chg="del">
        <pc:chgData name="Norbert Maczey" userId="7d17fd52-871c-413c-b74e-3056e7695eb5" providerId="ADAL" clId="{6CE80569-CD6B-4256-BD08-0450710A7109}" dt="2022-06-14T00:10:16.870" v="13" actId="2696"/>
        <pc:sldMkLst>
          <pc:docMk/>
          <pc:sldMk cId="2961450804" sldId="547"/>
        </pc:sldMkLst>
      </pc:sldChg>
      <pc:sldChg chg="del">
        <pc:chgData name="Norbert Maczey" userId="7d17fd52-871c-413c-b74e-3056e7695eb5" providerId="ADAL" clId="{6CE80569-CD6B-4256-BD08-0450710A7109}" dt="2022-06-14T00:10:16.854" v="11" actId="2696"/>
        <pc:sldMkLst>
          <pc:docMk/>
          <pc:sldMk cId="3464483452" sldId="548"/>
        </pc:sldMkLst>
      </pc:sldChg>
      <pc:sldChg chg="del">
        <pc:chgData name="Norbert Maczey" userId="7d17fd52-871c-413c-b74e-3056e7695eb5" providerId="ADAL" clId="{6CE80569-CD6B-4256-BD08-0450710A7109}" dt="2022-06-14T00:10:16.752" v="2" actId="2696"/>
        <pc:sldMkLst>
          <pc:docMk/>
          <pc:sldMk cId="3250691079" sldId="549"/>
        </pc:sldMkLst>
      </pc:sldChg>
      <pc:sldMasterChg chg="delSldLayout">
        <pc:chgData name="Norbert Maczey" userId="7d17fd52-871c-413c-b74e-3056e7695eb5" providerId="ADAL" clId="{6CE80569-CD6B-4256-BD08-0450710A7109}" dt="2022-06-14T00:10:16.839" v="10" actId="2696"/>
        <pc:sldMasterMkLst>
          <pc:docMk/>
          <pc:sldMasterMk cId="4230014387" sldId="2147483648"/>
        </pc:sldMasterMkLst>
        <pc:sldLayoutChg chg="del">
          <pc:chgData name="Norbert Maczey" userId="7d17fd52-871c-413c-b74e-3056e7695eb5" providerId="ADAL" clId="{6CE80569-CD6B-4256-BD08-0450710A7109}" dt="2022-06-14T00:10:16.839" v="10" actId="2696"/>
          <pc:sldLayoutMkLst>
            <pc:docMk/>
            <pc:sldMasterMk cId="4230014387" sldId="2147483648"/>
            <pc:sldLayoutMk cId="2740488822" sldId="214748368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50" Type="http://schemas.openxmlformats.org/officeDocument/2006/relationships/image" Target="../media/image65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gi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51" Type="http://schemas.openxmlformats.org/officeDocument/2006/relationships/image" Target="../media/image66.em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A7552A-5E6B-344D-9552-0330DB8AB25A}"/>
              </a:ext>
            </a:extLst>
          </p:cNvPr>
          <p:cNvGrpSpPr/>
          <p:nvPr userDrawn="1"/>
        </p:nvGrpSpPr>
        <p:grpSpPr>
          <a:xfrm>
            <a:off x="941935" y="1416592"/>
            <a:ext cx="10329931" cy="646077"/>
            <a:chOff x="941935" y="1384772"/>
            <a:chExt cx="10329931" cy="6460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70FEB-2499-DD48-B942-F64DAB3E88FC}"/>
                </a:ext>
              </a:extLst>
            </p:cNvPr>
            <p:cNvGrpSpPr/>
            <p:nvPr userDrawn="1"/>
          </p:nvGrpSpPr>
          <p:grpSpPr>
            <a:xfrm>
              <a:off x="941935" y="1384772"/>
              <a:ext cx="785007" cy="639310"/>
              <a:chOff x="941935" y="1384772"/>
              <a:chExt cx="785007" cy="63931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46EE179-2E9F-A248-9CC8-B3511D9F41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35" y="13847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791C03-FB72-4D47-9867-0B0E2C577BFD}"/>
                  </a:ext>
                </a:extLst>
              </p:cNvPr>
              <p:cNvSpPr txBox="1"/>
              <p:nvPr userDrawn="1"/>
            </p:nvSpPr>
            <p:spPr>
              <a:xfrm>
                <a:off x="941936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Afghanistan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8C49895-31E5-DE46-A5B2-ACDDB501664D}"/>
                </a:ext>
              </a:extLst>
            </p:cNvPr>
            <p:cNvGrpSpPr/>
            <p:nvPr userDrawn="1"/>
          </p:nvGrpSpPr>
          <p:grpSpPr>
            <a:xfrm>
              <a:off x="10477533" y="1387328"/>
              <a:ext cx="794333" cy="643521"/>
              <a:chOff x="941935" y="2080681"/>
              <a:chExt cx="794333" cy="64352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2380EF-5FCE-4148-A272-32CC518809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18F456-F5A3-FE41-943E-2D45569241C4}"/>
                  </a:ext>
                </a:extLst>
              </p:cNvPr>
              <p:cNvSpPr txBox="1"/>
              <p:nvPr userDrawn="1"/>
            </p:nvSpPr>
            <p:spPr>
              <a:xfrm>
                <a:off x="941935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Botswana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21B5C2-FBAB-104F-8514-17CB8DD5C2F3}"/>
                </a:ext>
              </a:extLst>
            </p:cNvPr>
            <p:cNvGrpSpPr/>
            <p:nvPr userDrawn="1"/>
          </p:nvGrpSpPr>
          <p:grpSpPr>
            <a:xfrm>
              <a:off x="2302570" y="1386041"/>
              <a:ext cx="786675" cy="638041"/>
              <a:chOff x="2526878" y="1386041"/>
              <a:chExt cx="786675" cy="63804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BEAD673-1201-6A4A-8F47-AF8E0A79E5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8547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0A938C-3CA0-7D46-9393-D9CF27D94969}"/>
                  </a:ext>
                </a:extLst>
              </p:cNvPr>
              <p:cNvSpPr txBox="1"/>
              <p:nvPr userDrawn="1"/>
            </p:nvSpPr>
            <p:spPr>
              <a:xfrm>
                <a:off x="2526878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Anguilla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86BE23-804D-AC47-9365-3A6651CF6834}"/>
                </a:ext>
              </a:extLst>
            </p:cNvPr>
            <p:cNvGrpSpPr/>
            <p:nvPr userDrawn="1"/>
          </p:nvGrpSpPr>
          <p:grpSpPr>
            <a:xfrm>
              <a:off x="3664873" y="1386041"/>
              <a:ext cx="793552" cy="638041"/>
              <a:chOff x="4097410" y="1386041"/>
              <a:chExt cx="793552" cy="638041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B9C3245-D3AC-2643-88DA-B625AE53C8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DC3A08-7B60-F343-AB54-CCC3E69FD868}"/>
                  </a:ext>
                </a:extLst>
              </p:cNvPr>
              <p:cNvSpPr txBox="1"/>
              <p:nvPr userDrawn="1"/>
            </p:nvSpPr>
            <p:spPr>
              <a:xfrm>
                <a:off x="4097410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Australia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F6C003-119E-FC4F-A33C-CB24AA743F74}"/>
                </a:ext>
              </a:extLst>
            </p:cNvPr>
            <p:cNvGrpSpPr/>
            <p:nvPr userDrawn="1"/>
          </p:nvGrpSpPr>
          <p:grpSpPr>
            <a:xfrm>
              <a:off x="5034053" y="1396430"/>
              <a:ext cx="785006" cy="627652"/>
              <a:chOff x="5687584" y="1396430"/>
              <a:chExt cx="785006" cy="62765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4AC498-3DAA-324B-A858-7D4BF8A626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3296" y="1396430"/>
                <a:ext cx="778353" cy="472334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195DE00-3C05-5946-98FF-6B4D996E01A3}"/>
                  </a:ext>
                </a:extLst>
              </p:cNvPr>
              <p:cNvSpPr txBox="1"/>
              <p:nvPr userDrawn="1"/>
            </p:nvSpPr>
            <p:spPr>
              <a:xfrm>
                <a:off x="5687584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Bahamas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861E4-E6AB-BB4F-9DF7-BC887AD4BD5D}"/>
                </a:ext>
              </a:extLst>
            </p:cNvPr>
            <p:cNvGrpSpPr/>
            <p:nvPr userDrawn="1"/>
          </p:nvGrpSpPr>
          <p:grpSpPr>
            <a:xfrm>
              <a:off x="6394687" y="1396430"/>
              <a:ext cx="785634" cy="627652"/>
              <a:chOff x="7295083" y="1396430"/>
              <a:chExt cx="785634" cy="62765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43CE708-0AF6-1A42-A5A4-C96F6AA4A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5083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70FA84-CA71-AF4E-86F2-ABFF30436771}"/>
                  </a:ext>
                </a:extLst>
              </p:cNvPr>
              <p:cNvSpPr txBox="1"/>
              <p:nvPr userDrawn="1"/>
            </p:nvSpPr>
            <p:spPr>
              <a:xfrm>
                <a:off x="729571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Bangladesh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1F33B7-CAA0-CC44-9EFB-60EC030140DD}"/>
                </a:ext>
              </a:extLst>
            </p:cNvPr>
            <p:cNvGrpSpPr/>
            <p:nvPr userDrawn="1"/>
          </p:nvGrpSpPr>
          <p:grpSpPr>
            <a:xfrm>
              <a:off x="7755949" y="1396430"/>
              <a:ext cx="785321" cy="632737"/>
              <a:chOff x="8907326" y="1396430"/>
              <a:chExt cx="785321" cy="63273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595C72-66EC-724A-A43E-D6554B852F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7326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63DAFC-DD25-064C-9EB9-0025BD074193}"/>
                  </a:ext>
                </a:extLst>
              </p:cNvPr>
              <p:cNvSpPr txBox="1"/>
              <p:nvPr userDrawn="1"/>
            </p:nvSpPr>
            <p:spPr>
              <a:xfrm>
                <a:off x="8907641" y="182911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Barbados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BCB903-BE1F-B741-B866-AF0A3EE3434B}"/>
                </a:ext>
              </a:extLst>
            </p:cNvPr>
            <p:cNvGrpSpPr/>
            <p:nvPr userDrawn="1"/>
          </p:nvGrpSpPr>
          <p:grpSpPr>
            <a:xfrm>
              <a:off x="9116898" y="1396430"/>
              <a:ext cx="785006" cy="627652"/>
              <a:chOff x="10495001" y="1396430"/>
              <a:chExt cx="785006" cy="62765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FFB7B0-7176-6148-B22D-2D68B84386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001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4A24C-388E-C94E-A4A2-350FDE72A1D3}"/>
                  </a:ext>
                </a:extLst>
              </p:cNvPr>
              <p:cNvSpPr txBox="1"/>
              <p:nvPr userDrawn="1"/>
            </p:nvSpPr>
            <p:spPr>
              <a:xfrm>
                <a:off x="1049500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Bermuda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FDB9CAC-B5FC-0A45-83F2-83401EDBCD6C}"/>
              </a:ext>
            </a:extLst>
          </p:cNvPr>
          <p:cNvGrpSpPr/>
          <p:nvPr userDrawn="1"/>
        </p:nvGrpSpPr>
        <p:grpSpPr>
          <a:xfrm>
            <a:off x="726812" y="2133534"/>
            <a:ext cx="10556629" cy="775095"/>
            <a:chOff x="726812" y="2056829"/>
            <a:chExt cx="10556629" cy="77509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50B3593-3389-AC4B-928A-A299FD06D865}"/>
                </a:ext>
              </a:extLst>
            </p:cNvPr>
            <p:cNvGrpSpPr/>
            <p:nvPr userDrawn="1"/>
          </p:nvGrpSpPr>
          <p:grpSpPr>
            <a:xfrm>
              <a:off x="10489108" y="2056829"/>
              <a:ext cx="794333" cy="647237"/>
              <a:chOff x="941935" y="2776965"/>
              <a:chExt cx="794333" cy="64723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965B9E-DAD9-544E-AAF5-44F38CB4D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ECF3A-21A2-8949-87C5-FE9EED723833}"/>
                  </a:ext>
                </a:extLst>
              </p:cNvPr>
              <p:cNvSpPr txBox="1"/>
              <p:nvPr userDrawn="1"/>
            </p:nvSpPr>
            <p:spPr>
              <a:xfrm>
                <a:off x="941935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Colombia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E50C976-6D9E-3C4F-9F4E-4973F1A1702B}"/>
                </a:ext>
              </a:extLst>
            </p:cNvPr>
            <p:cNvGrpSpPr/>
            <p:nvPr userDrawn="1"/>
          </p:nvGrpSpPr>
          <p:grpSpPr>
            <a:xfrm>
              <a:off x="726812" y="2080681"/>
              <a:ext cx="1201820" cy="643521"/>
              <a:chOff x="2325797" y="2080681"/>
              <a:chExt cx="1201820" cy="64352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D6EC112-1318-5947-B26D-A7D65D1AEE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08BAE-8DD5-BB44-AFC7-A63CC2D37731}"/>
                  </a:ext>
                </a:extLst>
              </p:cNvPr>
              <p:cNvSpPr txBox="1"/>
              <p:nvPr userDrawn="1"/>
            </p:nvSpPr>
            <p:spPr>
              <a:xfrm>
                <a:off x="2325797" y="2524147"/>
                <a:ext cx="120182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British Virgin Islands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FD4E31-2D73-4C41-9FAC-E89A18E4114D}"/>
                </a:ext>
              </a:extLst>
            </p:cNvPr>
            <p:cNvGrpSpPr/>
            <p:nvPr userDrawn="1"/>
          </p:nvGrpSpPr>
          <p:grpSpPr>
            <a:xfrm>
              <a:off x="2439330" y="2080681"/>
              <a:ext cx="972000" cy="751243"/>
              <a:chOff x="4012965" y="2080681"/>
              <a:chExt cx="972000" cy="75124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CDE92BF-E710-9D4F-943D-37D7C51BD1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0205B9-C146-BB44-AE38-E1C70E1DDA63}"/>
                  </a:ext>
                </a:extLst>
              </p:cNvPr>
              <p:cNvSpPr txBox="1"/>
              <p:nvPr userDrawn="1"/>
            </p:nvSpPr>
            <p:spPr>
              <a:xfrm>
                <a:off x="4012965" y="2524147"/>
                <a:ext cx="9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Brunei Darussalam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A8CEADE-60F9-054E-BDED-61CFAEC4D442}"/>
                </a:ext>
              </a:extLst>
            </p:cNvPr>
            <p:cNvGrpSpPr/>
            <p:nvPr userDrawn="1"/>
          </p:nvGrpSpPr>
          <p:grpSpPr>
            <a:xfrm>
              <a:off x="4102109" y="2080681"/>
              <a:ext cx="791948" cy="643521"/>
              <a:chOff x="5687583" y="2080681"/>
              <a:chExt cx="791948" cy="64352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691BDB-7F00-EF4C-B21F-FBBC02192F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8C5EF-4871-544E-9E5E-6BD7D419C966}"/>
                  </a:ext>
                </a:extLst>
              </p:cNvPr>
              <p:cNvSpPr txBox="1"/>
              <p:nvPr userDrawn="1"/>
            </p:nvSpPr>
            <p:spPr>
              <a:xfrm>
                <a:off x="5687583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Burundi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22A0F6-E79B-CE4F-A7DA-D7C1607F0C4A}"/>
                </a:ext>
              </a:extLst>
            </p:cNvPr>
            <p:cNvGrpSpPr/>
            <p:nvPr userDrawn="1"/>
          </p:nvGrpSpPr>
          <p:grpSpPr>
            <a:xfrm>
              <a:off x="5686355" y="2080681"/>
              <a:ext cx="791153" cy="643521"/>
              <a:chOff x="7295710" y="2080681"/>
              <a:chExt cx="791153" cy="6435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DFFF5C3-8DDA-D149-BAF4-6166D5A531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5F069D-31E4-014C-8B4D-ECC84466A2B7}"/>
                  </a:ext>
                </a:extLst>
              </p:cNvPr>
              <p:cNvSpPr txBox="1"/>
              <p:nvPr userDrawn="1"/>
            </p:nvSpPr>
            <p:spPr>
              <a:xfrm>
                <a:off x="729571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Canada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852AD6-E7F4-6446-B2F5-A969B5E0BD15}"/>
                </a:ext>
              </a:extLst>
            </p:cNvPr>
            <p:cNvGrpSpPr/>
            <p:nvPr userDrawn="1"/>
          </p:nvGrpSpPr>
          <p:grpSpPr>
            <a:xfrm>
              <a:off x="7299181" y="2085766"/>
              <a:ext cx="790358" cy="643521"/>
              <a:chOff x="8907640" y="2085766"/>
              <a:chExt cx="790358" cy="64352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AFC71AA-FF5D-4044-806D-853C1D536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08576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A8CCBC-A661-934D-94A7-35404A6615BE}"/>
                  </a:ext>
                </a:extLst>
              </p:cNvPr>
              <p:cNvSpPr txBox="1"/>
              <p:nvPr userDrawn="1"/>
            </p:nvSpPr>
            <p:spPr>
              <a:xfrm>
                <a:off x="8907640" y="25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Chile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3E4285-B124-5A4C-B039-EAB3E3C28C16}"/>
                </a:ext>
              </a:extLst>
            </p:cNvPr>
            <p:cNvGrpSpPr/>
            <p:nvPr userDrawn="1"/>
          </p:nvGrpSpPr>
          <p:grpSpPr>
            <a:xfrm>
              <a:off x="8919639" y="2076167"/>
              <a:ext cx="789560" cy="648035"/>
              <a:chOff x="10495000" y="2076167"/>
              <a:chExt cx="789560" cy="64803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3A3E72B-47E9-B44F-9D58-555012A2A5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07616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37713C-630B-9B4A-9CE1-DB238C3AE957}"/>
                  </a:ext>
                </a:extLst>
              </p:cNvPr>
              <p:cNvSpPr txBox="1"/>
              <p:nvPr userDrawn="1"/>
            </p:nvSpPr>
            <p:spPr>
              <a:xfrm>
                <a:off x="1049500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China</a:t>
                </a: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151DA59-EE89-F84D-8C4D-0167D7D398FE}"/>
              </a:ext>
            </a:extLst>
          </p:cNvPr>
          <p:cNvGrpSpPr/>
          <p:nvPr userDrawn="1"/>
        </p:nvGrpSpPr>
        <p:grpSpPr>
          <a:xfrm>
            <a:off x="940707" y="3528475"/>
            <a:ext cx="10355056" cy="650801"/>
            <a:chOff x="940707" y="3471497"/>
            <a:chExt cx="10355056" cy="6508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D0AE4F3-85B0-7346-A2F7-A4BD9492C9EC}"/>
                </a:ext>
              </a:extLst>
            </p:cNvPr>
            <p:cNvGrpSpPr/>
            <p:nvPr userDrawn="1"/>
          </p:nvGrpSpPr>
          <p:grpSpPr>
            <a:xfrm>
              <a:off x="940707" y="3475153"/>
              <a:ext cx="791008" cy="642060"/>
              <a:chOff x="940707" y="3475153"/>
              <a:chExt cx="791008" cy="6420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D82D1-8A8B-F54D-8F60-5B14D92714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EB89F5-6753-734A-A043-B9714B0CA042}"/>
                  </a:ext>
                </a:extLst>
              </p:cNvPr>
              <p:cNvSpPr txBox="1"/>
              <p:nvPr userDrawn="1"/>
            </p:nvSpPr>
            <p:spPr>
              <a:xfrm>
                <a:off x="940707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Guyana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0E8F2AB-8589-BC43-935C-F60E9D4CE64B}"/>
                </a:ext>
              </a:extLst>
            </p:cNvPr>
            <p:cNvGrpSpPr/>
            <p:nvPr userDrawn="1"/>
          </p:nvGrpSpPr>
          <p:grpSpPr>
            <a:xfrm>
              <a:off x="2535411" y="3475153"/>
              <a:ext cx="785006" cy="642060"/>
              <a:chOff x="2535411" y="3475153"/>
              <a:chExt cx="785006" cy="6420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5AA4E4B-AA70-CF4E-97CD-0884AB1DC8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11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C55A0E-0F1A-494A-917E-ACA98707DA25}"/>
                  </a:ext>
                </a:extLst>
              </p:cNvPr>
              <p:cNvSpPr txBox="1"/>
              <p:nvPr userDrawn="1"/>
            </p:nvSpPr>
            <p:spPr>
              <a:xfrm>
                <a:off x="2547063" y="3917158"/>
                <a:ext cx="76028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India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621B906-7BAD-D646-90BF-FFC7F87A1C3B}"/>
                </a:ext>
              </a:extLst>
            </p:cNvPr>
            <p:cNvGrpSpPr/>
            <p:nvPr userDrawn="1"/>
          </p:nvGrpSpPr>
          <p:grpSpPr>
            <a:xfrm>
              <a:off x="4109703" y="3475153"/>
              <a:ext cx="785006" cy="642060"/>
              <a:chOff x="4109703" y="3475153"/>
              <a:chExt cx="785006" cy="6420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EB9AFFC-E40A-C449-A297-D0F2ED70F5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9703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444315-7801-714A-B343-69232735109D}"/>
                  </a:ext>
                </a:extLst>
              </p:cNvPr>
              <p:cNvSpPr txBox="1"/>
              <p:nvPr userDrawn="1"/>
            </p:nvSpPr>
            <p:spPr>
              <a:xfrm>
                <a:off x="4113187" y="3917158"/>
                <a:ext cx="78087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Jamaica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7061207-5B9A-FF44-BE96-AF0DABE73501}"/>
                </a:ext>
              </a:extLst>
            </p:cNvPr>
            <p:cNvGrpSpPr/>
            <p:nvPr userDrawn="1"/>
          </p:nvGrpSpPr>
          <p:grpSpPr>
            <a:xfrm>
              <a:off x="5686355" y="3477107"/>
              <a:ext cx="802288" cy="640106"/>
              <a:chOff x="5686355" y="3477107"/>
              <a:chExt cx="802288" cy="64010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04F0E6-C38B-9043-A1DF-E6108ED46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3637" y="347710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AE3FC1-05AD-F54A-A595-0384A519EE6A}"/>
                  </a:ext>
                </a:extLst>
              </p:cNvPr>
              <p:cNvSpPr txBox="1"/>
              <p:nvPr userDrawn="1"/>
            </p:nvSpPr>
            <p:spPr>
              <a:xfrm>
                <a:off x="5686355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Kenya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FB494E3-A9CC-2F49-8EAD-43FCAE9E8C0C}"/>
                </a:ext>
              </a:extLst>
            </p:cNvPr>
            <p:cNvGrpSpPr/>
            <p:nvPr userDrawn="1"/>
          </p:nvGrpSpPr>
          <p:grpSpPr>
            <a:xfrm>
              <a:off x="7294482" y="3471497"/>
              <a:ext cx="793793" cy="645716"/>
              <a:chOff x="7294482" y="3471497"/>
              <a:chExt cx="793793" cy="6457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B1FEEA-D157-6C4B-8DD8-6E49B8911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4702" y="3471497"/>
                <a:ext cx="783573" cy="472334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764482-A845-6E41-B29E-D55075B07BB8}"/>
                  </a:ext>
                </a:extLst>
              </p:cNvPr>
              <p:cNvSpPr txBox="1"/>
              <p:nvPr userDrawn="1"/>
            </p:nvSpPr>
            <p:spPr>
              <a:xfrm>
                <a:off x="729448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Malawi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82AA25-5842-EF49-A94B-213E48FED90A}"/>
                </a:ext>
              </a:extLst>
            </p:cNvPr>
            <p:cNvGrpSpPr/>
            <p:nvPr userDrawn="1"/>
          </p:nvGrpSpPr>
          <p:grpSpPr>
            <a:xfrm>
              <a:off x="8894837" y="3482192"/>
              <a:ext cx="809808" cy="640106"/>
              <a:chOff x="8906412" y="3482192"/>
              <a:chExt cx="809808" cy="6401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BF735D-5185-3344-B590-B5556D74C2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31214" y="348219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2C5C616-D16B-B74D-AAC7-A7E00F3D8797}"/>
                  </a:ext>
                </a:extLst>
              </p:cNvPr>
              <p:cNvSpPr txBox="1"/>
              <p:nvPr userDrawn="1"/>
            </p:nvSpPr>
            <p:spPr>
              <a:xfrm>
                <a:off x="8906412" y="392224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Malaysia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D429C44-E9D8-FC40-B45C-AB6ACBA3F4AC}"/>
                </a:ext>
              </a:extLst>
            </p:cNvPr>
            <p:cNvGrpSpPr/>
            <p:nvPr userDrawn="1"/>
          </p:nvGrpSpPr>
          <p:grpSpPr>
            <a:xfrm>
              <a:off x="10482197" y="3471497"/>
              <a:ext cx="813566" cy="645716"/>
              <a:chOff x="10493772" y="3471497"/>
              <a:chExt cx="813566" cy="64571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C4CFFED-7E22-9546-856A-48649EC49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2332" y="347149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C1D52B9-F4CB-064D-A73C-F8C053918B25}"/>
                  </a:ext>
                </a:extLst>
              </p:cNvPr>
              <p:cNvSpPr txBox="1"/>
              <p:nvPr userDrawn="1"/>
            </p:nvSpPr>
            <p:spPr>
              <a:xfrm>
                <a:off x="1049377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Mauritius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4D391-FC5D-D54B-9955-91DC35AEEA45}"/>
              </a:ext>
            </a:extLst>
          </p:cNvPr>
          <p:cNvGrpSpPr/>
          <p:nvPr userDrawn="1"/>
        </p:nvGrpSpPr>
        <p:grpSpPr>
          <a:xfrm>
            <a:off x="940707" y="4225682"/>
            <a:ext cx="10343853" cy="653989"/>
            <a:chOff x="940707" y="4182584"/>
            <a:chExt cx="10343853" cy="6539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EC49A65-35FF-C34B-9809-393AAE3F8932}"/>
                </a:ext>
              </a:extLst>
            </p:cNvPr>
            <p:cNvGrpSpPr/>
            <p:nvPr userDrawn="1"/>
          </p:nvGrpSpPr>
          <p:grpSpPr>
            <a:xfrm>
              <a:off x="940707" y="4182584"/>
              <a:ext cx="791008" cy="648904"/>
              <a:chOff x="940707" y="4182584"/>
              <a:chExt cx="791008" cy="64890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D2DAB1-4925-D14B-B4D6-2618AD0729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437E422-5DFF-2849-9849-EAAB4949E240}"/>
                  </a:ext>
                </a:extLst>
              </p:cNvPr>
              <p:cNvSpPr txBox="1"/>
              <p:nvPr userDrawn="1"/>
            </p:nvSpPr>
            <p:spPr>
              <a:xfrm>
                <a:off x="940707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Montserrat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49B8FBB-6367-F14C-AD25-B5CDE2033BB7}"/>
                </a:ext>
              </a:extLst>
            </p:cNvPr>
            <p:cNvGrpSpPr/>
            <p:nvPr userDrawn="1"/>
          </p:nvGrpSpPr>
          <p:grpSpPr>
            <a:xfrm>
              <a:off x="2531614" y="4182584"/>
              <a:ext cx="788803" cy="648904"/>
              <a:chOff x="2531614" y="4182584"/>
              <a:chExt cx="788803" cy="64890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07DD0D-9625-534E-9AC1-EC47A38F6F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161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FE8929-E40F-FD44-9D1E-57FA6810228E}"/>
                  </a:ext>
                </a:extLst>
              </p:cNvPr>
              <p:cNvSpPr txBox="1"/>
              <p:nvPr userDrawn="1"/>
            </p:nvSpPr>
            <p:spPr>
              <a:xfrm>
                <a:off x="2532999" y="4631433"/>
                <a:ext cx="78741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Myanmar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A3B4C91-2E3D-6040-A5A2-EB5584F94294}"/>
                </a:ext>
              </a:extLst>
            </p:cNvPr>
            <p:cNvGrpSpPr/>
            <p:nvPr userDrawn="1"/>
          </p:nvGrpSpPr>
          <p:grpSpPr>
            <a:xfrm>
              <a:off x="4102109" y="4182584"/>
              <a:ext cx="788853" cy="648904"/>
              <a:chOff x="4102109" y="4182584"/>
              <a:chExt cx="788853" cy="64890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A6F4234-21C0-D241-9465-983771505C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21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B458FB-5E72-6546-94A5-8B1F840EBD2F}"/>
                  </a:ext>
                </a:extLst>
              </p:cNvPr>
              <p:cNvSpPr txBox="1"/>
              <p:nvPr userDrawn="1"/>
            </p:nvSpPr>
            <p:spPr>
              <a:xfrm>
                <a:off x="4109051" y="4631433"/>
                <a:ext cx="78191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Nigeria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3E0BDDA-DC64-9941-850C-C55A0320E6A7}"/>
                </a:ext>
              </a:extLst>
            </p:cNvPr>
            <p:cNvGrpSpPr/>
            <p:nvPr userDrawn="1"/>
          </p:nvGrpSpPr>
          <p:grpSpPr>
            <a:xfrm>
              <a:off x="5686355" y="4182584"/>
              <a:ext cx="790897" cy="648904"/>
              <a:chOff x="5686355" y="4182584"/>
              <a:chExt cx="790897" cy="64890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F3DB07-FEB8-4442-AF18-F3E407204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224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757451-DFB5-9A47-9E85-7B26C5823360}"/>
                  </a:ext>
                </a:extLst>
              </p:cNvPr>
              <p:cNvSpPr txBox="1"/>
              <p:nvPr userDrawn="1"/>
            </p:nvSpPr>
            <p:spPr>
              <a:xfrm>
                <a:off x="5686355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Pakistan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F52E9A3-F7EA-0E42-9561-9406E7F585C3}"/>
                </a:ext>
              </a:extLst>
            </p:cNvPr>
            <p:cNvGrpSpPr/>
            <p:nvPr userDrawn="1"/>
          </p:nvGrpSpPr>
          <p:grpSpPr>
            <a:xfrm>
              <a:off x="7140349" y="4182584"/>
              <a:ext cx="1093272" cy="644613"/>
              <a:chOff x="7140349" y="4182584"/>
              <a:chExt cx="1093272" cy="6446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8CA3BF-0A6E-3540-A223-254817398F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33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B7DE9B-CC60-AB4D-A91D-1E65E940B1F3}"/>
                  </a:ext>
                </a:extLst>
              </p:cNvPr>
              <p:cNvSpPr txBox="1"/>
              <p:nvPr userDrawn="1"/>
            </p:nvSpPr>
            <p:spPr>
              <a:xfrm>
                <a:off x="7140349" y="4627142"/>
                <a:ext cx="10932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Papua New Guinea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E5BB85-7347-B242-8DF1-6B177EB5DDD8}"/>
                </a:ext>
              </a:extLst>
            </p:cNvPr>
            <p:cNvGrpSpPr/>
            <p:nvPr userDrawn="1"/>
          </p:nvGrpSpPr>
          <p:grpSpPr>
            <a:xfrm>
              <a:off x="8906412" y="4187669"/>
              <a:ext cx="790823" cy="648904"/>
              <a:chOff x="8906412" y="4187669"/>
              <a:chExt cx="790823" cy="64890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0FB054-4804-9640-905B-192737E86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229" y="418766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9514EA-7D04-E74D-8ED9-B4BBA6C86A4B}"/>
                  </a:ext>
                </a:extLst>
              </p:cNvPr>
              <p:cNvSpPr txBox="1"/>
              <p:nvPr userDrawn="1"/>
            </p:nvSpPr>
            <p:spPr>
              <a:xfrm>
                <a:off x="8906412" y="463651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Philippines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832CF2-6BEC-034C-8D50-DB634BCAC8C7}"/>
                </a:ext>
              </a:extLst>
            </p:cNvPr>
            <p:cNvGrpSpPr/>
            <p:nvPr userDrawn="1"/>
          </p:nvGrpSpPr>
          <p:grpSpPr>
            <a:xfrm>
              <a:off x="10493772" y="4182584"/>
              <a:ext cx="790788" cy="648904"/>
              <a:chOff x="10493772" y="4182584"/>
              <a:chExt cx="790788" cy="6489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4D453A2-F21B-1443-90B4-73597F82FC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87C57E-9A05-3D44-96AB-C36AC783041D}"/>
                  </a:ext>
                </a:extLst>
              </p:cNvPr>
              <p:cNvSpPr txBox="1"/>
              <p:nvPr userDrawn="1"/>
            </p:nvSpPr>
            <p:spPr>
              <a:xfrm>
                <a:off x="10493772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Rwanda</a:t>
                </a: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216FA8D-C33B-7D46-AB2D-B4026F5D55B9}"/>
              </a:ext>
            </a:extLst>
          </p:cNvPr>
          <p:cNvGrpSpPr/>
          <p:nvPr userDrawn="1"/>
        </p:nvGrpSpPr>
        <p:grpSpPr>
          <a:xfrm>
            <a:off x="940707" y="4909586"/>
            <a:ext cx="10343853" cy="670617"/>
            <a:chOff x="940707" y="4876806"/>
            <a:chExt cx="10343853" cy="67061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49001AD-B737-9D4B-8A3F-F9DC2A5DF2BE}"/>
                </a:ext>
              </a:extLst>
            </p:cNvPr>
            <p:cNvGrpSpPr/>
            <p:nvPr userDrawn="1"/>
          </p:nvGrpSpPr>
          <p:grpSpPr>
            <a:xfrm>
              <a:off x="940707" y="4876806"/>
              <a:ext cx="796777" cy="665532"/>
              <a:chOff x="940707" y="4876806"/>
              <a:chExt cx="796777" cy="66553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190A611-E89C-A241-BBA4-8F45D71009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A6EFD2-A420-6446-8DAD-025431240F37}"/>
                  </a:ext>
                </a:extLst>
              </p:cNvPr>
              <p:cNvSpPr txBox="1"/>
              <p:nvPr userDrawn="1"/>
            </p:nvSpPr>
            <p:spPr>
              <a:xfrm>
                <a:off x="940707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Sierra Leone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2CA2947-EAD8-A34F-86B6-E49746A6CC13}"/>
                </a:ext>
              </a:extLst>
            </p:cNvPr>
            <p:cNvGrpSpPr/>
            <p:nvPr userDrawn="1"/>
          </p:nvGrpSpPr>
          <p:grpSpPr>
            <a:xfrm>
              <a:off x="2493801" y="4876806"/>
              <a:ext cx="917529" cy="665532"/>
              <a:chOff x="2493801" y="4876806"/>
              <a:chExt cx="917529" cy="66553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5A8AA0-8D50-F547-980D-2864486B8C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642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6B4EAFD-6BDB-AD4A-8C23-09B97C32F617}"/>
                  </a:ext>
                </a:extLst>
              </p:cNvPr>
              <p:cNvSpPr txBox="1"/>
              <p:nvPr userDrawn="1"/>
            </p:nvSpPr>
            <p:spPr>
              <a:xfrm>
                <a:off x="2493801" y="5342283"/>
                <a:ext cx="9175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Solomon Islands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B3B77B69-7CDA-EE4E-952E-0DA5BCD3F9DC}"/>
                </a:ext>
              </a:extLst>
            </p:cNvPr>
            <p:cNvGrpSpPr/>
            <p:nvPr userDrawn="1"/>
          </p:nvGrpSpPr>
          <p:grpSpPr>
            <a:xfrm>
              <a:off x="4102109" y="4876806"/>
              <a:ext cx="800248" cy="665532"/>
              <a:chOff x="4102109" y="4876806"/>
              <a:chExt cx="800248" cy="6655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27D77B-D48E-8742-9029-230C2655B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BE2886A-6623-2C48-9C8B-28A3005D1F6D}"/>
                  </a:ext>
                </a:extLst>
              </p:cNvPr>
              <p:cNvSpPr txBox="1"/>
              <p:nvPr userDrawn="1"/>
            </p:nvSpPr>
            <p:spPr>
              <a:xfrm>
                <a:off x="4102109" y="5342283"/>
                <a:ext cx="8002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South Africa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B0CD4EA-4DFD-AC46-AACA-CD75F2CF474F}"/>
                </a:ext>
              </a:extLst>
            </p:cNvPr>
            <p:cNvGrpSpPr/>
            <p:nvPr userDrawn="1"/>
          </p:nvGrpSpPr>
          <p:grpSpPr>
            <a:xfrm>
              <a:off x="5695132" y="4876806"/>
              <a:ext cx="787804" cy="665532"/>
              <a:chOff x="5695132" y="4876806"/>
              <a:chExt cx="787804" cy="6655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A102033-9B9C-9A46-AE81-F46120CB77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513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0BA2C3A-F625-F643-8A8A-B03383DD94FE}"/>
                  </a:ext>
                </a:extLst>
              </p:cNvPr>
              <p:cNvSpPr txBox="1"/>
              <p:nvPr userDrawn="1"/>
            </p:nvSpPr>
            <p:spPr>
              <a:xfrm>
                <a:off x="5697930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Sri Lanka 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1CD5113-BF58-4C44-BF72-F84EF04CF09C}"/>
                </a:ext>
              </a:extLst>
            </p:cNvPr>
            <p:cNvGrpSpPr/>
            <p:nvPr userDrawn="1"/>
          </p:nvGrpSpPr>
          <p:grpSpPr>
            <a:xfrm>
              <a:off x="7302261" y="4876806"/>
              <a:ext cx="785006" cy="661241"/>
              <a:chOff x="7302261" y="4876806"/>
              <a:chExt cx="785006" cy="6612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7F111DF-D5BB-EF47-B756-C49482116D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2261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A6C0E9-9E4D-AF46-97C8-F6B9A556E3E7}"/>
                  </a:ext>
                </a:extLst>
              </p:cNvPr>
              <p:cNvSpPr txBox="1"/>
              <p:nvPr userDrawn="1"/>
            </p:nvSpPr>
            <p:spPr>
              <a:xfrm>
                <a:off x="7308862" y="5337992"/>
                <a:ext cx="7706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St Helena*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719EA0C-5D72-614F-BAB3-2022A87310FF}"/>
                </a:ext>
              </a:extLst>
            </p:cNvPr>
            <p:cNvGrpSpPr/>
            <p:nvPr userDrawn="1"/>
          </p:nvGrpSpPr>
          <p:grpSpPr>
            <a:xfrm>
              <a:off x="8906412" y="4881891"/>
              <a:ext cx="791787" cy="665532"/>
              <a:chOff x="8906412" y="4881891"/>
              <a:chExt cx="791787" cy="66553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6A5803F-EE97-CA4F-BADF-5454560F54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3193" y="488189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AAF723C-3291-6E49-9788-DF6BE0534E17}"/>
                  </a:ext>
                </a:extLst>
              </p:cNvPr>
              <p:cNvSpPr txBox="1"/>
              <p:nvPr userDrawn="1"/>
            </p:nvSpPr>
            <p:spPr>
              <a:xfrm>
                <a:off x="8906412" y="534736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Switzerland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6C0CFA1-6406-6A49-AE66-05582E03D3FF}"/>
                </a:ext>
              </a:extLst>
            </p:cNvPr>
            <p:cNvGrpSpPr/>
            <p:nvPr userDrawn="1"/>
          </p:nvGrpSpPr>
          <p:grpSpPr>
            <a:xfrm>
              <a:off x="10493772" y="4876806"/>
              <a:ext cx="790788" cy="665532"/>
              <a:chOff x="10493772" y="4876806"/>
              <a:chExt cx="790788" cy="6655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9A12A4B-003E-E948-BC65-6F51F1DB9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7395397-18E4-AD46-9D56-521A7CC3B81A}"/>
                  </a:ext>
                </a:extLst>
              </p:cNvPr>
              <p:cNvSpPr txBox="1"/>
              <p:nvPr userDrawn="1"/>
            </p:nvSpPr>
            <p:spPr>
              <a:xfrm>
                <a:off x="10493772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Tanzania</a:t>
                </a: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8927C6-73B8-634D-929C-180CCF7BB0F1}"/>
              </a:ext>
            </a:extLst>
          </p:cNvPr>
          <p:cNvGrpSpPr/>
          <p:nvPr userDrawn="1"/>
        </p:nvGrpSpPr>
        <p:grpSpPr>
          <a:xfrm>
            <a:off x="907440" y="5616973"/>
            <a:ext cx="10388323" cy="650349"/>
            <a:chOff x="907440" y="5588176"/>
            <a:chExt cx="10388323" cy="65034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E092D97-A507-9C4D-9C54-9E57698DE098}"/>
                </a:ext>
              </a:extLst>
            </p:cNvPr>
            <p:cNvGrpSpPr/>
            <p:nvPr userDrawn="1"/>
          </p:nvGrpSpPr>
          <p:grpSpPr>
            <a:xfrm>
              <a:off x="907440" y="5588176"/>
              <a:ext cx="865780" cy="645264"/>
              <a:chOff x="907440" y="5588176"/>
              <a:chExt cx="865780" cy="64526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B3F295-BC0D-CF4C-B811-3AC2E22C4E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7B63ECC-C775-254E-A283-B6F8E2962E4E}"/>
                  </a:ext>
                </a:extLst>
              </p:cNvPr>
              <p:cNvSpPr txBox="1"/>
              <p:nvPr userDrawn="1"/>
            </p:nvSpPr>
            <p:spPr>
              <a:xfrm>
                <a:off x="907440" y="6033385"/>
                <a:ext cx="8657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The Netherlands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588176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588176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588176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588176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593261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588176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9B53FBC-95F3-484F-ABE3-BDD899BDB30E}"/>
              </a:ext>
            </a:extLst>
          </p:cNvPr>
          <p:cNvGrpSpPr/>
          <p:nvPr userDrawn="1"/>
        </p:nvGrpSpPr>
        <p:grpSpPr>
          <a:xfrm>
            <a:off x="936424" y="2829322"/>
            <a:ext cx="10348136" cy="658852"/>
            <a:chOff x="936424" y="2776285"/>
            <a:chExt cx="10348136" cy="65885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FC4A66F-CA82-4249-BFBF-3B50C0C2A80B}"/>
                </a:ext>
              </a:extLst>
            </p:cNvPr>
            <p:cNvGrpSpPr/>
            <p:nvPr userDrawn="1"/>
          </p:nvGrpSpPr>
          <p:grpSpPr>
            <a:xfrm>
              <a:off x="936424" y="2776965"/>
              <a:ext cx="785006" cy="647237"/>
              <a:chOff x="2535409" y="2776965"/>
              <a:chExt cx="785006" cy="64723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00DDD2B-DAA8-5B4C-80E0-B3AD54322B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A9DE1E-DCEC-6444-AFCB-04A2386A814B}"/>
                  </a:ext>
                </a:extLst>
              </p:cNvPr>
              <p:cNvSpPr txBox="1"/>
              <p:nvPr userDrawn="1"/>
            </p:nvSpPr>
            <p:spPr>
              <a:xfrm>
                <a:off x="2539691" y="3224147"/>
                <a:ext cx="78072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Cote d’Ivoire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CD03CA5-6AA7-4E44-BD2B-FFD2F479CC5B}"/>
                </a:ext>
              </a:extLst>
            </p:cNvPr>
            <p:cNvGrpSpPr/>
            <p:nvPr userDrawn="1"/>
          </p:nvGrpSpPr>
          <p:grpSpPr>
            <a:xfrm>
              <a:off x="2527749" y="2776285"/>
              <a:ext cx="785007" cy="647917"/>
              <a:chOff x="4105145" y="2776285"/>
              <a:chExt cx="785007" cy="6479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88FE54-BC58-D149-97AC-6F430D1C51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77628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DD69D0-9054-C947-8E87-F0441897E52B}"/>
                  </a:ext>
                </a:extLst>
              </p:cNvPr>
              <p:cNvSpPr txBox="1"/>
              <p:nvPr userDrawn="1"/>
            </p:nvSpPr>
            <p:spPr>
              <a:xfrm>
                <a:off x="4105145" y="3224147"/>
                <a:ext cx="772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Cyprus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8CBA13F-5F5A-A640-949B-AFF7609B0E1D}"/>
                </a:ext>
              </a:extLst>
            </p:cNvPr>
            <p:cNvGrpSpPr/>
            <p:nvPr userDrawn="1"/>
          </p:nvGrpSpPr>
          <p:grpSpPr>
            <a:xfrm>
              <a:off x="4102109" y="2776287"/>
              <a:ext cx="791948" cy="647915"/>
              <a:chOff x="5687583" y="2776287"/>
              <a:chExt cx="791948" cy="6479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F6429D-72CE-F340-96AF-5F6D35F9D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5D492F-360C-A043-BE82-88E274518A58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DPR Korea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0E30606-FE80-5C46-B5FA-E21018449AF9}"/>
                </a:ext>
              </a:extLst>
            </p:cNvPr>
            <p:cNvGrpSpPr/>
            <p:nvPr userDrawn="1"/>
          </p:nvGrpSpPr>
          <p:grpSpPr>
            <a:xfrm>
              <a:off x="7295710" y="2776287"/>
              <a:ext cx="791153" cy="647915"/>
              <a:chOff x="7295710" y="2776287"/>
              <a:chExt cx="791153" cy="6479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7070006-9B09-9C4A-9F94-28892AB784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722EC9-9CF5-9741-ABB2-497B63D723CC}"/>
                  </a:ext>
                </a:extLst>
              </p:cNvPr>
              <p:cNvSpPr txBox="1"/>
              <p:nvPr userDrawn="1"/>
            </p:nvSpPr>
            <p:spPr>
              <a:xfrm>
                <a:off x="729571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Gambia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8CA5E83-ADA1-3E47-8149-87FF5E6C7802}"/>
                </a:ext>
              </a:extLst>
            </p:cNvPr>
            <p:cNvGrpSpPr/>
            <p:nvPr userDrawn="1"/>
          </p:nvGrpSpPr>
          <p:grpSpPr>
            <a:xfrm>
              <a:off x="8907640" y="2781372"/>
              <a:ext cx="790358" cy="647915"/>
              <a:chOff x="8907640" y="2781372"/>
              <a:chExt cx="790358" cy="6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F31FC1-6FA9-3F48-A798-D7C125C06E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7813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2BA529-F0F1-E442-BF5F-AD9F875E9039}"/>
                  </a:ext>
                </a:extLst>
              </p:cNvPr>
              <p:cNvSpPr txBox="1"/>
              <p:nvPr userDrawn="1"/>
            </p:nvSpPr>
            <p:spPr>
              <a:xfrm>
                <a:off x="8907640" y="32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Ghana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11497BC-304B-9A4E-BC11-DBF63D722B64}"/>
                </a:ext>
              </a:extLst>
            </p:cNvPr>
            <p:cNvGrpSpPr/>
            <p:nvPr userDrawn="1"/>
          </p:nvGrpSpPr>
          <p:grpSpPr>
            <a:xfrm>
              <a:off x="10495000" y="2783039"/>
              <a:ext cx="789560" cy="641163"/>
              <a:chOff x="10495000" y="2783039"/>
              <a:chExt cx="789560" cy="64116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51B13-6794-C24D-93E5-3AAA12CE7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78303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2BE4E6-4453-DE43-A2ED-7B971CA825D4}"/>
                  </a:ext>
                </a:extLst>
              </p:cNvPr>
              <p:cNvSpPr txBox="1"/>
              <p:nvPr userDrawn="1"/>
            </p:nvSpPr>
            <p:spPr>
              <a:xfrm>
                <a:off x="1049500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Grenada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FBE458-BE02-8E46-912D-015B7669732D}"/>
                </a:ext>
              </a:extLst>
            </p:cNvPr>
            <p:cNvGrpSpPr/>
            <p:nvPr userDrawn="1"/>
          </p:nvGrpSpPr>
          <p:grpSpPr>
            <a:xfrm>
              <a:off x="5687840" y="2787236"/>
              <a:ext cx="791948" cy="647901"/>
              <a:chOff x="5687583" y="2776301"/>
              <a:chExt cx="791948" cy="6479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C3D9FEB9-01C2-8C40-AF8E-7013B3DF5D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4525" y="2776301"/>
                <a:ext cx="785006" cy="472306"/>
              </a:xfrm>
              <a:prstGeom prst="rect">
                <a:avLst/>
              </a:prstGeom>
            </p:spPr>
          </p:pic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AAC692-BB01-634A-A5F3-8D778B947A23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Ethiopia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4E2C9-5245-A24C-8B48-6A6342DA0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67" y="372286"/>
            <a:ext cx="10459727" cy="577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450+ staff across 26 locations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943822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592397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61310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</a:t>
            </a:r>
            <a:r>
              <a:rPr lang="en-US" sz="1600" b="1" dirty="0" err="1"/>
              <a:t>centre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80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2" y="263544"/>
            <a:ext cx="10892796" cy="29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Placeholder 24">
            <a:extLst>
              <a:ext uri="{FF2B5EF4-FFF2-40B4-BE49-F238E27FC236}">
                <a16:creationId xmlns:a16="http://schemas.microsoft.com/office/drawing/2014/main" id="{E3188185-671E-F24B-BF5B-0F16FE3B707E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410" y="5368255"/>
            <a:ext cx="922973" cy="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2F606E0-0291-3B47-8AB4-5EB8C55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0716" y="5443068"/>
            <a:ext cx="14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Ministry of Agriculture and Rural</a:t>
            </a:r>
            <a:r>
              <a:rPr lang="en-US" altLang="ja-JP" sz="800" baseline="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Affairs</a:t>
            </a:r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ja-JP" sz="800" dirty="0">
              <a:solidFill>
                <a:srgbClr val="5C5C5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People’s Republic of China</a:t>
            </a:r>
            <a:endParaRPr lang="en-US" altLang="ja-JP" sz="8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4616F98E-5B09-AC4C-B0A3-DA8DAB3B1124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771" y="5443068"/>
            <a:ext cx="1161290" cy="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8EE0CAB1-4DF4-3340-A27A-E433D5ABF20A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0" y="5242331"/>
            <a:ext cx="65282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86B670A1-C1D0-724F-909D-A9CF4CD585C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434" y="5368255"/>
            <a:ext cx="14478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a AAFC.png">
            <a:extLst>
              <a:ext uri="{FF2B5EF4-FFF2-40B4-BE49-F238E27FC236}">
                <a16:creationId xmlns:a16="http://schemas.microsoft.com/office/drawing/2014/main" id="{876A4D9A-C3F3-154D-A0C7-2F02F7AD8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39" y="5495936"/>
            <a:ext cx="1440160" cy="26599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1981200" y="4103152"/>
            <a:ext cx="8229600" cy="46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/>
              <a:t>CABI is an international intergovernmental organisation, and we gratefully acknowledge </a:t>
            </a:r>
            <a:br>
              <a:rPr lang="en-GB" sz="1400" dirty="0"/>
            </a:br>
            <a:r>
              <a:rPr lang="en-GB" sz="1400" dirty="0"/>
              <a:t>the core financial support from our member countries (and lead agencies) including: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556792"/>
            <a:ext cx="528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302400" y="1556792"/>
            <a:ext cx="528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8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76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  <p:sldLayoutId id="214748368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4CAEE0-D431-4A06-AD84-727FC69A4336}"/>
              </a:ext>
            </a:extLst>
          </p:cNvPr>
          <p:cNvSpPr txBox="1"/>
          <p:nvPr/>
        </p:nvSpPr>
        <p:spPr>
          <a:xfrm>
            <a:off x="935182" y="1386392"/>
            <a:ext cx="989610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/>
              <a:t>Username</a:t>
            </a:r>
            <a:r>
              <a:rPr lang="fr-CH" sz="2800" b="1" dirty="0"/>
              <a:t>:         </a:t>
            </a:r>
            <a:r>
              <a:rPr lang="fr-CH" sz="2800" b="1" dirty="0" err="1"/>
              <a:t>GrenadaU</a:t>
            </a:r>
            <a:endParaRPr lang="fr-CH" sz="2800" b="1" dirty="0"/>
          </a:p>
          <a:p>
            <a:r>
              <a:rPr lang="fr-CH" sz="2800" b="1" dirty="0" err="1"/>
              <a:t>Password</a:t>
            </a:r>
            <a:r>
              <a:rPr lang="fr-CH" sz="2800" b="1" dirty="0"/>
              <a:t>:          </a:t>
            </a:r>
            <a:r>
              <a:rPr lang="fr-CH" sz="2800" b="1" dirty="0" err="1"/>
              <a:t>GrenadaP</a:t>
            </a:r>
            <a:endParaRPr lang="fr-CH" sz="2800" b="1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479E6E-D0C4-4CC6-AA7D-26B65CD624A3}"/>
              </a:ext>
            </a:extLst>
          </p:cNvPr>
          <p:cNvSpPr/>
          <p:nvPr/>
        </p:nvSpPr>
        <p:spPr>
          <a:xfrm>
            <a:off x="7852259" y="-9962"/>
            <a:ext cx="2124000" cy="792000"/>
          </a:xfrm>
          <a:prstGeom prst="rect">
            <a:avLst/>
          </a:prstGeom>
          <a:solidFill>
            <a:srgbClr val="D8E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B26B42-88DF-4D99-933F-E2EA16A85DBB}"/>
              </a:ext>
            </a:extLst>
          </p:cNvPr>
          <p:cNvSpPr/>
          <p:nvPr/>
        </p:nvSpPr>
        <p:spPr>
          <a:xfrm>
            <a:off x="10068000" y="-9962"/>
            <a:ext cx="2124000" cy="792000"/>
          </a:xfrm>
          <a:prstGeom prst="rect">
            <a:avLst/>
          </a:prstGeom>
          <a:solidFill>
            <a:srgbClr val="D8E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87F259-BFE8-4947-A0D1-89E8515DE423}"/>
              </a:ext>
            </a:extLst>
          </p:cNvPr>
          <p:cNvSpPr/>
          <p:nvPr/>
        </p:nvSpPr>
        <p:spPr>
          <a:xfrm>
            <a:off x="5635698" y="-9962"/>
            <a:ext cx="2124000" cy="792000"/>
          </a:xfrm>
          <a:prstGeom prst="rect">
            <a:avLst/>
          </a:prstGeom>
          <a:solidFill>
            <a:srgbClr val="D8E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FEEC30-0C23-4AB6-900C-8B95D80B2545}"/>
              </a:ext>
            </a:extLst>
          </p:cNvPr>
          <p:cNvSpPr/>
          <p:nvPr/>
        </p:nvSpPr>
        <p:spPr>
          <a:xfrm>
            <a:off x="3421598" y="0"/>
            <a:ext cx="2124000" cy="792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E8D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D57B3-73E0-45F8-ACF7-D69A307DCE6D}"/>
              </a:ext>
            </a:extLst>
          </p:cNvPr>
          <p:cNvSpPr/>
          <p:nvPr/>
        </p:nvSpPr>
        <p:spPr>
          <a:xfrm>
            <a:off x="1205037" y="-25995"/>
            <a:ext cx="2124000" cy="8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A1DD98-56E1-4446-97F9-4D62ABB4312A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CB018C1-9710-44C4-9D36-D8959D3A3C41}"/>
              </a:ext>
            </a:extLst>
          </p:cNvPr>
          <p:cNvSpPr/>
          <p:nvPr/>
        </p:nvSpPr>
        <p:spPr>
          <a:xfrm>
            <a:off x="1202986" y="201371"/>
            <a:ext cx="2122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Horizon scanning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AF063-76ED-42CC-9523-6249E0F8D840}"/>
              </a:ext>
            </a:extLst>
          </p:cNvPr>
          <p:cNvSpPr/>
          <p:nvPr/>
        </p:nvSpPr>
        <p:spPr>
          <a:xfrm>
            <a:off x="10104000" y="62872"/>
            <a:ext cx="205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Help and feedback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9A2F8B-F482-4FD9-B227-835EB4AEF2D6}"/>
              </a:ext>
            </a:extLst>
          </p:cNvPr>
          <p:cNvSpPr/>
          <p:nvPr/>
        </p:nvSpPr>
        <p:spPr>
          <a:xfrm>
            <a:off x="7851029" y="201371"/>
            <a:ext cx="2125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Scan results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741F120-7527-434F-9F80-2C24682B8841}"/>
              </a:ext>
            </a:extLst>
          </p:cNvPr>
          <p:cNvSpPr/>
          <p:nvPr/>
        </p:nvSpPr>
        <p:spPr>
          <a:xfrm>
            <a:off x="5634877" y="201371"/>
            <a:ext cx="2124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Conducting a scan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919ECD-FD30-40F2-9F26-DF87FF9DEA46}"/>
              </a:ext>
            </a:extLst>
          </p:cNvPr>
          <p:cNvSpPr/>
          <p:nvPr/>
        </p:nvSpPr>
        <p:spPr>
          <a:xfrm>
            <a:off x="3418317" y="201371"/>
            <a:ext cx="212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CABI tool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ECD27-1A78-49D2-986B-760CB4721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9" y="62872"/>
            <a:ext cx="876300" cy="676275"/>
          </a:xfrm>
          <a:prstGeom prst="rect">
            <a:avLst/>
          </a:prstGeom>
        </p:spPr>
      </p:pic>
      <p:pic>
        <p:nvPicPr>
          <p:cNvPr id="36" name="Graphic 35" descr="Tools with solid fill">
            <a:extLst>
              <a:ext uri="{FF2B5EF4-FFF2-40B4-BE49-F238E27FC236}">
                <a16:creationId xmlns:a16="http://schemas.microsoft.com/office/drawing/2014/main" id="{6327855C-0BEB-4736-AD8A-267A6B0B11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88" y="205700"/>
            <a:ext cx="272738" cy="2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Presentation Template 2020" id="{5DB5418A-2A61-AA42-A0E6-70988DDC017E}" vid="{70305BF0-0E37-3F46-989D-DA3F179C41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1834AE1EDEC40B9DEBF6C7A11210F" ma:contentTypeVersion="16" ma:contentTypeDescription="Create a new document." ma:contentTypeScope="" ma:versionID="1d851e945bca2a2ff2888a35d1fa9df0">
  <xsd:schema xmlns:xsd="http://www.w3.org/2001/XMLSchema" xmlns:xs="http://www.w3.org/2001/XMLSchema" xmlns:p="http://schemas.microsoft.com/office/2006/metadata/properties" xmlns:ns1="http://schemas.microsoft.com/sharepoint/v3" xmlns:ns3="f1684850-d077-4324-bcb3-19cff473734e" xmlns:ns4="13da9021-53d8-4357-90ff-557400c4ddb6" targetNamespace="http://schemas.microsoft.com/office/2006/metadata/properties" ma:root="true" ma:fieldsID="89d26834f06756f7ca63eebc378e73d9" ns1:_="" ns3:_="" ns4:_="">
    <xsd:import namespace="http://schemas.microsoft.com/sharepoint/v3"/>
    <xsd:import namespace="f1684850-d077-4324-bcb3-19cff473734e"/>
    <xsd:import namespace="13da9021-53d8-4357-90ff-557400c4d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84850-d077-4324-bcb3-19cff4737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a9021-53d8-4357-90ff-557400c4d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6EAC7-E096-40A8-A54B-B6A1315F5A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F893B-0C41-42B7-B454-6859CDD16FA2}">
  <ds:schemaRefs>
    <ds:schemaRef ds:uri="http://schemas.openxmlformats.org/package/2006/metadata/core-properties"/>
    <ds:schemaRef ds:uri="http://purl.org/dc/terms/"/>
    <ds:schemaRef ds:uri="http://purl.org/dc/dcmitype/"/>
    <ds:schemaRef ds:uri="13da9021-53d8-4357-90ff-557400c4ddb6"/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f1684850-d077-4324-bcb3-19cff473734e"/>
  </ds:schemaRefs>
</ds:datastoreItem>
</file>

<file path=customXml/itemProps3.xml><?xml version="1.0" encoding="utf-8"?>
<ds:datastoreItem xmlns:ds="http://schemas.openxmlformats.org/officeDocument/2006/customXml" ds:itemID="{AEDDD7C9-8AB8-462A-AC6A-868DB8EFD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684850-d077-4324-bcb3-19cff473734e"/>
    <ds:schemaRef ds:uri="13da9021-53d8-4357-90ff-557400c4d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2171</TotalTime>
  <Words>20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Mincho</vt:lpstr>
      <vt:lpstr>ＭＳ Ｐゴシック</vt:lpstr>
      <vt:lpstr>Arial</vt:lpstr>
      <vt:lpstr>Calibri</vt:lpstr>
      <vt:lpstr>System Font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Norbert Maczey</cp:lastModifiedBy>
  <cp:revision>117</cp:revision>
  <cp:lastPrinted>2019-05-07T13:23:10Z</cp:lastPrinted>
  <dcterms:created xsi:type="dcterms:W3CDTF">2021-07-02T01:50:08Z</dcterms:created>
  <dcterms:modified xsi:type="dcterms:W3CDTF">2022-06-14T00:11:02Z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2021-07-02T01:50:08Z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61b66cf2-4705-4be9-9850-2b7608ceec58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0x01010089B1834AE1EDEC40B9DEBF6C7A11210F</vt:lpwstr>
  </property>
</Properties>
</file>