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</p:sldMasterIdLst>
  <p:notesMasterIdLst>
    <p:notesMasterId r:id="rId18"/>
  </p:notesMasterIdLst>
  <p:sldIdLst>
    <p:sldId id="256" r:id="rId2"/>
    <p:sldId id="270" r:id="rId3"/>
    <p:sldId id="271" r:id="rId4"/>
    <p:sldId id="269" r:id="rId5"/>
    <p:sldId id="258" r:id="rId6"/>
    <p:sldId id="259" r:id="rId7"/>
    <p:sldId id="261" r:id="rId8"/>
    <p:sldId id="262" r:id="rId9"/>
    <p:sldId id="263" r:id="rId10"/>
    <p:sldId id="265" r:id="rId11"/>
    <p:sldId id="264" r:id="rId12"/>
    <p:sldId id="272" r:id="rId13"/>
    <p:sldId id="276" r:id="rId14"/>
    <p:sldId id="277" r:id="rId15"/>
    <p:sldId id="278" r:id="rId16"/>
    <p:sldId id="268" r:id="rId17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C9B930E-4897-4C9B-88DE-4D08A6110E6D}">
          <p14:sldIdLst>
            <p14:sldId id="256"/>
            <p14:sldId id="270"/>
            <p14:sldId id="271"/>
            <p14:sldId id="269"/>
            <p14:sldId id="258"/>
            <p14:sldId id="259"/>
            <p14:sldId id="261"/>
            <p14:sldId id="262"/>
            <p14:sldId id="263"/>
            <p14:sldId id="265"/>
            <p14:sldId id="264"/>
            <p14:sldId id="272"/>
            <p14:sldId id="276"/>
            <p14:sldId id="277"/>
            <p14:sldId id="278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tram (Bob) Ramnanan" userId="S::n.ramnanan@cabi.org::dcad1889-243b-48c7-b127-78fa7d4230f7" providerId="AD" clId="Web-{2061C4AA-FABE-3D0B-9527-3E44CD646793}"/>
    <pc:docChg chg="mod">
      <pc:chgData name="Naitram (Bob) Ramnanan" userId="S::n.ramnanan@cabi.org::dcad1889-243b-48c7-b127-78fa7d4230f7" providerId="AD" clId="Web-{2061C4AA-FABE-3D0B-9527-3E44CD646793}" dt="2022-07-06T20:56:18.406" v="0" actId="33475"/>
      <pc:docMkLst>
        <pc:docMk/>
      </pc:docMkLst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C46FF-348B-1041-819E-2706BB17F344}" type="doc">
      <dgm:prSet loTypeId="urn:microsoft.com/office/officeart/2009/layout/CirclePictureHierarchy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5CFC1D-BE3B-9149-A581-CE9E57A9C5EB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5"/>
              </a:solidFill>
              <a:latin typeface="+mn-lt"/>
              <a:cs typeface="American Typewriter"/>
            </a:rPr>
            <a:t>PLANT PROTECTION UNIT</a:t>
          </a:r>
        </a:p>
        <a:p>
          <a:r>
            <a:rPr lang="en-US" sz="1000" dirty="0">
              <a:latin typeface="+mn-lt"/>
              <a:cs typeface="American Typewriter"/>
            </a:rPr>
            <a:t>Head: Chief Plant Protection Officer</a:t>
          </a:r>
        </a:p>
        <a:p>
          <a:r>
            <a:rPr lang="en-US" sz="800" i="1" dirty="0">
              <a:latin typeface="+mn-lt"/>
              <a:cs typeface="American Typewriter"/>
            </a:rPr>
            <a:t>(reports to the Director of Agriculture)</a:t>
          </a:r>
        </a:p>
      </dgm:t>
    </dgm:pt>
    <dgm:pt modelId="{583EED29-6046-7A49-A1EB-85E2BE40B45C}" type="parTrans" cxnId="{97412832-32C0-224B-8361-7E5A6B9BE8F3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ADCB4DB7-D327-144E-B327-973A42B256BB}" type="sibTrans" cxnId="{97412832-32C0-224B-8361-7E5A6B9BE8F3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230FFCAB-858F-D146-8D06-F279D0A5A0A6}" type="asst">
      <dgm:prSet phldrT="[Text]" custT="1"/>
      <dgm:spPr/>
      <dgm:t>
        <a:bodyPr/>
        <a:lstStyle/>
        <a:p>
          <a:r>
            <a:rPr lang="en-US" sz="1400" b="1" dirty="0">
              <a:solidFill>
                <a:schemeClr val="accent5"/>
              </a:solidFill>
              <a:latin typeface="+mn-lt"/>
              <a:cs typeface="American Typewriter"/>
            </a:rPr>
            <a:t>ANCILLARY STAFF</a:t>
          </a:r>
        </a:p>
        <a:p>
          <a:r>
            <a:rPr lang="en-US" sz="1000" dirty="0">
              <a:latin typeface="+mn-lt"/>
              <a:cs typeface="American Typewriter"/>
            </a:rPr>
            <a:t>Clerical &amp; admin support staff</a:t>
          </a:r>
        </a:p>
      </dgm:t>
    </dgm:pt>
    <dgm:pt modelId="{6FD96D82-BDE2-1949-B956-50B6E9305980}" type="parTrans" cxnId="{A025756F-5B01-FD4B-A74B-8ACDDEB6B614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6E5F6392-1DB5-974A-ACAD-0A686CF276AE}" type="sibTrans" cxnId="{A025756F-5B01-FD4B-A74B-8ACDDEB6B614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8DB22245-15E6-3947-8EC6-1FE4F434216A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5"/>
              </a:solidFill>
              <a:latin typeface="+mn-lt"/>
              <a:cs typeface="American Typewriter"/>
            </a:rPr>
            <a:t>PEST MANAGEMENT SERVICES</a:t>
          </a:r>
        </a:p>
      </dgm:t>
    </dgm:pt>
    <dgm:pt modelId="{80B1B5F2-AF8B-6D4C-8299-B744C6C1763C}" type="parTrans" cxnId="{FD326925-46F4-CB49-A933-178D4CC6B667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CD80C1C0-C1FE-2D43-8FFB-4996B6DF2FC6}" type="sibTrans" cxnId="{FD326925-46F4-CB49-A933-178D4CC6B667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1D039CFB-8DF8-1B4A-8BA0-12B542D243EE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5"/>
              </a:solidFill>
              <a:latin typeface="+mn-lt"/>
              <a:cs typeface="American Typewriter"/>
            </a:rPr>
            <a:t>PLANT QUARANTINE SERVICES </a:t>
          </a:r>
        </a:p>
      </dgm:t>
    </dgm:pt>
    <dgm:pt modelId="{2C981115-4E82-D844-B6C2-8C7E12009A5D}" type="parTrans" cxnId="{203AF2EE-0CC0-FC47-B82E-22AEFCD40403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117E80C3-959C-D045-97F7-235F1EFCA464}" type="sibTrans" cxnId="{203AF2EE-0CC0-FC47-B82E-22AEFCD40403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1B67E501-0743-B043-8482-B319F7B87DD8}">
      <dgm:prSet custT="1"/>
      <dgm:spPr/>
      <dgm:t>
        <a:bodyPr/>
        <a:lstStyle/>
        <a:p>
          <a:r>
            <a:rPr lang="en-US" sz="1400" b="1" dirty="0">
              <a:solidFill>
                <a:schemeClr val="accent5"/>
              </a:solidFill>
            </a:rPr>
            <a:t>PLANT PROTECTION BOARD</a:t>
          </a:r>
        </a:p>
        <a:p>
          <a:r>
            <a:rPr lang="en-US" sz="800" b="0" i="1" dirty="0"/>
            <a:t>(reports to the Minister of Agriculture</a:t>
          </a:r>
          <a:r>
            <a:rPr lang="en-US" sz="1000" b="0" i="1" dirty="0"/>
            <a:t>)</a:t>
          </a:r>
        </a:p>
      </dgm:t>
    </dgm:pt>
    <dgm:pt modelId="{74C1F803-9A71-F541-AB39-10D3CC65B77A}" type="sibTrans" cxnId="{47E8FCC7-1413-FA4C-8A6A-6C78B3DBF817}">
      <dgm:prSet/>
      <dgm:spPr/>
      <dgm:t>
        <a:bodyPr/>
        <a:lstStyle/>
        <a:p>
          <a:endParaRPr lang="en-US"/>
        </a:p>
      </dgm:t>
    </dgm:pt>
    <dgm:pt modelId="{9EC2ACCD-D3E2-A140-AAC3-6E44835876D6}" type="parTrans" cxnId="{47E8FCC7-1413-FA4C-8A6A-6C78B3DBF817}">
      <dgm:prSet/>
      <dgm:spPr/>
      <dgm:t>
        <a:bodyPr/>
        <a:lstStyle/>
        <a:p>
          <a:endParaRPr lang="en-US"/>
        </a:p>
      </dgm:t>
    </dgm:pt>
    <dgm:pt modelId="{B4AEE20B-8D44-414B-A169-0FE270768FF7}">
      <dgm:prSet custT="1"/>
      <dgm:spPr/>
      <dgm:t>
        <a:bodyPr/>
        <a:lstStyle/>
        <a:p>
          <a:r>
            <a:rPr lang="en-US" sz="1400" b="1" dirty="0">
              <a:solidFill>
                <a:schemeClr val="accent5"/>
              </a:solidFill>
            </a:rPr>
            <a:t>DEPARTMENT OF AGRICULTURE</a:t>
          </a:r>
        </a:p>
        <a:p>
          <a:r>
            <a:rPr lang="en-US" sz="1000" b="0" dirty="0"/>
            <a:t>Head: Director of Agriculture</a:t>
          </a:r>
        </a:p>
        <a:p>
          <a:r>
            <a:rPr lang="en-US" sz="800" b="0" i="1" dirty="0"/>
            <a:t>(reports to the Permanent Secretary)</a:t>
          </a:r>
        </a:p>
      </dgm:t>
    </dgm:pt>
    <dgm:pt modelId="{D4F2A974-9D3C-7A47-BC33-86CB52AED5B6}" type="sibTrans" cxnId="{15587F5C-EF53-D546-8BC6-F111A52B0930}">
      <dgm:prSet/>
      <dgm:spPr/>
      <dgm:t>
        <a:bodyPr/>
        <a:lstStyle/>
        <a:p>
          <a:endParaRPr lang="en-US"/>
        </a:p>
      </dgm:t>
    </dgm:pt>
    <dgm:pt modelId="{81ECF91E-DDA1-2D4A-A470-714AB4E46AE2}" type="parTrans" cxnId="{15587F5C-EF53-D546-8BC6-F111A52B0930}">
      <dgm:prSet/>
      <dgm:spPr/>
      <dgm:t>
        <a:bodyPr/>
        <a:lstStyle/>
        <a:p>
          <a:endParaRPr lang="en-US"/>
        </a:p>
      </dgm:t>
    </dgm:pt>
    <dgm:pt modelId="{57CCC46D-308A-9E49-B78D-2E60F2D5E0C9}">
      <dgm:prSet custT="1"/>
      <dgm:spPr/>
      <dgm:t>
        <a:bodyPr/>
        <a:lstStyle/>
        <a:p>
          <a:endParaRPr lang="en-US" sz="1000" b="0">
            <a:latin typeface="+mn-lt"/>
            <a:cs typeface="American Typewriter"/>
          </a:endParaRPr>
        </a:p>
      </dgm:t>
    </dgm:pt>
    <dgm:pt modelId="{78B4FBB3-161B-1545-9292-DFE747CAA2E4}" type="sibTrans" cxnId="{A53ED7B4-44F2-0047-ABA5-210249BBCE3E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5B74209F-419C-3346-AEAC-3B94AA7B64C7}" type="parTrans" cxnId="{A53ED7B4-44F2-0047-ABA5-210249BBCE3E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9B0332A2-9D0F-437F-BF26-3188F24E0D76}" type="pres">
      <dgm:prSet presAssocID="{853C46FF-348B-1041-819E-2706BB17F3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977939-D8C4-4190-9047-F8F73F99AFAE}" type="pres">
      <dgm:prSet presAssocID="{57CCC46D-308A-9E49-B78D-2E60F2D5E0C9}" presName="hierRoot1" presStyleCnt="0"/>
      <dgm:spPr/>
    </dgm:pt>
    <dgm:pt modelId="{2DA1E455-F57E-4233-BFFB-3BAC9C8B3D7A}" type="pres">
      <dgm:prSet presAssocID="{57CCC46D-308A-9E49-B78D-2E60F2D5E0C9}" presName="composite" presStyleCnt="0"/>
      <dgm:spPr/>
    </dgm:pt>
    <dgm:pt modelId="{8289BD2E-C732-4032-910A-53589DF54A79}" type="pres">
      <dgm:prSet presAssocID="{57CCC46D-308A-9E49-B78D-2E60F2D5E0C9}" presName="image" presStyleLbl="node0" presStyleIdx="0" presStyleCnt="1" custScaleX="95724" custScaleY="9562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3CD94C0-E11C-4766-B5A6-EFA99AE3C011}" type="pres">
      <dgm:prSet presAssocID="{57CCC46D-308A-9E49-B78D-2E60F2D5E0C9}" presName="text" presStyleLbl="revTx" presStyleIdx="0" presStyleCnt="7">
        <dgm:presLayoutVars>
          <dgm:chPref val="3"/>
        </dgm:presLayoutVars>
      </dgm:prSet>
      <dgm:spPr/>
    </dgm:pt>
    <dgm:pt modelId="{29BC8042-B838-4B2B-8816-F4638F28CAC5}" type="pres">
      <dgm:prSet presAssocID="{57CCC46D-308A-9E49-B78D-2E60F2D5E0C9}" presName="hierChild2" presStyleCnt="0"/>
      <dgm:spPr/>
    </dgm:pt>
    <dgm:pt modelId="{9C103399-3831-4CF1-86AE-A993A4072F45}" type="pres">
      <dgm:prSet presAssocID="{9EC2ACCD-D3E2-A140-AAC3-6E44835876D6}" presName="Name10" presStyleLbl="parChTrans1D2" presStyleIdx="0" presStyleCnt="2"/>
      <dgm:spPr/>
    </dgm:pt>
    <dgm:pt modelId="{A3A49ACE-E2CC-455E-ACEF-3134D63BF9A6}" type="pres">
      <dgm:prSet presAssocID="{1B67E501-0743-B043-8482-B319F7B87DD8}" presName="hierRoot2" presStyleCnt="0"/>
      <dgm:spPr/>
    </dgm:pt>
    <dgm:pt modelId="{D3993DE4-A292-4A10-9978-4ECB862B317B}" type="pres">
      <dgm:prSet presAssocID="{1B67E501-0743-B043-8482-B319F7B87DD8}" presName="composite2" presStyleCnt="0"/>
      <dgm:spPr/>
    </dgm:pt>
    <dgm:pt modelId="{F5C4AE7F-F932-479F-A0C1-6A4BC37B4541}" type="pres">
      <dgm:prSet presAssocID="{1B67E501-0743-B043-8482-B319F7B87DD8}" presName="image2" presStyleLbl="node2" presStyleIdx="0" presStyleCnt="2" custScaleX="143489" custScaleY="14348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C820E38-9C82-4682-805B-F716D2BC21D9}" type="pres">
      <dgm:prSet presAssocID="{1B67E501-0743-B043-8482-B319F7B87DD8}" presName="text2" presStyleLbl="revTx" presStyleIdx="1" presStyleCnt="7" custScaleY="116238" custLinFactNeighborX="17109" custLinFactNeighborY="-6828">
        <dgm:presLayoutVars>
          <dgm:chPref val="3"/>
        </dgm:presLayoutVars>
      </dgm:prSet>
      <dgm:spPr/>
    </dgm:pt>
    <dgm:pt modelId="{BB2D1C2C-3C97-4D67-970E-44EFE4816596}" type="pres">
      <dgm:prSet presAssocID="{1B67E501-0743-B043-8482-B319F7B87DD8}" presName="hierChild3" presStyleCnt="0"/>
      <dgm:spPr/>
    </dgm:pt>
    <dgm:pt modelId="{231AE9EC-1AFC-42A5-950B-BB97CCA614C9}" type="pres">
      <dgm:prSet presAssocID="{81ECF91E-DDA1-2D4A-A470-714AB4E46AE2}" presName="Name10" presStyleLbl="parChTrans1D2" presStyleIdx="1" presStyleCnt="2"/>
      <dgm:spPr/>
    </dgm:pt>
    <dgm:pt modelId="{CF061AB5-E06F-4918-94F0-32487744C0E2}" type="pres">
      <dgm:prSet presAssocID="{B4AEE20B-8D44-414B-A169-0FE270768FF7}" presName="hierRoot2" presStyleCnt="0"/>
      <dgm:spPr/>
    </dgm:pt>
    <dgm:pt modelId="{7CD5F66D-8662-4A8F-B4DC-B6B5ABBF1BB9}" type="pres">
      <dgm:prSet presAssocID="{B4AEE20B-8D44-414B-A169-0FE270768FF7}" presName="composite2" presStyleCnt="0"/>
      <dgm:spPr/>
    </dgm:pt>
    <dgm:pt modelId="{C852129A-7D34-4B8C-BC84-A88DC6B8D93F}" type="pres">
      <dgm:prSet presAssocID="{B4AEE20B-8D44-414B-A169-0FE270768FF7}" presName="image2" presStyleLbl="node2" presStyleIdx="1" presStyleCnt="2" custScaleX="154198" custScaleY="15368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3A8FF4F-1A26-456D-9E3A-47AA02DD0524}" type="pres">
      <dgm:prSet presAssocID="{B4AEE20B-8D44-414B-A169-0FE270768FF7}" presName="text2" presStyleLbl="revTx" presStyleIdx="2" presStyleCnt="7" custScaleX="132755" custScaleY="140109" custLinFactNeighborX="33718" custLinFactNeighborY="6557">
        <dgm:presLayoutVars>
          <dgm:chPref val="3"/>
        </dgm:presLayoutVars>
      </dgm:prSet>
      <dgm:spPr/>
    </dgm:pt>
    <dgm:pt modelId="{C6A3D934-BB2D-41F9-B160-93ACD5746903}" type="pres">
      <dgm:prSet presAssocID="{B4AEE20B-8D44-414B-A169-0FE270768FF7}" presName="hierChild3" presStyleCnt="0"/>
      <dgm:spPr/>
    </dgm:pt>
    <dgm:pt modelId="{88473518-FBD2-47CB-AA16-3DB99AB0C1AA}" type="pres">
      <dgm:prSet presAssocID="{583EED29-6046-7A49-A1EB-85E2BE40B45C}" presName="Name17" presStyleLbl="parChTrans1D3" presStyleIdx="0" presStyleCnt="1"/>
      <dgm:spPr/>
    </dgm:pt>
    <dgm:pt modelId="{769AA12E-1F7E-472F-BD5F-72B5AC62FA8C}" type="pres">
      <dgm:prSet presAssocID="{CA5CFC1D-BE3B-9149-A581-CE9E57A9C5EB}" presName="hierRoot3" presStyleCnt="0"/>
      <dgm:spPr/>
    </dgm:pt>
    <dgm:pt modelId="{28D14200-017A-467E-B8C6-255AD3CBD03E}" type="pres">
      <dgm:prSet presAssocID="{CA5CFC1D-BE3B-9149-A581-CE9E57A9C5EB}" presName="composite3" presStyleCnt="0"/>
      <dgm:spPr/>
    </dgm:pt>
    <dgm:pt modelId="{C1AB50AB-F92D-40FB-B19B-D1AAA9A67D71}" type="pres">
      <dgm:prSet presAssocID="{CA5CFC1D-BE3B-9149-A581-CE9E57A9C5EB}" presName="image3" presStyleLbl="node3" presStyleIdx="0" presStyleCnt="1" custScaleX="137837" custScaleY="13783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A790994-9DDE-4913-9FCB-BF67DC938CD5}" type="pres">
      <dgm:prSet presAssocID="{CA5CFC1D-BE3B-9149-A581-CE9E57A9C5EB}" presName="text3" presStyleLbl="revTx" presStyleIdx="3" presStyleCnt="7" custScaleX="116941" custScaleY="144323" custLinFactNeighborX="29695" custLinFactNeighborY="-5127">
        <dgm:presLayoutVars>
          <dgm:chPref val="3"/>
        </dgm:presLayoutVars>
      </dgm:prSet>
      <dgm:spPr/>
    </dgm:pt>
    <dgm:pt modelId="{11691C4F-15EC-4A7C-8B1C-4E118F8A1FF3}" type="pres">
      <dgm:prSet presAssocID="{CA5CFC1D-BE3B-9149-A581-CE9E57A9C5EB}" presName="hierChild4" presStyleCnt="0"/>
      <dgm:spPr/>
    </dgm:pt>
    <dgm:pt modelId="{1244F1F2-2777-4E98-8C3A-6FB1E92AFA84}" type="pres">
      <dgm:prSet presAssocID="{6FD96D82-BDE2-1949-B956-50B6E9305980}" presName="Name23" presStyleLbl="parChTrans1D4" presStyleIdx="0" presStyleCnt="3"/>
      <dgm:spPr/>
    </dgm:pt>
    <dgm:pt modelId="{DF63D065-1280-4864-B28F-AC9DB0B59CDA}" type="pres">
      <dgm:prSet presAssocID="{230FFCAB-858F-D146-8D06-F279D0A5A0A6}" presName="hierRoot4" presStyleCnt="0"/>
      <dgm:spPr/>
    </dgm:pt>
    <dgm:pt modelId="{502FCA9A-FB30-4A9D-A6F9-38E478E48DB2}" type="pres">
      <dgm:prSet presAssocID="{230FFCAB-858F-D146-8D06-F279D0A5A0A6}" presName="composite4" presStyleCnt="0"/>
      <dgm:spPr/>
    </dgm:pt>
    <dgm:pt modelId="{2685D2E1-CC73-40B0-A293-B7B1F6A68670}" type="pres">
      <dgm:prSet presAssocID="{230FFCAB-858F-D146-8D06-F279D0A5A0A6}" presName="image4" presStyleLbl="asst3" presStyleIdx="0" presStyleCnt="1" custScaleX="134735" custScaleY="13486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21C0977-50CE-4BAB-A022-37E486E23C7F}" type="pres">
      <dgm:prSet presAssocID="{230FFCAB-858F-D146-8D06-F279D0A5A0A6}" presName="text4" presStyleLbl="revTx" presStyleIdx="4" presStyleCnt="7" custLinFactNeighborX="15106" custLinFactNeighborY="-7897">
        <dgm:presLayoutVars>
          <dgm:chPref val="3"/>
        </dgm:presLayoutVars>
      </dgm:prSet>
      <dgm:spPr/>
    </dgm:pt>
    <dgm:pt modelId="{BEFAA40E-57F2-4CBF-9CC0-B9949A35D566}" type="pres">
      <dgm:prSet presAssocID="{230FFCAB-858F-D146-8D06-F279D0A5A0A6}" presName="hierChild5" presStyleCnt="0"/>
      <dgm:spPr/>
    </dgm:pt>
    <dgm:pt modelId="{998F7EC9-3C1B-44BB-8CF2-45C09D7DDC44}" type="pres">
      <dgm:prSet presAssocID="{80B1B5F2-AF8B-6D4C-8299-B744C6C1763C}" presName="Name23" presStyleLbl="parChTrans1D4" presStyleIdx="1" presStyleCnt="3"/>
      <dgm:spPr/>
    </dgm:pt>
    <dgm:pt modelId="{9F845D68-5F79-4A90-BE6E-D603B41A4121}" type="pres">
      <dgm:prSet presAssocID="{8DB22245-15E6-3947-8EC6-1FE4F434216A}" presName="hierRoot4" presStyleCnt="0"/>
      <dgm:spPr/>
    </dgm:pt>
    <dgm:pt modelId="{4FE4681A-76F8-498C-88DC-8F94162586A3}" type="pres">
      <dgm:prSet presAssocID="{8DB22245-15E6-3947-8EC6-1FE4F434216A}" presName="composite4" presStyleCnt="0"/>
      <dgm:spPr/>
    </dgm:pt>
    <dgm:pt modelId="{7F94AF37-1FF3-4171-8795-ED2EF21C6140}" type="pres">
      <dgm:prSet presAssocID="{8DB22245-15E6-3947-8EC6-1FE4F434216A}" presName="image4" presStyleLbl="node4" presStyleIdx="0" presStyleCnt="2" custScaleX="134999" custScaleY="13499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FC5B90B9-15C6-429C-B08A-9A9B19D84333}" type="pres">
      <dgm:prSet presAssocID="{8DB22245-15E6-3947-8EC6-1FE4F434216A}" presName="text4" presStyleLbl="revTx" presStyleIdx="5" presStyleCnt="7" custLinFactNeighborX="11591" custLinFactNeighborY="-7963">
        <dgm:presLayoutVars>
          <dgm:chPref val="3"/>
        </dgm:presLayoutVars>
      </dgm:prSet>
      <dgm:spPr/>
    </dgm:pt>
    <dgm:pt modelId="{386FEA9F-655F-44A6-AE4B-D321B6C50FBD}" type="pres">
      <dgm:prSet presAssocID="{8DB22245-15E6-3947-8EC6-1FE4F434216A}" presName="hierChild5" presStyleCnt="0"/>
      <dgm:spPr/>
    </dgm:pt>
    <dgm:pt modelId="{66D122FF-400B-41CB-9D38-812ACB3B2F43}" type="pres">
      <dgm:prSet presAssocID="{2C981115-4E82-D844-B6C2-8C7E12009A5D}" presName="Name23" presStyleLbl="parChTrans1D4" presStyleIdx="2" presStyleCnt="3"/>
      <dgm:spPr/>
    </dgm:pt>
    <dgm:pt modelId="{3034B340-FB59-4E41-A138-6129B07437D5}" type="pres">
      <dgm:prSet presAssocID="{1D039CFB-8DF8-1B4A-8BA0-12B542D243EE}" presName="hierRoot4" presStyleCnt="0"/>
      <dgm:spPr/>
    </dgm:pt>
    <dgm:pt modelId="{744475E0-533B-40E4-8658-2098DBF9C9B2}" type="pres">
      <dgm:prSet presAssocID="{1D039CFB-8DF8-1B4A-8BA0-12B542D243EE}" presName="composite4" presStyleCnt="0"/>
      <dgm:spPr/>
    </dgm:pt>
    <dgm:pt modelId="{71BBEF1E-88CB-4962-9C97-462487A3F3F4}" type="pres">
      <dgm:prSet presAssocID="{1D039CFB-8DF8-1B4A-8BA0-12B542D243EE}" presName="image4" presStyleLbl="node4" presStyleIdx="1" presStyleCnt="2" custScaleX="134999" custScaleY="13499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A53F1D6-0BFA-41B3-BF45-0E6732A299F1}" type="pres">
      <dgm:prSet presAssocID="{1D039CFB-8DF8-1B4A-8BA0-12B542D243EE}" presName="text4" presStyleLbl="revTx" presStyleIdx="6" presStyleCnt="7" custLinFactNeighborX="14159" custLinFactNeighborY="-7963">
        <dgm:presLayoutVars>
          <dgm:chPref val="3"/>
        </dgm:presLayoutVars>
      </dgm:prSet>
      <dgm:spPr/>
    </dgm:pt>
    <dgm:pt modelId="{D1906A23-0110-4D4D-8899-8EBAE87A5E5F}" type="pres">
      <dgm:prSet presAssocID="{1D039CFB-8DF8-1B4A-8BA0-12B542D243EE}" presName="hierChild5" presStyleCnt="0"/>
      <dgm:spPr/>
    </dgm:pt>
  </dgm:ptLst>
  <dgm:cxnLst>
    <dgm:cxn modelId="{933B3B1E-0DF7-44A7-B970-41C3C9E0060B}" type="presOf" srcId="{57CCC46D-308A-9E49-B78D-2E60F2D5E0C9}" destId="{83CD94C0-E11C-4766-B5A6-EFA99AE3C011}" srcOrd="0" destOrd="0" presId="urn:microsoft.com/office/officeart/2009/layout/CirclePictureHierarchy"/>
    <dgm:cxn modelId="{C8B90B22-6343-467E-80D0-88510F9D446A}" type="presOf" srcId="{230FFCAB-858F-D146-8D06-F279D0A5A0A6}" destId="{621C0977-50CE-4BAB-A022-37E486E23C7F}" srcOrd="0" destOrd="0" presId="urn:microsoft.com/office/officeart/2009/layout/CirclePictureHierarchy"/>
    <dgm:cxn modelId="{FD326925-46F4-CB49-A933-178D4CC6B667}" srcId="{CA5CFC1D-BE3B-9149-A581-CE9E57A9C5EB}" destId="{8DB22245-15E6-3947-8EC6-1FE4F434216A}" srcOrd="1" destOrd="0" parTransId="{80B1B5F2-AF8B-6D4C-8299-B744C6C1763C}" sibTransId="{CD80C1C0-C1FE-2D43-8FFB-4996B6DF2FC6}"/>
    <dgm:cxn modelId="{97412832-32C0-224B-8361-7E5A6B9BE8F3}" srcId="{B4AEE20B-8D44-414B-A169-0FE270768FF7}" destId="{CA5CFC1D-BE3B-9149-A581-CE9E57A9C5EB}" srcOrd="0" destOrd="0" parTransId="{583EED29-6046-7A49-A1EB-85E2BE40B45C}" sibTransId="{ADCB4DB7-D327-144E-B327-973A42B256BB}"/>
    <dgm:cxn modelId="{9AECC73F-C71C-4392-AEEA-A6249DDCBEB3}" type="presOf" srcId="{1B67E501-0743-B043-8482-B319F7B87DD8}" destId="{BC820E38-9C82-4682-805B-F716D2BC21D9}" srcOrd="0" destOrd="0" presId="urn:microsoft.com/office/officeart/2009/layout/CirclePictureHierarchy"/>
    <dgm:cxn modelId="{15587F5C-EF53-D546-8BC6-F111A52B0930}" srcId="{57CCC46D-308A-9E49-B78D-2E60F2D5E0C9}" destId="{B4AEE20B-8D44-414B-A169-0FE270768FF7}" srcOrd="1" destOrd="0" parTransId="{81ECF91E-DDA1-2D4A-A470-714AB4E46AE2}" sibTransId="{D4F2A974-9D3C-7A47-BC33-86CB52AED5B6}"/>
    <dgm:cxn modelId="{97BD0865-9E12-4DA5-8254-1D7F11676144}" type="presOf" srcId="{2C981115-4E82-D844-B6C2-8C7E12009A5D}" destId="{66D122FF-400B-41CB-9D38-812ACB3B2F43}" srcOrd="0" destOrd="0" presId="urn:microsoft.com/office/officeart/2009/layout/CirclePictureHierarchy"/>
    <dgm:cxn modelId="{863DB46C-4858-465F-853E-42B036A7A127}" type="presOf" srcId="{81ECF91E-DDA1-2D4A-A470-714AB4E46AE2}" destId="{231AE9EC-1AFC-42A5-950B-BB97CCA614C9}" srcOrd="0" destOrd="0" presId="urn:microsoft.com/office/officeart/2009/layout/CirclePictureHierarchy"/>
    <dgm:cxn modelId="{A025756F-5B01-FD4B-A74B-8ACDDEB6B614}" srcId="{CA5CFC1D-BE3B-9149-A581-CE9E57A9C5EB}" destId="{230FFCAB-858F-D146-8D06-F279D0A5A0A6}" srcOrd="0" destOrd="0" parTransId="{6FD96D82-BDE2-1949-B956-50B6E9305980}" sibTransId="{6E5F6392-1DB5-974A-ACAD-0A686CF276AE}"/>
    <dgm:cxn modelId="{0802668A-CEA6-4E48-B532-1C5A2BFA6368}" type="presOf" srcId="{8DB22245-15E6-3947-8EC6-1FE4F434216A}" destId="{FC5B90B9-15C6-429C-B08A-9A9B19D84333}" srcOrd="0" destOrd="0" presId="urn:microsoft.com/office/officeart/2009/layout/CirclePictureHierarchy"/>
    <dgm:cxn modelId="{EDB9038B-A0A9-46E1-83CB-C66C7E230C89}" type="presOf" srcId="{9EC2ACCD-D3E2-A140-AAC3-6E44835876D6}" destId="{9C103399-3831-4CF1-86AE-A993A4072F45}" srcOrd="0" destOrd="0" presId="urn:microsoft.com/office/officeart/2009/layout/CirclePictureHierarchy"/>
    <dgm:cxn modelId="{5DCC1D8B-79DB-416A-9195-DBDD7D9F2E1D}" type="presOf" srcId="{1D039CFB-8DF8-1B4A-8BA0-12B542D243EE}" destId="{FA53F1D6-0BFA-41B3-BF45-0E6732A299F1}" srcOrd="0" destOrd="0" presId="urn:microsoft.com/office/officeart/2009/layout/CirclePictureHierarchy"/>
    <dgm:cxn modelId="{AF7CD290-81FC-43DD-8A78-35BC980FFCA9}" type="presOf" srcId="{B4AEE20B-8D44-414B-A169-0FE270768FF7}" destId="{83A8FF4F-1A26-456D-9E3A-47AA02DD0524}" srcOrd="0" destOrd="0" presId="urn:microsoft.com/office/officeart/2009/layout/CirclePictureHierarchy"/>
    <dgm:cxn modelId="{B8162896-69B3-410F-9456-6DD201B177DC}" type="presOf" srcId="{853C46FF-348B-1041-819E-2706BB17F344}" destId="{9B0332A2-9D0F-437F-BF26-3188F24E0D76}" srcOrd="0" destOrd="0" presId="urn:microsoft.com/office/officeart/2009/layout/CirclePictureHierarchy"/>
    <dgm:cxn modelId="{A53ED7B4-44F2-0047-ABA5-210249BBCE3E}" srcId="{853C46FF-348B-1041-819E-2706BB17F344}" destId="{57CCC46D-308A-9E49-B78D-2E60F2D5E0C9}" srcOrd="0" destOrd="0" parTransId="{5B74209F-419C-3346-AEAC-3B94AA7B64C7}" sibTransId="{78B4FBB3-161B-1545-9292-DFE747CAA2E4}"/>
    <dgm:cxn modelId="{F6D217BE-ABE1-45DC-AA58-BFD44119D422}" type="presOf" srcId="{CA5CFC1D-BE3B-9149-A581-CE9E57A9C5EB}" destId="{3A790994-9DDE-4913-9FCB-BF67DC938CD5}" srcOrd="0" destOrd="0" presId="urn:microsoft.com/office/officeart/2009/layout/CirclePictureHierarchy"/>
    <dgm:cxn modelId="{7CFCF7C2-E6C8-45F7-A330-BC55D0ABBFE7}" type="presOf" srcId="{6FD96D82-BDE2-1949-B956-50B6E9305980}" destId="{1244F1F2-2777-4E98-8C3A-6FB1E92AFA84}" srcOrd="0" destOrd="0" presId="urn:microsoft.com/office/officeart/2009/layout/CirclePictureHierarchy"/>
    <dgm:cxn modelId="{47E8FCC7-1413-FA4C-8A6A-6C78B3DBF817}" srcId="{57CCC46D-308A-9E49-B78D-2E60F2D5E0C9}" destId="{1B67E501-0743-B043-8482-B319F7B87DD8}" srcOrd="0" destOrd="0" parTransId="{9EC2ACCD-D3E2-A140-AAC3-6E44835876D6}" sibTransId="{74C1F803-9A71-F541-AB39-10D3CC65B77A}"/>
    <dgm:cxn modelId="{94E854DE-2826-49F9-A49C-5AC95563C349}" type="presOf" srcId="{80B1B5F2-AF8B-6D4C-8299-B744C6C1763C}" destId="{998F7EC9-3C1B-44BB-8CF2-45C09D7DDC44}" srcOrd="0" destOrd="0" presId="urn:microsoft.com/office/officeart/2009/layout/CirclePictureHierarchy"/>
    <dgm:cxn modelId="{7DFAF3EA-39D3-4CAB-B81C-FB7D9511AEFD}" type="presOf" srcId="{583EED29-6046-7A49-A1EB-85E2BE40B45C}" destId="{88473518-FBD2-47CB-AA16-3DB99AB0C1AA}" srcOrd="0" destOrd="0" presId="urn:microsoft.com/office/officeart/2009/layout/CirclePictureHierarchy"/>
    <dgm:cxn modelId="{203AF2EE-0CC0-FC47-B82E-22AEFCD40403}" srcId="{CA5CFC1D-BE3B-9149-A581-CE9E57A9C5EB}" destId="{1D039CFB-8DF8-1B4A-8BA0-12B542D243EE}" srcOrd="2" destOrd="0" parTransId="{2C981115-4E82-D844-B6C2-8C7E12009A5D}" sibTransId="{117E80C3-959C-D045-97F7-235F1EFCA464}"/>
    <dgm:cxn modelId="{DB2E9513-31D6-4171-A77E-2134527B755D}" type="presParOf" srcId="{9B0332A2-9D0F-437F-BF26-3188F24E0D76}" destId="{C5977939-D8C4-4190-9047-F8F73F99AFAE}" srcOrd="0" destOrd="0" presId="urn:microsoft.com/office/officeart/2009/layout/CirclePictureHierarchy"/>
    <dgm:cxn modelId="{D053136B-1D36-4252-9670-D5C75317DCE4}" type="presParOf" srcId="{C5977939-D8C4-4190-9047-F8F73F99AFAE}" destId="{2DA1E455-F57E-4233-BFFB-3BAC9C8B3D7A}" srcOrd="0" destOrd="0" presId="urn:microsoft.com/office/officeart/2009/layout/CirclePictureHierarchy"/>
    <dgm:cxn modelId="{E8DEDB2F-347D-4488-9D92-99335BF6C7CC}" type="presParOf" srcId="{2DA1E455-F57E-4233-BFFB-3BAC9C8B3D7A}" destId="{8289BD2E-C732-4032-910A-53589DF54A79}" srcOrd="0" destOrd="0" presId="urn:microsoft.com/office/officeart/2009/layout/CirclePictureHierarchy"/>
    <dgm:cxn modelId="{5F017598-A68D-4867-BAB4-09E95773CFF8}" type="presParOf" srcId="{2DA1E455-F57E-4233-BFFB-3BAC9C8B3D7A}" destId="{83CD94C0-E11C-4766-B5A6-EFA99AE3C011}" srcOrd="1" destOrd="0" presId="urn:microsoft.com/office/officeart/2009/layout/CirclePictureHierarchy"/>
    <dgm:cxn modelId="{141DC50A-899F-4D07-AA6E-4B1441774ED9}" type="presParOf" srcId="{C5977939-D8C4-4190-9047-F8F73F99AFAE}" destId="{29BC8042-B838-4B2B-8816-F4638F28CAC5}" srcOrd="1" destOrd="0" presId="urn:microsoft.com/office/officeart/2009/layout/CirclePictureHierarchy"/>
    <dgm:cxn modelId="{C0475A55-E8ED-4105-8C81-AD061A39F9EC}" type="presParOf" srcId="{29BC8042-B838-4B2B-8816-F4638F28CAC5}" destId="{9C103399-3831-4CF1-86AE-A993A4072F45}" srcOrd="0" destOrd="0" presId="urn:microsoft.com/office/officeart/2009/layout/CirclePictureHierarchy"/>
    <dgm:cxn modelId="{57547586-DAAC-4E79-9A6F-A2E42C85F86B}" type="presParOf" srcId="{29BC8042-B838-4B2B-8816-F4638F28CAC5}" destId="{A3A49ACE-E2CC-455E-ACEF-3134D63BF9A6}" srcOrd="1" destOrd="0" presId="urn:microsoft.com/office/officeart/2009/layout/CirclePictureHierarchy"/>
    <dgm:cxn modelId="{2E95623E-065C-4279-A637-AD17A148ECBF}" type="presParOf" srcId="{A3A49ACE-E2CC-455E-ACEF-3134D63BF9A6}" destId="{D3993DE4-A292-4A10-9978-4ECB862B317B}" srcOrd="0" destOrd="0" presId="urn:microsoft.com/office/officeart/2009/layout/CirclePictureHierarchy"/>
    <dgm:cxn modelId="{398902F7-5F13-420A-A184-EA83CAC85CC0}" type="presParOf" srcId="{D3993DE4-A292-4A10-9978-4ECB862B317B}" destId="{F5C4AE7F-F932-479F-A0C1-6A4BC37B4541}" srcOrd="0" destOrd="0" presId="urn:microsoft.com/office/officeart/2009/layout/CirclePictureHierarchy"/>
    <dgm:cxn modelId="{B1ADDDE1-9312-48DD-937C-970AA8FFEF2E}" type="presParOf" srcId="{D3993DE4-A292-4A10-9978-4ECB862B317B}" destId="{BC820E38-9C82-4682-805B-F716D2BC21D9}" srcOrd="1" destOrd="0" presId="urn:microsoft.com/office/officeart/2009/layout/CirclePictureHierarchy"/>
    <dgm:cxn modelId="{C8F5D253-DD98-40A2-941C-9508F23F8E0B}" type="presParOf" srcId="{A3A49ACE-E2CC-455E-ACEF-3134D63BF9A6}" destId="{BB2D1C2C-3C97-4D67-970E-44EFE4816596}" srcOrd="1" destOrd="0" presId="urn:microsoft.com/office/officeart/2009/layout/CirclePictureHierarchy"/>
    <dgm:cxn modelId="{1FDF8D3E-6625-417F-8DE5-E689CBC64078}" type="presParOf" srcId="{29BC8042-B838-4B2B-8816-F4638F28CAC5}" destId="{231AE9EC-1AFC-42A5-950B-BB97CCA614C9}" srcOrd="2" destOrd="0" presId="urn:microsoft.com/office/officeart/2009/layout/CirclePictureHierarchy"/>
    <dgm:cxn modelId="{5D6883CC-668E-44E5-B199-E2DB25D2DC84}" type="presParOf" srcId="{29BC8042-B838-4B2B-8816-F4638F28CAC5}" destId="{CF061AB5-E06F-4918-94F0-32487744C0E2}" srcOrd="3" destOrd="0" presId="urn:microsoft.com/office/officeart/2009/layout/CirclePictureHierarchy"/>
    <dgm:cxn modelId="{8F569E2D-4CF3-45B6-A8FD-7ABACB9F5B91}" type="presParOf" srcId="{CF061AB5-E06F-4918-94F0-32487744C0E2}" destId="{7CD5F66D-8662-4A8F-B4DC-B6B5ABBF1BB9}" srcOrd="0" destOrd="0" presId="urn:microsoft.com/office/officeart/2009/layout/CirclePictureHierarchy"/>
    <dgm:cxn modelId="{19972781-6B0A-47B3-BFAC-0256A926B781}" type="presParOf" srcId="{7CD5F66D-8662-4A8F-B4DC-B6B5ABBF1BB9}" destId="{C852129A-7D34-4B8C-BC84-A88DC6B8D93F}" srcOrd="0" destOrd="0" presId="urn:microsoft.com/office/officeart/2009/layout/CirclePictureHierarchy"/>
    <dgm:cxn modelId="{7BCCA3B0-2020-44DC-A15D-3783CDB385F5}" type="presParOf" srcId="{7CD5F66D-8662-4A8F-B4DC-B6B5ABBF1BB9}" destId="{83A8FF4F-1A26-456D-9E3A-47AA02DD0524}" srcOrd="1" destOrd="0" presId="urn:microsoft.com/office/officeart/2009/layout/CirclePictureHierarchy"/>
    <dgm:cxn modelId="{D8D1DB12-F7B9-4888-9B0F-A14D6EDC3867}" type="presParOf" srcId="{CF061AB5-E06F-4918-94F0-32487744C0E2}" destId="{C6A3D934-BB2D-41F9-B160-93ACD5746903}" srcOrd="1" destOrd="0" presId="urn:microsoft.com/office/officeart/2009/layout/CirclePictureHierarchy"/>
    <dgm:cxn modelId="{112A060B-1416-413A-9694-DE3303CB52D5}" type="presParOf" srcId="{C6A3D934-BB2D-41F9-B160-93ACD5746903}" destId="{88473518-FBD2-47CB-AA16-3DB99AB0C1AA}" srcOrd="0" destOrd="0" presId="urn:microsoft.com/office/officeart/2009/layout/CirclePictureHierarchy"/>
    <dgm:cxn modelId="{0B17EEF0-7883-4D6A-ABF8-D2985DC6F87B}" type="presParOf" srcId="{C6A3D934-BB2D-41F9-B160-93ACD5746903}" destId="{769AA12E-1F7E-472F-BD5F-72B5AC62FA8C}" srcOrd="1" destOrd="0" presId="urn:microsoft.com/office/officeart/2009/layout/CirclePictureHierarchy"/>
    <dgm:cxn modelId="{A653C5B3-50E6-4CF1-91B8-D19F90510292}" type="presParOf" srcId="{769AA12E-1F7E-472F-BD5F-72B5AC62FA8C}" destId="{28D14200-017A-467E-B8C6-255AD3CBD03E}" srcOrd="0" destOrd="0" presId="urn:microsoft.com/office/officeart/2009/layout/CirclePictureHierarchy"/>
    <dgm:cxn modelId="{09D01B47-B2DF-436F-B9B6-0845B6E8B916}" type="presParOf" srcId="{28D14200-017A-467E-B8C6-255AD3CBD03E}" destId="{C1AB50AB-F92D-40FB-B19B-D1AAA9A67D71}" srcOrd="0" destOrd="0" presId="urn:microsoft.com/office/officeart/2009/layout/CirclePictureHierarchy"/>
    <dgm:cxn modelId="{21744E88-F145-41EE-92C9-6FB9E4C629BA}" type="presParOf" srcId="{28D14200-017A-467E-B8C6-255AD3CBD03E}" destId="{3A790994-9DDE-4913-9FCB-BF67DC938CD5}" srcOrd="1" destOrd="0" presId="urn:microsoft.com/office/officeart/2009/layout/CirclePictureHierarchy"/>
    <dgm:cxn modelId="{21BB44A2-EFBA-4C16-9C60-97F95326FBA1}" type="presParOf" srcId="{769AA12E-1F7E-472F-BD5F-72B5AC62FA8C}" destId="{11691C4F-15EC-4A7C-8B1C-4E118F8A1FF3}" srcOrd="1" destOrd="0" presId="urn:microsoft.com/office/officeart/2009/layout/CirclePictureHierarchy"/>
    <dgm:cxn modelId="{8E83F6C4-7B4F-4AD2-A829-BAE25E885C11}" type="presParOf" srcId="{11691C4F-15EC-4A7C-8B1C-4E118F8A1FF3}" destId="{1244F1F2-2777-4E98-8C3A-6FB1E92AFA84}" srcOrd="0" destOrd="0" presId="urn:microsoft.com/office/officeart/2009/layout/CirclePictureHierarchy"/>
    <dgm:cxn modelId="{7714E4E0-CE6E-460E-A173-6F615749FC78}" type="presParOf" srcId="{11691C4F-15EC-4A7C-8B1C-4E118F8A1FF3}" destId="{DF63D065-1280-4864-B28F-AC9DB0B59CDA}" srcOrd="1" destOrd="0" presId="urn:microsoft.com/office/officeart/2009/layout/CirclePictureHierarchy"/>
    <dgm:cxn modelId="{67BDC8E7-A72F-4CEC-9893-A8598B836F0C}" type="presParOf" srcId="{DF63D065-1280-4864-B28F-AC9DB0B59CDA}" destId="{502FCA9A-FB30-4A9D-A6F9-38E478E48DB2}" srcOrd="0" destOrd="0" presId="urn:microsoft.com/office/officeart/2009/layout/CirclePictureHierarchy"/>
    <dgm:cxn modelId="{9780771D-41C8-4F01-9549-9E837EEE45E0}" type="presParOf" srcId="{502FCA9A-FB30-4A9D-A6F9-38E478E48DB2}" destId="{2685D2E1-CC73-40B0-A293-B7B1F6A68670}" srcOrd="0" destOrd="0" presId="urn:microsoft.com/office/officeart/2009/layout/CirclePictureHierarchy"/>
    <dgm:cxn modelId="{C6544143-44C1-4E4B-AC80-6761643B9D5D}" type="presParOf" srcId="{502FCA9A-FB30-4A9D-A6F9-38E478E48DB2}" destId="{621C0977-50CE-4BAB-A022-37E486E23C7F}" srcOrd="1" destOrd="0" presId="urn:microsoft.com/office/officeart/2009/layout/CirclePictureHierarchy"/>
    <dgm:cxn modelId="{6EFC6975-6FE4-4AC8-962B-B1B1FCD2C026}" type="presParOf" srcId="{DF63D065-1280-4864-B28F-AC9DB0B59CDA}" destId="{BEFAA40E-57F2-4CBF-9CC0-B9949A35D566}" srcOrd="1" destOrd="0" presId="urn:microsoft.com/office/officeart/2009/layout/CirclePictureHierarchy"/>
    <dgm:cxn modelId="{10F77910-150F-40B4-A257-77D2CE7D11DA}" type="presParOf" srcId="{11691C4F-15EC-4A7C-8B1C-4E118F8A1FF3}" destId="{998F7EC9-3C1B-44BB-8CF2-45C09D7DDC44}" srcOrd="2" destOrd="0" presId="urn:microsoft.com/office/officeart/2009/layout/CirclePictureHierarchy"/>
    <dgm:cxn modelId="{51DD97A9-8996-4D5E-8191-26D86A7C753C}" type="presParOf" srcId="{11691C4F-15EC-4A7C-8B1C-4E118F8A1FF3}" destId="{9F845D68-5F79-4A90-BE6E-D603B41A4121}" srcOrd="3" destOrd="0" presId="urn:microsoft.com/office/officeart/2009/layout/CirclePictureHierarchy"/>
    <dgm:cxn modelId="{53D3A92E-208A-4B9F-9BF5-068CC90A2ABE}" type="presParOf" srcId="{9F845D68-5F79-4A90-BE6E-D603B41A4121}" destId="{4FE4681A-76F8-498C-88DC-8F94162586A3}" srcOrd="0" destOrd="0" presId="urn:microsoft.com/office/officeart/2009/layout/CirclePictureHierarchy"/>
    <dgm:cxn modelId="{5DFDC90E-048D-4ECF-907A-69ADBA148729}" type="presParOf" srcId="{4FE4681A-76F8-498C-88DC-8F94162586A3}" destId="{7F94AF37-1FF3-4171-8795-ED2EF21C6140}" srcOrd="0" destOrd="0" presId="urn:microsoft.com/office/officeart/2009/layout/CirclePictureHierarchy"/>
    <dgm:cxn modelId="{9B7562E9-2822-4ACB-B088-2BC4809F4F12}" type="presParOf" srcId="{4FE4681A-76F8-498C-88DC-8F94162586A3}" destId="{FC5B90B9-15C6-429C-B08A-9A9B19D84333}" srcOrd="1" destOrd="0" presId="urn:microsoft.com/office/officeart/2009/layout/CirclePictureHierarchy"/>
    <dgm:cxn modelId="{E123D5E3-9EB2-4B61-BB2B-3CCEB728EDC5}" type="presParOf" srcId="{9F845D68-5F79-4A90-BE6E-D603B41A4121}" destId="{386FEA9F-655F-44A6-AE4B-D321B6C50FBD}" srcOrd="1" destOrd="0" presId="urn:microsoft.com/office/officeart/2009/layout/CirclePictureHierarchy"/>
    <dgm:cxn modelId="{72EB06E6-DA74-4752-861F-743D8C5DFF20}" type="presParOf" srcId="{11691C4F-15EC-4A7C-8B1C-4E118F8A1FF3}" destId="{66D122FF-400B-41CB-9D38-812ACB3B2F43}" srcOrd="4" destOrd="0" presId="urn:microsoft.com/office/officeart/2009/layout/CirclePictureHierarchy"/>
    <dgm:cxn modelId="{AB166500-4B53-4124-BB6D-423B4AD984ED}" type="presParOf" srcId="{11691C4F-15EC-4A7C-8B1C-4E118F8A1FF3}" destId="{3034B340-FB59-4E41-A138-6129B07437D5}" srcOrd="5" destOrd="0" presId="urn:microsoft.com/office/officeart/2009/layout/CirclePictureHierarchy"/>
    <dgm:cxn modelId="{B2FEB039-B4D7-4E16-B41E-D582E9A71F0F}" type="presParOf" srcId="{3034B340-FB59-4E41-A138-6129B07437D5}" destId="{744475E0-533B-40E4-8658-2098DBF9C9B2}" srcOrd="0" destOrd="0" presId="urn:microsoft.com/office/officeart/2009/layout/CirclePictureHierarchy"/>
    <dgm:cxn modelId="{F46A4173-9D10-449A-BBD6-12D468179739}" type="presParOf" srcId="{744475E0-533B-40E4-8658-2098DBF9C9B2}" destId="{71BBEF1E-88CB-4962-9C97-462487A3F3F4}" srcOrd="0" destOrd="0" presId="urn:microsoft.com/office/officeart/2009/layout/CirclePictureHierarchy"/>
    <dgm:cxn modelId="{BAEE7D73-55EA-4883-AD90-EFE2F51A2208}" type="presParOf" srcId="{744475E0-533B-40E4-8658-2098DBF9C9B2}" destId="{FA53F1D6-0BFA-41B3-BF45-0E6732A299F1}" srcOrd="1" destOrd="0" presId="urn:microsoft.com/office/officeart/2009/layout/CirclePictureHierarchy"/>
    <dgm:cxn modelId="{DF8482E0-E413-4B17-9640-69D59675BFF1}" type="presParOf" srcId="{3034B340-FB59-4E41-A138-6129B07437D5}" destId="{D1906A23-0110-4D4D-8899-8EBAE87A5E5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14E51D-4369-DF41-95D5-17A5C0FBCD1E}" type="doc">
      <dgm:prSet loTypeId="urn:microsoft.com/office/officeart/2005/8/layout/hierarchy2" loCatId="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57C180-A63F-8048-A096-24013CC2B673}">
      <dgm:prSet phldrT="[Text]" custT="1"/>
      <dgm:spPr/>
      <dgm:t>
        <a:bodyPr/>
        <a:lstStyle/>
        <a:p>
          <a:r>
            <a:rPr lang="en-US" sz="2000" b="1" dirty="0">
              <a:solidFill>
                <a:schemeClr val="tx2"/>
              </a:solidFill>
            </a:rPr>
            <a:t>NPPO</a:t>
          </a:r>
        </a:p>
      </dgm:t>
    </dgm:pt>
    <dgm:pt modelId="{B902B3DD-E8B5-3945-8243-BBEFD594690D}" type="parTrans" cxnId="{7C506757-623A-BE4E-BC84-8B93728179A7}">
      <dgm:prSet/>
      <dgm:spPr/>
      <dgm:t>
        <a:bodyPr/>
        <a:lstStyle/>
        <a:p>
          <a:endParaRPr lang="en-US"/>
        </a:p>
      </dgm:t>
    </dgm:pt>
    <dgm:pt modelId="{6CE490F5-4ABF-1049-A1E0-EB551CC3FB18}" type="sibTrans" cxnId="{7C506757-623A-BE4E-BC84-8B93728179A7}">
      <dgm:prSet/>
      <dgm:spPr/>
      <dgm:t>
        <a:bodyPr/>
        <a:lstStyle/>
        <a:p>
          <a:endParaRPr lang="en-US"/>
        </a:p>
      </dgm:t>
    </dgm:pt>
    <dgm:pt modelId="{4EBD7345-F88C-6247-8A04-C447EB8B8FEC}">
      <dgm:prSet phldrT="[Text]" custT="1"/>
      <dgm:spPr/>
      <dgm:t>
        <a:bodyPr/>
        <a:lstStyle/>
        <a:p>
          <a:r>
            <a:rPr lang="en-US" sz="1800" b="1" dirty="0">
              <a:solidFill>
                <a:schemeClr val="accent5"/>
              </a:solidFill>
            </a:rPr>
            <a:t>Pest Management</a:t>
          </a:r>
        </a:p>
      </dgm:t>
    </dgm:pt>
    <dgm:pt modelId="{B3325A60-B679-3A48-94E7-5FD5F753F406}" type="parTrans" cxnId="{80AF9C94-4B81-254A-8DA5-8F040156D691}">
      <dgm:prSet/>
      <dgm:spPr/>
      <dgm:t>
        <a:bodyPr/>
        <a:lstStyle/>
        <a:p>
          <a:endParaRPr lang="en-US"/>
        </a:p>
      </dgm:t>
    </dgm:pt>
    <dgm:pt modelId="{87F23AE2-265E-0E40-8037-4923611CE6B8}" type="sibTrans" cxnId="{80AF9C94-4B81-254A-8DA5-8F040156D691}">
      <dgm:prSet/>
      <dgm:spPr/>
      <dgm:t>
        <a:bodyPr/>
        <a:lstStyle/>
        <a:p>
          <a:endParaRPr lang="en-US"/>
        </a:p>
      </dgm:t>
    </dgm:pt>
    <dgm:pt modelId="{8E772FBC-E916-0B43-B0C1-5931D3C3E6B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/>
            <a:t>Response to Pest Reports</a:t>
          </a:r>
        </a:p>
      </dgm:t>
    </dgm:pt>
    <dgm:pt modelId="{C467F591-867B-D54A-B852-1F80323E879C}" type="parTrans" cxnId="{EEAB38AF-89E6-A242-9162-467A16FC01F2}">
      <dgm:prSet/>
      <dgm:spPr/>
      <dgm:t>
        <a:bodyPr/>
        <a:lstStyle/>
        <a:p>
          <a:endParaRPr lang="en-US"/>
        </a:p>
      </dgm:t>
    </dgm:pt>
    <dgm:pt modelId="{69008FDA-8378-2F42-8E9A-14CA70397ACC}" type="sibTrans" cxnId="{EEAB38AF-89E6-A242-9162-467A16FC01F2}">
      <dgm:prSet/>
      <dgm:spPr/>
      <dgm:t>
        <a:bodyPr/>
        <a:lstStyle/>
        <a:p>
          <a:endParaRPr lang="en-US"/>
        </a:p>
      </dgm:t>
    </dgm:pt>
    <dgm:pt modelId="{E9BE00B9-2665-2848-8CA1-DCEB33925C8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/>
            <a:t>Surveys</a:t>
          </a:r>
        </a:p>
      </dgm:t>
    </dgm:pt>
    <dgm:pt modelId="{DA74290B-CFEB-6C43-AFBA-DC6CABFAF1B2}" type="parTrans" cxnId="{907CDC84-B74B-9943-81D3-C381858BD0FC}">
      <dgm:prSet/>
      <dgm:spPr/>
      <dgm:t>
        <a:bodyPr/>
        <a:lstStyle/>
        <a:p>
          <a:endParaRPr lang="en-US"/>
        </a:p>
      </dgm:t>
    </dgm:pt>
    <dgm:pt modelId="{E6AB9A9D-0A8C-4B45-A8A4-5971A4342FDF}" type="sibTrans" cxnId="{907CDC84-B74B-9943-81D3-C381858BD0FC}">
      <dgm:prSet/>
      <dgm:spPr/>
      <dgm:t>
        <a:bodyPr/>
        <a:lstStyle/>
        <a:p>
          <a:endParaRPr lang="en-US"/>
        </a:p>
      </dgm:t>
    </dgm:pt>
    <dgm:pt modelId="{FCED9DAF-184D-8C46-97E1-19F43D2EBE9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accent5"/>
              </a:solidFill>
            </a:rPr>
            <a:t>Plant Quarantine</a:t>
          </a:r>
        </a:p>
      </dgm:t>
    </dgm:pt>
    <dgm:pt modelId="{BA505D74-EC9D-D843-AEC5-8157FC6DC175}" type="parTrans" cxnId="{85147723-790B-2D48-B7D1-1349F4AABA45}">
      <dgm:prSet/>
      <dgm:spPr/>
      <dgm:t>
        <a:bodyPr/>
        <a:lstStyle/>
        <a:p>
          <a:endParaRPr lang="en-US"/>
        </a:p>
      </dgm:t>
    </dgm:pt>
    <dgm:pt modelId="{27684C27-5654-5447-8F92-70A5A7927517}" type="sibTrans" cxnId="{85147723-790B-2D48-B7D1-1349F4AABA45}">
      <dgm:prSet/>
      <dgm:spPr/>
      <dgm:t>
        <a:bodyPr/>
        <a:lstStyle/>
        <a:p>
          <a:endParaRPr lang="en-US"/>
        </a:p>
      </dgm:t>
    </dgm:pt>
    <dgm:pt modelId="{5910549F-CF0A-AE44-9651-257A53AC073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chemeClr val="accent3"/>
              </a:solidFill>
            </a:rPr>
            <a:t>Certification</a:t>
          </a:r>
        </a:p>
      </dgm:t>
    </dgm:pt>
    <dgm:pt modelId="{D60C4668-9B8E-484B-99C2-F324609F4F9C}" type="parTrans" cxnId="{748E973C-1825-7A40-8080-B38C879FE391}">
      <dgm:prSet/>
      <dgm:spPr/>
      <dgm:t>
        <a:bodyPr/>
        <a:lstStyle/>
        <a:p>
          <a:endParaRPr lang="en-US"/>
        </a:p>
      </dgm:t>
    </dgm:pt>
    <dgm:pt modelId="{CB227E34-C45C-DE48-84F1-BAFDA3776568}" type="sibTrans" cxnId="{748E973C-1825-7A40-8080-B38C879FE391}">
      <dgm:prSet/>
      <dgm:spPr/>
      <dgm:t>
        <a:bodyPr/>
        <a:lstStyle/>
        <a:p>
          <a:endParaRPr lang="en-US"/>
        </a:p>
      </dgm:t>
    </dgm:pt>
    <dgm:pt modelId="{AD46983C-A7D0-EA46-86BD-D7EEEA43BA2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chemeClr val="accent3"/>
              </a:solidFill>
            </a:rPr>
            <a:t>Border Control (Inspection)</a:t>
          </a:r>
        </a:p>
      </dgm:t>
    </dgm:pt>
    <dgm:pt modelId="{E5585DF1-A170-B345-8C2B-978DEC7A64F7}" type="parTrans" cxnId="{5999DD80-8637-F347-B2D0-2EE498712F80}">
      <dgm:prSet/>
      <dgm:spPr/>
      <dgm:t>
        <a:bodyPr/>
        <a:lstStyle/>
        <a:p>
          <a:endParaRPr lang="en-US"/>
        </a:p>
      </dgm:t>
    </dgm:pt>
    <dgm:pt modelId="{940646D9-D3CA-CB4F-A06F-76FC8B6C5D9C}" type="sibTrans" cxnId="{5999DD80-8637-F347-B2D0-2EE498712F80}">
      <dgm:prSet/>
      <dgm:spPr/>
      <dgm:t>
        <a:bodyPr/>
        <a:lstStyle/>
        <a:p>
          <a:endParaRPr lang="en-US"/>
        </a:p>
      </dgm:t>
    </dgm:pt>
    <dgm:pt modelId="{895A7914-1F43-FC49-8E86-7DAAAFD12283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accent5">
                  <a:lumMod val="60000"/>
                  <a:lumOff val="40000"/>
                </a:schemeClr>
              </a:solidFill>
            </a:rPr>
            <a:t>Import Permit regime for Imports</a:t>
          </a:r>
        </a:p>
      </dgm:t>
    </dgm:pt>
    <dgm:pt modelId="{7BFF7FA1-8474-274B-82C8-B0F4A2C4651A}" type="parTrans" cxnId="{B4A0153A-FB8F-404B-BF1D-352EE9DDDCB9}">
      <dgm:prSet/>
      <dgm:spPr/>
      <dgm:t>
        <a:bodyPr/>
        <a:lstStyle/>
        <a:p>
          <a:endParaRPr lang="en-US"/>
        </a:p>
      </dgm:t>
    </dgm:pt>
    <dgm:pt modelId="{F2DDBAD3-FE9B-B141-8693-151DEE6C869D}" type="sibTrans" cxnId="{B4A0153A-FB8F-404B-BF1D-352EE9DDDCB9}">
      <dgm:prSet/>
      <dgm:spPr/>
      <dgm:t>
        <a:bodyPr/>
        <a:lstStyle/>
        <a:p>
          <a:endParaRPr lang="en-US"/>
        </a:p>
      </dgm:t>
    </dgm:pt>
    <dgm:pt modelId="{8DD683DF-DD17-2E41-AF1A-CBB589FBEC2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accent5">
                  <a:lumMod val="60000"/>
                  <a:lumOff val="40000"/>
                </a:schemeClr>
              </a:solidFill>
            </a:rPr>
            <a:t>Phytosanitary Certification for Export</a:t>
          </a:r>
        </a:p>
      </dgm:t>
    </dgm:pt>
    <dgm:pt modelId="{983D7389-FA37-0943-8816-184428C34125}" type="parTrans" cxnId="{618D7DE1-842E-C946-91E9-29561BE8F90C}">
      <dgm:prSet/>
      <dgm:spPr/>
      <dgm:t>
        <a:bodyPr/>
        <a:lstStyle/>
        <a:p>
          <a:endParaRPr lang="en-US"/>
        </a:p>
      </dgm:t>
    </dgm:pt>
    <dgm:pt modelId="{2F2B0859-D8C2-AF43-BE84-17711D3A4D78}" type="sibTrans" cxnId="{618D7DE1-842E-C946-91E9-29561BE8F90C}">
      <dgm:prSet/>
      <dgm:spPr/>
      <dgm:t>
        <a:bodyPr/>
        <a:lstStyle/>
        <a:p>
          <a:endParaRPr lang="en-US"/>
        </a:p>
      </dgm:t>
    </dgm:pt>
    <dgm:pt modelId="{80D7A7D6-926C-844C-9930-13C08252FA5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 err="1">
              <a:solidFill>
                <a:schemeClr val="tx2">
                  <a:lumMod val="75000"/>
                </a:schemeClr>
              </a:solidFill>
            </a:rPr>
            <a:t>Fruitfly</a:t>
          </a:r>
          <a:r>
            <a:rPr lang="en-US" sz="1400" b="1" dirty="0">
              <a:solidFill>
                <a:schemeClr val="tx2">
                  <a:lumMod val="75000"/>
                </a:schemeClr>
              </a:solidFill>
            </a:rPr>
            <a:t> Survey</a:t>
          </a:r>
        </a:p>
      </dgm:t>
    </dgm:pt>
    <dgm:pt modelId="{A8437601-02B9-D347-A7FC-D5AE1D2957EA}" type="parTrans" cxnId="{A3608CEE-C992-5444-99BB-0B88B06CDA28}">
      <dgm:prSet/>
      <dgm:spPr/>
      <dgm:t>
        <a:bodyPr/>
        <a:lstStyle/>
        <a:p>
          <a:endParaRPr lang="en-US"/>
        </a:p>
      </dgm:t>
    </dgm:pt>
    <dgm:pt modelId="{B48FC930-93F9-0549-9DD3-9831133148B1}" type="sibTrans" cxnId="{A3608CEE-C992-5444-99BB-0B88B06CDA28}">
      <dgm:prSet/>
      <dgm:spPr/>
      <dgm:t>
        <a:bodyPr/>
        <a:lstStyle/>
        <a:p>
          <a:endParaRPr lang="en-US"/>
        </a:p>
      </dgm:t>
    </dgm:pt>
    <dgm:pt modelId="{84822BFE-49EC-6C44-ADC0-129FDF19A34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2">
                  <a:lumMod val="75000"/>
                </a:schemeClr>
              </a:solidFill>
            </a:rPr>
            <a:t>Mango Seed Weevil Survey</a:t>
          </a:r>
        </a:p>
      </dgm:t>
    </dgm:pt>
    <dgm:pt modelId="{2FBE3C72-6249-8042-9DF5-2029C9670E57}" type="parTrans" cxnId="{9940F752-A67D-6D40-B7B4-0A51E6A3B4B9}">
      <dgm:prSet/>
      <dgm:spPr/>
      <dgm:t>
        <a:bodyPr/>
        <a:lstStyle/>
        <a:p>
          <a:endParaRPr lang="en-US"/>
        </a:p>
      </dgm:t>
    </dgm:pt>
    <dgm:pt modelId="{7C78436B-31E3-334B-8D59-04BEAF0CD207}" type="sibTrans" cxnId="{9940F752-A67D-6D40-B7B4-0A51E6A3B4B9}">
      <dgm:prSet/>
      <dgm:spPr/>
      <dgm:t>
        <a:bodyPr/>
        <a:lstStyle/>
        <a:p>
          <a:endParaRPr lang="en-US"/>
        </a:p>
      </dgm:t>
    </dgm:pt>
    <dgm:pt modelId="{49DB3CD8-A098-5940-B385-F9D9114A77F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/>
            <a:t>Lethal Yellowing Management </a:t>
          </a:r>
          <a:r>
            <a:rPr lang="en-US" b="1" dirty="0" err="1"/>
            <a:t>programme</a:t>
          </a:r>
          <a:endParaRPr lang="en-US" b="1" dirty="0"/>
        </a:p>
      </dgm:t>
    </dgm:pt>
    <dgm:pt modelId="{42D3F472-F96C-854D-B5E8-A1719ACBC12A}" type="parTrans" cxnId="{9E97A32A-0A07-B643-891C-27AFF5AA0534}">
      <dgm:prSet/>
      <dgm:spPr/>
      <dgm:t>
        <a:bodyPr/>
        <a:lstStyle/>
        <a:p>
          <a:endParaRPr lang="en-US"/>
        </a:p>
      </dgm:t>
    </dgm:pt>
    <dgm:pt modelId="{FC7B39B9-6675-DE4B-95EA-C823E149163F}" type="sibTrans" cxnId="{9E97A32A-0A07-B643-891C-27AFF5AA0534}">
      <dgm:prSet/>
      <dgm:spPr/>
      <dgm:t>
        <a:bodyPr/>
        <a:lstStyle/>
        <a:p>
          <a:endParaRPr lang="en-US"/>
        </a:p>
      </dgm:t>
    </dgm:pt>
    <dgm:pt modelId="{47B8B932-7E14-784E-A794-3C30E472EC7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/>
            <a:t>GAS Eradication </a:t>
          </a:r>
          <a:r>
            <a:rPr lang="en-US" b="1" dirty="0" err="1"/>
            <a:t>Programme</a:t>
          </a:r>
          <a:endParaRPr lang="en-US" b="1" dirty="0"/>
        </a:p>
      </dgm:t>
    </dgm:pt>
    <dgm:pt modelId="{D455E5F3-E66D-2B4B-98C1-34887B0BFD6F}" type="sibTrans" cxnId="{3816B0DB-1AFE-F548-8B24-508CFECA6D11}">
      <dgm:prSet/>
      <dgm:spPr/>
      <dgm:t>
        <a:bodyPr/>
        <a:lstStyle/>
        <a:p>
          <a:endParaRPr lang="en-US"/>
        </a:p>
      </dgm:t>
    </dgm:pt>
    <dgm:pt modelId="{36ED1810-802C-B04A-B479-B46603DCC6C6}" type="parTrans" cxnId="{3816B0DB-1AFE-F548-8B24-508CFECA6D11}">
      <dgm:prSet/>
      <dgm:spPr/>
      <dgm:t>
        <a:bodyPr/>
        <a:lstStyle/>
        <a:p>
          <a:endParaRPr lang="en-US"/>
        </a:p>
      </dgm:t>
    </dgm:pt>
    <dgm:pt modelId="{C0C250C5-E95C-9542-9CFE-062C936852AE}" type="pres">
      <dgm:prSet presAssocID="{1D14E51D-4369-DF41-95D5-17A5C0FBCD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35C7A63-1470-A94B-9F7D-DF863BE6A047}" type="pres">
      <dgm:prSet presAssocID="{2B57C180-A63F-8048-A096-24013CC2B673}" presName="root1" presStyleCnt="0"/>
      <dgm:spPr/>
    </dgm:pt>
    <dgm:pt modelId="{22106910-1DDF-A244-BC27-8FFDDBDCC6BB}" type="pres">
      <dgm:prSet presAssocID="{2B57C180-A63F-8048-A096-24013CC2B673}" presName="LevelOneTextNode" presStyleLbl="node0" presStyleIdx="0" presStyleCnt="1">
        <dgm:presLayoutVars>
          <dgm:chPref val="3"/>
        </dgm:presLayoutVars>
      </dgm:prSet>
      <dgm:spPr/>
    </dgm:pt>
    <dgm:pt modelId="{0CFABB44-65CE-624F-803E-23CCAC4A5B38}" type="pres">
      <dgm:prSet presAssocID="{2B57C180-A63F-8048-A096-24013CC2B673}" presName="level2hierChild" presStyleCnt="0"/>
      <dgm:spPr/>
    </dgm:pt>
    <dgm:pt modelId="{AA57D880-C33C-FE43-A655-32F3CA8D1A83}" type="pres">
      <dgm:prSet presAssocID="{B3325A60-B679-3A48-94E7-5FD5F753F406}" presName="conn2-1" presStyleLbl="parChTrans1D2" presStyleIdx="0" presStyleCnt="2"/>
      <dgm:spPr/>
    </dgm:pt>
    <dgm:pt modelId="{E26A9DD0-0A76-1744-AA3D-F5100BE35A77}" type="pres">
      <dgm:prSet presAssocID="{B3325A60-B679-3A48-94E7-5FD5F753F406}" presName="connTx" presStyleLbl="parChTrans1D2" presStyleIdx="0" presStyleCnt="2"/>
      <dgm:spPr/>
    </dgm:pt>
    <dgm:pt modelId="{57FF2535-3887-5E45-BA75-2C7AA8722CD4}" type="pres">
      <dgm:prSet presAssocID="{4EBD7345-F88C-6247-8A04-C447EB8B8FEC}" presName="root2" presStyleCnt="0"/>
      <dgm:spPr/>
    </dgm:pt>
    <dgm:pt modelId="{C6A56456-F112-074F-A682-BF11D120893B}" type="pres">
      <dgm:prSet presAssocID="{4EBD7345-F88C-6247-8A04-C447EB8B8FEC}" presName="LevelTwoTextNode" presStyleLbl="node2" presStyleIdx="0" presStyleCnt="2" custScaleX="104772" custLinFactNeighborX="2537">
        <dgm:presLayoutVars>
          <dgm:chPref val="3"/>
        </dgm:presLayoutVars>
      </dgm:prSet>
      <dgm:spPr/>
    </dgm:pt>
    <dgm:pt modelId="{40CD823A-C9D0-B646-BBD1-8D1A9C0A61F7}" type="pres">
      <dgm:prSet presAssocID="{4EBD7345-F88C-6247-8A04-C447EB8B8FEC}" presName="level3hierChild" presStyleCnt="0"/>
      <dgm:spPr/>
    </dgm:pt>
    <dgm:pt modelId="{A9A57B17-B900-1B41-BC23-37D6E0A277A5}" type="pres">
      <dgm:prSet presAssocID="{C467F591-867B-D54A-B852-1F80323E879C}" presName="conn2-1" presStyleLbl="parChTrans1D3" presStyleIdx="0" presStyleCnt="6"/>
      <dgm:spPr/>
    </dgm:pt>
    <dgm:pt modelId="{0C4C361B-0C89-0940-B8B4-D25BE20CE565}" type="pres">
      <dgm:prSet presAssocID="{C467F591-867B-D54A-B852-1F80323E879C}" presName="connTx" presStyleLbl="parChTrans1D3" presStyleIdx="0" presStyleCnt="6"/>
      <dgm:spPr/>
    </dgm:pt>
    <dgm:pt modelId="{E75F4957-8EA3-324C-835B-6F4B58056CB4}" type="pres">
      <dgm:prSet presAssocID="{8E772FBC-E916-0B43-B0C1-5931D3C3E6B9}" presName="root2" presStyleCnt="0"/>
      <dgm:spPr/>
    </dgm:pt>
    <dgm:pt modelId="{35CFEFB8-0932-914D-90ED-5DF24CCABFF5}" type="pres">
      <dgm:prSet presAssocID="{8E772FBC-E916-0B43-B0C1-5931D3C3E6B9}" presName="LevelTwoTextNode" presStyleLbl="node3" presStyleIdx="0" presStyleCnt="6">
        <dgm:presLayoutVars>
          <dgm:chPref val="3"/>
        </dgm:presLayoutVars>
      </dgm:prSet>
      <dgm:spPr/>
    </dgm:pt>
    <dgm:pt modelId="{A82C83CA-AE44-644B-87C3-99EFE9A40BD2}" type="pres">
      <dgm:prSet presAssocID="{8E772FBC-E916-0B43-B0C1-5931D3C3E6B9}" presName="level3hierChild" presStyleCnt="0"/>
      <dgm:spPr/>
    </dgm:pt>
    <dgm:pt modelId="{0A19B289-979E-1D40-B383-70D39AA4C1D6}" type="pres">
      <dgm:prSet presAssocID="{DA74290B-CFEB-6C43-AFBA-DC6CABFAF1B2}" presName="conn2-1" presStyleLbl="parChTrans1D3" presStyleIdx="1" presStyleCnt="6"/>
      <dgm:spPr/>
    </dgm:pt>
    <dgm:pt modelId="{4E7A2A3F-22B3-A44A-9334-31654799B8D9}" type="pres">
      <dgm:prSet presAssocID="{DA74290B-CFEB-6C43-AFBA-DC6CABFAF1B2}" presName="connTx" presStyleLbl="parChTrans1D3" presStyleIdx="1" presStyleCnt="6"/>
      <dgm:spPr/>
    </dgm:pt>
    <dgm:pt modelId="{587A62F5-31A9-8846-9FE9-7A86648C31ED}" type="pres">
      <dgm:prSet presAssocID="{E9BE00B9-2665-2848-8CA1-DCEB33925C8B}" presName="root2" presStyleCnt="0"/>
      <dgm:spPr/>
    </dgm:pt>
    <dgm:pt modelId="{9ABBD756-ABC0-5442-B750-49A48C6644FB}" type="pres">
      <dgm:prSet presAssocID="{E9BE00B9-2665-2848-8CA1-DCEB33925C8B}" presName="LevelTwoTextNode" presStyleLbl="node3" presStyleIdx="1" presStyleCnt="6">
        <dgm:presLayoutVars>
          <dgm:chPref val="3"/>
        </dgm:presLayoutVars>
      </dgm:prSet>
      <dgm:spPr/>
    </dgm:pt>
    <dgm:pt modelId="{A7A41E96-D16C-1F44-B3F3-21EA5B2E53C0}" type="pres">
      <dgm:prSet presAssocID="{E9BE00B9-2665-2848-8CA1-DCEB33925C8B}" presName="level3hierChild" presStyleCnt="0"/>
      <dgm:spPr/>
    </dgm:pt>
    <dgm:pt modelId="{6B9EB3A2-6071-5D4A-A817-AF547D081D9F}" type="pres">
      <dgm:prSet presAssocID="{A8437601-02B9-D347-A7FC-D5AE1D2957EA}" presName="conn2-1" presStyleLbl="parChTrans1D4" presStyleIdx="0" presStyleCnt="4"/>
      <dgm:spPr/>
    </dgm:pt>
    <dgm:pt modelId="{8E3D3A9D-902E-1E42-923C-59CC037A99F7}" type="pres">
      <dgm:prSet presAssocID="{A8437601-02B9-D347-A7FC-D5AE1D2957EA}" presName="connTx" presStyleLbl="parChTrans1D4" presStyleIdx="0" presStyleCnt="4"/>
      <dgm:spPr/>
    </dgm:pt>
    <dgm:pt modelId="{BA088BB5-B2FC-6A46-B5F5-76FC78DC2B42}" type="pres">
      <dgm:prSet presAssocID="{80D7A7D6-926C-844C-9930-13C08252FA5F}" presName="root2" presStyleCnt="0"/>
      <dgm:spPr/>
    </dgm:pt>
    <dgm:pt modelId="{806FD51A-520C-F745-B4B6-77C145D63094}" type="pres">
      <dgm:prSet presAssocID="{80D7A7D6-926C-844C-9930-13C08252FA5F}" presName="LevelTwoTextNode" presStyleLbl="node4" presStyleIdx="0" presStyleCnt="4">
        <dgm:presLayoutVars>
          <dgm:chPref val="3"/>
        </dgm:presLayoutVars>
      </dgm:prSet>
      <dgm:spPr/>
    </dgm:pt>
    <dgm:pt modelId="{5B2804F1-B7AC-C64B-B8B1-D34991CA7A98}" type="pres">
      <dgm:prSet presAssocID="{80D7A7D6-926C-844C-9930-13C08252FA5F}" presName="level3hierChild" presStyleCnt="0"/>
      <dgm:spPr/>
    </dgm:pt>
    <dgm:pt modelId="{5D6F0AD2-F45F-9946-9580-BF13D2B27B5C}" type="pres">
      <dgm:prSet presAssocID="{2FBE3C72-6249-8042-9DF5-2029C9670E57}" presName="conn2-1" presStyleLbl="parChTrans1D4" presStyleIdx="1" presStyleCnt="4"/>
      <dgm:spPr/>
    </dgm:pt>
    <dgm:pt modelId="{A70D3717-B61A-DB48-A677-313897C4D0F4}" type="pres">
      <dgm:prSet presAssocID="{2FBE3C72-6249-8042-9DF5-2029C9670E57}" presName="connTx" presStyleLbl="parChTrans1D4" presStyleIdx="1" presStyleCnt="4"/>
      <dgm:spPr/>
    </dgm:pt>
    <dgm:pt modelId="{20F80588-B757-7B4D-9B4D-FC90912DAD7E}" type="pres">
      <dgm:prSet presAssocID="{84822BFE-49EC-6C44-ADC0-129FDF19A342}" presName="root2" presStyleCnt="0"/>
      <dgm:spPr/>
    </dgm:pt>
    <dgm:pt modelId="{568C6E92-5E68-7043-9712-591FA843A457}" type="pres">
      <dgm:prSet presAssocID="{84822BFE-49EC-6C44-ADC0-129FDF19A342}" presName="LevelTwoTextNode" presStyleLbl="node4" presStyleIdx="1" presStyleCnt="4">
        <dgm:presLayoutVars>
          <dgm:chPref val="3"/>
        </dgm:presLayoutVars>
      </dgm:prSet>
      <dgm:spPr/>
    </dgm:pt>
    <dgm:pt modelId="{778D04B7-2F6B-CD48-B7B3-AFF50071F849}" type="pres">
      <dgm:prSet presAssocID="{84822BFE-49EC-6C44-ADC0-129FDF19A342}" presName="level3hierChild" presStyleCnt="0"/>
      <dgm:spPr/>
    </dgm:pt>
    <dgm:pt modelId="{12F75B63-2662-DB42-B3BE-5CE37E9411E0}" type="pres">
      <dgm:prSet presAssocID="{36ED1810-802C-B04A-B479-B46603DCC6C6}" presName="conn2-1" presStyleLbl="parChTrans1D3" presStyleIdx="2" presStyleCnt="6"/>
      <dgm:spPr/>
    </dgm:pt>
    <dgm:pt modelId="{9D79547B-4FF2-FA4D-AE1F-3593B15EEE74}" type="pres">
      <dgm:prSet presAssocID="{36ED1810-802C-B04A-B479-B46603DCC6C6}" presName="connTx" presStyleLbl="parChTrans1D3" presStyleIdx="2" presStyleCnt="6"/>
      <dgm:spPr/>
    </dgm:pt>
    <dgm:pt modelId="{62C9048C-CEF8-EF44-B9EB-16D081ECB89B}" type="pres">
      <dgm:prSet presAssocID="{47B8B932-7E14-784E-A794-3C30E472EC7F}" presName="root2" presStyleCnt="0"/>
      <dgm:spPr/>
    </dgm:pt>
    <dgm:pt modelId="{107F4983-0837-DA4C-9029-94A003F18BED}" type="pres">
      <dgm:prSet presAssocID="{47B8B932-7E14-784E-A794-3C30E472EC7F}" presName="LevelTwoTextNode" presStyleLbl="node3" presStyleIdx="2" presStyleCnt="6">
        <dgm:presLayoutVars>
          <dgm:chPref val="3"/>
        </dgm:presLayoutVars>
      </dgm:prSet>
      <dgm:spPr/>
    </dgm:pt>
    <dgm:pt modelId="{AEE7D9C0-4F79-F34D-80DF-21F7BC67BC55}" type="pres">
      <dgm:prSet presAssocID="{47B8B932-7E14-784E-A794-3C30E472EC7F}" presName="level3hierChild" presStyleCnt="0"/>
      <dgm:spPr/>
    </dgm:pt>
    <dgm:pt modelId="{1C4FD272-E66A-7F43-9ADC-28D2589CA850}" type="pres">
      <dgm:prSet presAssocID="{42D3F472-F96C-854D-B5E8-A1719ACBC12A}" presName="conn2-1" presStyleLbl="parChTrans1D3" presStyleIdx="3" presStyleCnt="6"/>
      <dgm:spPr/>
    </dgm:pt>
    <dgm:pt modelId="{C60BB612-32D3-274B-B8A1-0AB4EB7F62B0}" type="pres">
      <dgm:prSet presAssocID="{42D3F472-F96C-854D-B5E8-A1719ACBC12A}" presName="connTx" presStyleLbl="parChTrans1D3" presStyleIdx="3" presStyleCnt="6"/>
      <dgm:spPr/>
    </dgm:pt>
    <dgm:pt modelId="{7FF70F34-17AF-F249-9BA8-EA0D01E7A185}" type="pres">
      <dgm:prSet presAssocID="{49DB3CD8-A098-5940-B385-F9D9114A77F2}" presName="root2" presStyleCnt="0"/>
      <dgm:spPr/>
    </dgm:pt>
    <dgm:pt modelId="{85D29732-84E0-6D41-9B40-274151777713}" type="pres">
      <dgm:prSet presAssocID="{49DB3CD8-A098-5940-B385-F9D9114A77F2}" presName="LevelTwoTextNode" presStyleLbl="node3" presStyleIdx="3" presStyleCnt="6">
        <dgm:presLayoutVars>
          <dgm:chPref val="3"/>
        </dgm:presLayoutVars>
      </dgm:prSet>
      <dgm:spPr/>
    </dgm:pt>
    <dgm:pt modelId="{8D38409B-3DC1-DF4E-AE11-651963ED51CA}" type="pres">
      <dgm:prSet presAssocID="{49DB3CD8-A098-5940-B385-F9D9114A77F2}" presName="level3hierChild" presStyleCnt="0"/>
      <dgm:spPr/>
    </dgm:pt>
    <dgm:pt modelId="{0FDD0839-A5D0-6D48-8F03-D94ABFD43A77}" type="pres">
      <dgm:prSet presAssocID="{BA505D74-EC9D-D843-AEC5-8157FC6DC175}" presName="conn2-1" presStyleLbl="parChTrans1D2" presStyleIdx="1" presStyleCnt="2"/>
      <dgm:spPr/>
    </dgm:pt>
    <dgm:pt modelId="{F7FD61E4-D4C4-C445-B11C-578DDFD23B28}" type="pres">
      <dgm:prSet presAssocID="{BA505D74-EC9D-D843-AEC5-8157FC6DC175}" presName="connTx" presStyleLbl="parChTrans1D2" presStyleIdx="1" presStyleCnt="2"/>
      <dgm:spPr/>
    </dgm:pt>
    <dgm:pt modelId="{7AFD1A50-929E-6B40-B6F4-E9DA7203E86D}" type="pres">
      <dgm:prSet presAssocID="{FCED9DAF-184D-8C46-97E1-19F43D2EBE9B}" presName="root2" presStyleCnt="0"/>
      <dgm:spPr/>
    </dgm:pt>
    <dgm:pt modelId="{B4CF45DA-F034-8848-97FC-6085ABEA76C8}" type="pres">
      <dgm:prSet presAssocID="{FCED9DAF-184D-8C46-97E1-19F43D2EBE9B}" presName="LevelTwoTextNode" presStyleLbl="node2" presStyleIdx="1" presStyleCnt="2">
        <dgm:presLayoutVars>
          <dgm:chPref val="3"/>
        </dgm:presLayoutVars>
      </dgm:prSet>
      <dgm:spPr/>
    </dgm:pt>
    <dgm:pt modelId="{552500B2-C663-D64B-BB58-E479B3909A87}" type="pres">
      <dgm:prSet presAssocID="{FCED9DAF-184D-8C46-97E1-19F43D2EBE9B}" presName="level3hierChild" presStyleCnt="0"/>
      <dgm:spPr/>
    </dgm:pt>
    <dgm:pt modelId="{65419841-85E7-314F-AB25-0FAFDFA3033A}" type="pres">
      <dgm:prSet presAssocID="{D60C4668-9B8E-484B-99C2-F324609F4F9C}" presName="conn2-1" presStyleLbl="parChTrans1D3" presStyleIdx="4" presStyleCnt="6"/>
      <dgm:spPr/>
    </dgm:pt>
    <dgm:pt modelId="{3BE6B686-C20B-2647-8032-BCEA1E0A50C6}" type="pres">
      <dgm:prSet presAssocID="{D60C4668-9B8E-484B-99C2-F324609F4F9C}" presName="connTx" presStyleLbl="parChTrans1D3" presStyleIdx="4" presStyleCnt="6"/>
      <dgm:spPr/>
    </dgm:pt>
    <dgm:pt modelId="{7600DFBF-29CF-D14E-9EDB-77CD1D886219}" type="pres">
      <dgm:prSet presAssocID="{5910549F-CF0A-AE44-9651-257A53AC0737}" presName="root2" presStyleCnt="0"/>
      <dgm:spPr/>
    </dgm:pt>
    <dgm:pt modelId="{E718B75D-9DC7-D841-8992-134040AEDAD0}" type="pres">
      <dgm:prSet presAssocID="{5910549F-CF0A-AE44-9651-257A53AC0737}" presName="LevelTwoTextNode" presStyleLbl="node3" presStyleIdx="4" presStyleCnt="6">
        <dgm:presLayoutVars>
          <dgm:chPref val="3"/>
        </dgm:presLayoutVars>
      </dgm:prSet>
      <dgm:spPr/>
    </dgm:pt>
    <dgm:pt modelId="{F0624E3F-6C07-1448-995B-6DF1C16BA610}" type="pres">
      <dgm:prSet presAssocID="{5910549F-CF0A-AE44-9651-257A53AC0737}" presName="level3hierChild" presStyleCnt="0"/>
      <dgm:spPr/>
    </dgm:pt>
    <dgm:pt modelId="{1192A718-5615-1A40-8C16-00C7B889882D}" type="pres">
      <dgm:prSet presAssocID="{7BFF7FA1-8474-274B-82C8-B0F4A2C4651A}" presName="conn2-1" presStyleLbl="parChTrans1D4" presStyleIdx="2" presStyleCnt="4"/>
      <dgm:spPr/>
    </dgm:pt>
    <dgm:pt modelId="{2D93D685-6DCE-5A44-84EB-3128D089B757}" type="pres">
      <dgm:prSet presAssocID="{7BFF7FA1-8474-274B-82C8-B0F4A2C4651A}" presName="connTx" presStyleLbl="parChTrans1D4" presStyleIdx="2" presStyleCnt="4"/>
      <dgm:spPr/>
    </dgm:pt>
    <dgm:pt modelId="{FCFD26BD-C3CC-8E45-A1D0-5565BCDA4362}" type="pres">
      <dgm:prSet presAssocID="{895A7914-1F43-FC49-8E86-7DAAAFD12283}" presName="root2" presStyleCnt="0"/>
      <dgm:spPr/>
    </dgm:pt>
    <dgm:pt modelId="{367416EF-9BCE-FA48-A462-2E0B444F24C4}" type="pres">
      <dgm:prSet presAssocID="{895A7914-1F43-FC49-8E86-7DAAAFD12283}" presName="LevelTwoTextNode" presStyleLbl="node4" presStyleIdx="2" presStyleCnt="4">
        <dgm:presLayoutVars>
          <dgm:chPref val="3"/>
        </dgm:presLayoutVars>
      </dgm:prSet>
      <dgm:spPr/>
    </dgm:pt>
    <dgm:pt modelId="{5B535B7A-E2AF-2E49-8907-6CF0A6B87AC4}" type="pres">
      <dgm:prSet presAssocID="{895A7914-1F43-FC49-8E86-7DAAAFD12283}" presName="level3hierChild" presStyleCnt="0"/>
      <dgm:spPr/>
    </dgm:pt>
    <dgm:pt modelId="{ECCF7E81-D565-2845-BBC2-327A596B9E80}" type="pres">
      <dgm:prSet presAssocID="{983D7389-FA37-0943-8816-184428C34125}" presName="conn2-1" presStyleLbl="parChTrans1D4" presStyleIdx="3" presStyleCnt="4"/>
      <dgm:spPr/>
    </dgm:pt>
    <dgm:pt modelId="{5422B571-5E30-D04C-B2CB-3FBF1BEFFB01}" type="pres">
      <dgm:prSet presAssocID="{983D7389-FA37-0943-8816-184428C34125}" presName="connTx" presStyleLbl="parChTrans1D4" presStyleIdx="3" presStyleCnt="4"/>
      <dgm:spPr/>
    </dgm:pt>
    <dgm:pt modelId="{85EFDB03-7A5B-5647-A379-AE283C0375B8}" type="pres">
      <dgm:prSet presAssocID="{8DD683DF-DD17-2E41-AF1A-CBB589FBEC2A}" presName="root2" presStyleCnt="0"/>
      <dgm:spPr/>
    </dgm:pt>
    <dgm:pt modelId="{987555E2-C407-6047-8B1B-4635F4B4E946}" type="pres">
      <dgm:prSet presAssocID="{8DD683DF-DD17-2E41-AF1A-CBB589FBEC2A}" presName="LevelTwoTextNode" presStyleLbl="node4" presStyleIdx="3" presStyleCnt="4">
        <dgm:presLayoutVars>
          <dgm:chPref val="3"/>
        </dgm:presLayoutVars>
      </dgm:prSet>
      <dgm:spPr/>
    </dgm:pt>
    <dgm:pt modelId="{69798C08-DB1A-7547-8EA1-CF9E6563D5FE}" type="pres">
      <dgm:prSet presAssocID="{8DD683DF-DD17-2E41-AF1A-CBB589FBEC2A}" presName="level3hierChild" presStyleCnt="0"/>
      <dgm:spPr/>
    </dgm:pt>
    <dgm:pt modelId="{0686F104-4735-904E-944C-C8F3C63DA219}" type="pres">
      <dgm:prSet presAssocID="{E5585DF1-A170-B345-8C2B-978DEC7A64F7}" presName="conn2-1" presStyleLbl="parChTrans1D3" presStyleIdx="5" presStyleCnt="6"/>
      <dgm:spPr/>
    </dgm:pt>
    <dgm:pt modelId="{9D12DA3E-1DB5-9642-B090-AE4B8B4747CF}" type="pres">
      <dgm:prSet presAssocID="{E5585DF1-A170-B345-8C2B-978DEC7A64F7}" presName="connTx" presStyleLbl="parChTrans1D3" presStyleIdx="5" presStyleCnt="6"/>
      <dgm:spPr/>
    </dgm:pt>
    <dgm:pt modelId="{68BE5825-A4F1-A24E-BAA0-010CEA5949D7}" type="pres">
      <dgm:prSet presAssocID="{AD46983C-A7D0-EA46-86BD-D7EEEA43BA2A}" presName="root2" presStyleCnt="0"/>
      <dgm:spPr/>
    </dgm:pt>
    <dgm:pt modelId="{3BEAAF86-7F64-7740-9FE7-253AE83D7A35}" type="pres">
      <dgm:prSet presAssocID="{AD46983C-A7D0-EA46-86BD-D7EEEA43BA2A}" presName="LevelTwoTextNode" presStyleLbl="node3" presStyleIdx="5" presStyleCnt="6">
        <dgm:presLayoutVars>
          <dgm:chPref val="3"/>
        </dgm:presLayoutVars>
      </dgm:prSet>
      <dgm:spPr/>
    </dgm:pt>
    <dgm:pt modelId="{ABA376ED-C5EB-5D4F-B59E-A1156E366D48}" type="pres">
      <dgm:prSet presAssocID="{AD46983C-A7D0-EA46-86BD-D7EEEA43BA2A}" presName="level3hierChild" presStyleCnt="0"/>
      <dgm:spPr/>
    </dgm:pt>
  </dgm:ptLst>
  <dgm:cxnLst>
    <dgm:cxn modelId="{41B59810-FFF9-422B-A5E1-10AC6590740D}" type="presOf" srcId="{BA505D74-EC9D-D843-AEC5-8157FC6DC175}" destId="{0FDD0839-A5D0-6D48-8F03-D94ABFD43A77}" srcOrd="0" destOrd="0" presId="urn:microsoft.com/office/officeart/2005/8/layout/hierarchy2"/>
    <dgm:cxn modelId="{75FE4111-7AC9-4A47-8D7D-D22E2017E451}" type="presOf" srcId="{8DD683DF-DD17-2E41-AF1A-CBB589FBEC2A}" destId="{987555E2-C407-6047-8B1B-4635F4B4E946}" srcOrd="0" destOrd="0" presId="urn:microsoft.com/office/officeart/2005/8/layout/hierarchy2"/>
    <dgm:cxn modelId="{016EF414-3C3F-4DF9-A7D6-78ED7D48E77E}" type="presOf" srcId="{84822BFE-49EC-6C44-ADC0-129FDF19A342}" destId="{568C6E92-5E68-7043-9712-591FA843A457}" srcOrd="0" destOrd="0" presId="urn:microsoft.com/office/officeart/2005/8/layout/hierarchy2"/>
    <dgm:cxn modelId="{8F908515-134B-4D62-9F22-5F6F0B489370}" type="presOf" srcId="{983D7389-FA37-0943-8816-184428C34125}" destId="{ECCF7E81-D565-2845-BBC2-327A596B9E80}" srcOrd="0" destOrd="0" presId="urn:microsoft.com/office/officeart/2005/8/layout/hierarchy2"/>
    <dgm:cxn modelId="{DD55621A-866F-41EE-8B40-B1442AEC3AF9}" type="presOf" srcId="{DA74290B-CFEB-6C43-AFBA-DC6CABFAF1B2}" destId="{0A19B289-979E-1D40-B383-70D39AA4C1D6}" srcOrd="0" destOrd="0" presId="urn:microsoft.com/office/officeart/2005/8/layout/hierarchy2"/>
    <dgm:cxn modelId="{2B60C41F-355B-4104-B8D9-72BB67615D5D}" type="presOf" srcId="{895A7914-1F43-FC49-8E86-7DAAAFD12283}" destId="{367416EF-9BCE-FA48-A462-2E0B444F24C4}" srcOrd="0" destOrd="0" presId="urn:microsoft.com/office/officeart/2005/8/layout/hierarchy2"/>
    <dgm:cxn modelId="{85147723-790B-2D48-B7D1-1349F4AABA45}" srcId="{2B57C180-A63F-8048-A096-24013CC2B673}" destId="{FCED9DAF-184D-8C46-97E1-19F43D2EBE9B}" srcOrd="1" destOrd="0" parTransId="{BA505D74-EC9D-D843-AEC5-8157FC6DC175}" sibTransId="{27684C27-5654-5447-8F92-70A5A7927517}"/>
    <dgm:cxn modelId="{9E97A32A-0A07-B643-891C-27AFF5AA0534}" srcId="{4EBD7345-F88C-6247-8A04-C447EB8B8FEC}" destId="{49DB3CD8-A098-5940-B385-F9D9114A77F2}" srcOrd="3" destOrd="0" parTransId="{42D3F472-F96C-854D-B5E8-A1719ACBC12A}" sibTransId="{FC7B39B9-6675-DE4B-95EA-C823E149163F}"/>
    <dgm:cxn modelId="{F3E8EA2B-A553-4A47-815E-6BB60931E2AB}" type="presOf" srcId="{4EBD7345-F88C-6247-8A04-C447EB8B8FEC}" destId="{C6A56456-F112-074F-A682-BF11D120893B}" srcOrd="0" destOrd="0" presId="urn:microsoft.com/office/officeart/2005/8/layout/hierarchy2"/>
    <dgm:cxn modelId="{704B9C2D-2DF9-49A2-875C-407F8C5C2F74}" type="presOf" srcId="{7BFF7FA1-8474-274B-82C8-B0F4A2C4651A}" destId="{2D93D685-6DCE-5A44-84EB-3128D089B757}" srcOrd="1" destOrd="0" presId="urn:microsoft.com/office/officeart/2005/8/layout/hierarchy2"/>
    <dgm:cxn modelId="{D7043430-A6EB-451A-8E43-DD61DD388325}" type="presOf" srcId="{D60C4668-9B8E-484B-99C2-F324609F4F9C}" destId="{3BE6B686-C20B-2647-8032-BCEA1E0A50C6}" srcOrd="1" destOrd="0" presId="urn:microsoft.com/office/officeart/2005/8/layout/hierarchy2"/>
    <dgm:cxn modelId="{2770ED33-7228-4FE6-AF09-5E2B859DAAB3}" type="presOf" srcId="{8E772FBC-E916-0B43-B0C1-5931D3C3E6B9}" destId="{35CFEFB8-0932-914D-90ED-5DF24CCABFF5}" srcOrd="0" destOrd="0" presId="urn:microsoft.com/office/officeart/2005/8/layout/hierarchy2"/>
    <dgm:cxn modelId="{B4A0153A-FB8F-404B-BF1D-352EE9DDDCB9}" srcId="{5910549F-CF0A-AE44-9651-257A53AC0737}" destId="{895A7914-1F43-FC49-8E86-7DAAAFD12283}" srcOrd="0" destOrd="0" parTransId="{7BFF7FA1-8474-274B-82C8-B0F4A2C4651A}" sibTransId="{F2DDBAD3-FE9B-B141-8693-151DEE6C869D}"/>
    <dgm:cxn modelId="{748E973C-1825-7A40-8080-B38C879FE391}" srcId="{FCED9DAF-184D-8C46-97E1-19F43D2EBE9B}" destId="{5910549F-CF0A-AE44-9651-257A53AC0737}" srcOrd="0" destOrd="0" parTransId="{D60C4668-9B8E-484B-99C2-F324609F4F9C}" sibTransId="{CB227E34-C45C-DE48-84F1-BAFDA3776568}"/>
    <dgm:cxn modelId="{3C50D33C-6656-445C-83F7-833093F0DD34}" type="presOf" srcId="{47B8B932-7E14-784E-A794-3C30E472EC7F}" destId="{107F4983-0837-DA4C-9029-94A003F18BED}" srcOrd="0" destOrd="0" presId="urn:microsoft.com/office/officeart/2005/8/layout/hierarchy2"/>
    <dgm:cxn modelId="{BA794040-58F4-4FC9-84B3-B3E1021E4484}" type="presOf" srcId="{C467F591-867B-D54A-B852-1F80323E879C}" destId="{A9A57B17-B900-1B41-BC23-37D6E0A277A5}" srcOrd="0" destOrd="0" presId="urn:microsoft.com/office/officeart/2005/8/layout/hierarchy2"/>
    <dgm:cxn modelId="{44146F5C-BB42-4F4F-A3DA-5E18C5A40085}" type="presOf" srcId="{C467F591-867B-D54A-B852-1F80323E879C}" destId="{0C4C361B-0C89-0940-B8B4-D25BE20CE565}" srcOrd="1" destOrd="0" presId="urn:microsoft.com/office/officeart/2005/8/layout/hierarchy2"/>
    <dgm:cxn modelId="{845B6F5C-304C-442A-A78A-62217ED8D94E}" type="presOf" srcId="{36ED1810-802C-B04A-B479-B46603DCC6C6}" destId="{9D79547B-4FF2-FA4D-AE1F-3593B15EEE74}" srcOrd="1" destOrd="0" presId="urn:microsoft.com/office/officeart/2005/8/layout/hierarchy2"/>
    <dgm:cxn modelId="{0BCD0A5E-5E5C-4D8C-9DBB-2C6D893B3FB0}" type="presOf" srcId="{42D3F472-F96C-854D-B5E8-A1719ACBC12A}" destId="{C60BB612-32D3-274B-B8A1-0AB4EB7F62B0}" srcOrd="1" destOrd="0" presId="urn:microsoft.com/office/officeart/2005/8/layout/hierarchy2"/>
    <dgm:cxn modelId="{B2146A61-D335-450E-B3D8-E5BFC3FA99E7}" type="presOf" srcId="{B3325A60-B679-3A48-94E7-5FD5F753F406}" destId="{AA57D880-C33C-FE43-A655-32F3CA8D1A83}" srcOrd="0" destOrd="0" presId="urn:microsoft.com/office/officeart/2005/8/layout/hierarchy2"/>
    <dgm:cxn modelId="{B9267E66-FFC5-4D9F-9ED6-72149B1E8452}" type="presOf" srcId="{2FBE3C72-6249-8042-9DF5-2029C9670E57}" destId="{5D6F0AD2-F45F-9946-9580-BF13D2B27B5C}" srcOrd="0" destOrd="0" presId="urn:microsoft.com/office/officeart/2005/8/layout/hierarchy2"/>
    <dgm:cxn modelId="{747E2C4A-3257-470E-AB35-CAFE1ED8E231}" type="presOf" srcId="{BA505D74-EC9D-D843-AEC5-8157FC6DC175}" destId="{F7FD61E4-D4C4-C445-B11C-578DDFD23B28}" srcOrd="1" destOrd="0" presId="urn:microsoft.com/office/officeart/2005/8/layout/hierarchy2"/>
    <dgm:cxn modelId="{FD4D3D4A-4DB1-4F2B-A9CD-012A9CF00342}" type="presOf" srcId="{A8437601-02B9-D347-A7FC-D5AE1D2957EA}" destId="{6B9EB3A2-6071-5D4A-A817-AF547D081D9F}" srcOrd="0" destOrd="0" presId="urn:microsoft.com/office/officeart/2005/8/layout/hierarchy2"/>
    <dgm:cxn modelId="{C68E7B6A-EFC0-4C32-96C4-6884C98B836D}" type="presOf" srcId="{42D3F472-F96C-854D-B5E8-A1719ACBC12A}" destId="{1C4FD272-E66A-7F43-9ADC-28D2589CA850}" srcOrd="0" destOrd="0" presId="urn:microsoft.com/office/officeart/2005/8/layout/hierarchy2"/>
    <dgm:cxn modelId="{B6603E6C-A0F8-498C-8A27-E2A1876EAE5E}" type="presOf" srcId="{E5585DF1-A170-B345-8C2B-978DEC7A64F7}" destId="{9D12DA3E-1DB5-9642-B090-AE4B8B4747CF}" srcOrd="1" destOrd="0" presId="urn:microsoft.com/office/officeart/2005/8/layout/hierarchy2"/>
    <dgm:cxn modelId="{9940F752-A67D-6D40-B7B4-0A51E6A3B4B9}" srcId="{E9BE00B9-2665-2848-8CA1-DCEB33925C8B}" destId="{84822BFE-49EC-6C44-ADC0-129FDF19A342}" srcOrd="1" destOrd="0" parTransId="{2FBE3C72-6249-8042-9DF5-2029C9670E57}" sibTransId="{7C78436B-31E3-334B-8D59-04BEAF0CD207}"/>
    <dgm:cxn modelId="{7C506757-623A-BE4E-BC84-8B93728179A7}" srcId="{1D14E51D-4369-DF41-95D5-17A5C0FBCD1E}" destId="{2B57C180-A63F-8048-A096-24013CC2B673}" srcOrd="0" destOrd="0" parTransId="{B902B3DD-E8B5-3945-8243-BBEFD594690D}" sibTransId="{6CE490F5-4ABF-1049-A1E0-EB551CC3FB18}"/>
    <dgm:cxn modelId="{18557A57-B8B5-4C45-A599-2FD294337756}" type="presOf" srcId="{1D14E51D-4369-DF41-95D5-17A5C0FBCD1E}" destId="{C0C250C5-E95C-9542-9CFE-062C936852AE}" srcOrd="0" destOrd="0" presId="urn:microsoft.com/office/officeart/2005/8/layout/hierarchy2"/>
    <dgm:cxn modelId="{EB7EB778-4052-4A86-A6F7-39EB769F2954}" type="presOf" srcId="{E5585DF1-A170-B345-8C2B-978DEC7A64F7}" destId="{0686F104-4735-904E-944C-C8F3C63DA219}" srcOrd="0" destOrd="0" presId="urn:microsoft.com/office/officeart/2005/8/layout/hierarchy2"/>
    <dgm:cxn modelId="{E427267A-591D-4006-8520-AC82553C2243}" type="presOf" srcId="{A8437601-02B9-D347-A7FC-D5AE1D2957EA}" destId="{8E3D3A9D-902E-1E42-923C-59CC037A99F7}" srcOrd="1" destOrd="0" presId="urn:microsoft.com/office/officeart/2005/8/layout/hierarchy2"/>
    <dgm:cxn modelId="{5999DD80-8637-F347-B2D0-2EE498712F80}" srcId="{FCED9DAF-184D-8C46-97E1-19F43D2EBE9B}" destId="{AD46983C-A7D0-EA46-86BD-D7EEEA43BA2A}" srcOrd="1" destOrd="0" parTransId="{E5585DF1-A170-B345-8C2B-978DEC7A64F7}" sibTransId="{940646D9-D3CA-CB4F-A06F-76FC8B6C5D9C}"/>
    <dgm:cxn modelId="{B9279D84-F108-4F90-AEEF-AD4507185754}" type="presOf" srcId="{DA74290B-CFEB-6C43-AFBA-DC6CABFAF1B2}" destId="{4E7A2A3F-22B3-A44A-9334-31654799B8D9}" srcOrd="1" destOrd="0" presId="urn:microsoft.com/office/officeart/2005/8/layout/hierarchy2"/>
    <dgm:cxn modelId="{907CDC84-B74B-9943-81D3-C381858BD0FC}" srcId="{4EBD7345-F88C-6247-8A04-C447EB8B8FEC}" destId="{E9BE00B9-2665-2848-8CA1-DCEB33925C8B}" srcOrd="1" destOrd="0" parTransId="{DA74290B-CFEB-6C43-AFBA-DC6CABFAF1B2}" sibTransId="{E6AB9A9D-0A8C-4B45-A8A4-5971A4342FDF}"/>
    <dgm:cxn modelId="{986C5685-0DC1-4498-A482-4D29036CFD5A}" type="presOf" srcId="{49DB3CD8-A098-5940-B385-F9D9114A77F2}" destId="{85D29732-84E0-6D41-9B40-274151777713}" srcOrd="0" destOrd="0" presId="urn:microsoft.com/office/officeart/2005/8/layout/hierarchy2"/>
    <dgm:cxn modelId="{7784858C-E6FC-4D2C-9FC9-FFD1ACE4FB64}" type="presOf" srcId="{5910549F-CF0A-AE44-9651-257A53AC0737}" destId="{E718B75D-9DC7-D841-8992-134040AEDAD0}" srcOrd="0" destOrd="0" presId="urn:microsoft.com/office/officeart/2005/8/layout/hierarchy2"/>
    <dgm:cxn modelId="{FAD4448E-B207-4EE0-839F-2B3F03A58407}" type="presOf" srcId="{2FBE3C72-6249-8042-9DF5-2029C9670E57}" destId="{A70D3717-B61A-DB48-A677-313897C4D0F4}" srcOrd="1" destOrd="0" presId="urn:microsoft.com/office/officeart/2005/8/layout/hierarchy2"/>
    <dgm:cxn modelId="{A573B98E-E491-4E15-A572-972B36B3FC16}" type="presOf" srcId="{D60C4668-9B8E-484B-99C2-F324609F4F9C}" destId="{65419841-85E7-314F-AB25-0FAFDFA3033A}" srcOrd="0" destOrd="0" presId="urn:microsoft.com/office/officeart/2005/8/layout/hierarchy2"/>
    <dgm:cxn modelId="{80AF9C94-4B81-254A-8DA5-8F040156D691}" srcId="{2B57C180-A63F-8048-A096-24013CC2B673}" destId="{4EBD7345-F88C-6247-8A04-C447EB8B8FEC}" srcOrd="0" destOrd="0" parTransId="{B3325A60-B679-3A48-94E7-5FD5F753F406}" sibTransId="{87F23AE2-265E-0E40-8037-4923611CE6B8}"/>
    <dgm:cxn modelId="{9A0FDD97-6118-4581-8E9F-A28276C37845}" type="presOf" srcId="{36ED1810-802C-B04A-B479-B46603DCC6C6}" destId="{12F75B63-2662-DB42-B3BE-5CE37E9411E0}" srcOrd="0" destOrd="0" presId="urn:microsoft.com/office/officeart/2005/8/layout/hierarchy2"/>
    <dgm:cxn modelId="{EEAB38AF-89E6-A242-9162-467A16FC01F2}" srcId="{4EBD7345-F88C-6247-8A04-C447EB8B8FEC}" destId="{8E772FBC-E916-0B43-B0C1-5931D3C3E6B9}" srcOrd="0" destOrd="0" parTransId="{C467F591-867B-D54A-B852-1F80323E879C}" sibTransId="{69008FDA-8378-2F42-8E9A-14CA70397ACC}"/>
    <dgm:cxn modelId="{2EDAA4AF-86F4-4A0C-BE85-CB0D8BBFDE88}" type="presOf" srcId="{B3325A60-B679-3A48-94E7-5FD5F753F406}" destId="{E26A9DD0-0A76-1744-AA3D-F5100BE35A77}" srcOrd="1" destOrd="0" presId="urn:microsoft.com/office/officeart/2005/8/layout/hierarchy2"/>
    <dgm:cxn modelId="{684687B0-0C28-4B0D-9C7D-709848032108}" type="presOf" srcId="{7BFF7FA1-8474-274B-82C8-B0F4A2C4651A}" destId="{1192A718-5615-1A40-8C16-00C7B889882D}" srcOrd="0" destOrd="0" presId="urn:microsoft.com/office/officeart/2005/8/layout/hierarchy2"/>
    <dgm:cxn modelId="{2C400FC3-CC0E-40FC-BBEF-E7AA0CA367FD}" type="presOf" srcId="{FCED9DAF-184D-8C46-97E1-19F43D2EBE9B}" destId="{B4CF45DA-F034-8848-97FC-6085ABEA76C8}" srcOrd="0" destOrd="0" presId="urn:microsoft.com/office/officeart/2005/8/layout/hierarchy2"/>
    <dgm:cxn modelId="{F42C18CC-12D6-465B-913F-F8BA3B8399BE}" type="presOf" srcId="{AD46983C-A7D0-EA46-86BD-D7EEEA43BA2A}" destId="{3BEAAF86-7F64-7740-9FE7-253AE83D7A35}" srcOrd="0" destOrd="0" presId="urn:microsoft.com/office/officeart/2005/8/layout/hierarchy2"/>
    <dgm:cxn modelId="{5837B2CD-3131-4BB2-B99D-88C8B9B2CDA2}" type="presOf" srcId="{80D7A7D6-926C-844C-9930-13C08252FA5F}" destId="{806FD51A-520C-F745-B4B6-77C145D63094}" srcOrd="0" destOrd="0" presId="urn:microsoft.com/office/officeart/2005/8/layout/hierarchy2"/>
    <dgm:cxn modelId="{3B32B0D4-B1F8-480B-8345-4B1911482757}" type="presOf" srcId="{983D7389-FA37-0943-8816-184428C34125}" destId="{5422B571-5E30-D04C-B2CB-3FBF1BEFFB01}" srcOrd="1" destOrd="0" presId="urn:microsoft.com/office/officeart/2005/8/layout/hierarchy2"/>
    <dgm:cxn modelId="{3816B0DB-1AFE-F548-8B24-508CFECA6D11}" srcId="{4EBD7345-F88C-6247-8A04-C447EB8B8FEC}" destId="{47B8B932-7E14-784E-A794-3C30E472EC7F}" srcOrd="2" destOrd="0" parTransId="{36ED1810-802C-B04A-B479-B46603DCC6C6}" sibTransId="{D455E5F3-E66D-2B4B-98C1-34887B0BFD6F}"/>
    <dgm:cxn modelId="{87B415DC-F82B-4625-ADEB-6B2C2C25F741}" type="presOf" srcId="{E9BE00B9-2665-2848-8CA1-DCEB33925C8B}" destId="{9ABBD756-ABC0-5442-B750-49A48C6644FB}" srcOrd="0" destOrd="0" presId="urn:microsoft.com/office/officeart/2005/8/layout/hierarchy2"/>
    <dgm:cxn modelId="{618D7DE1-842E-C946-91E9-29561BE8F90C}" srcId="{5910549F-CF0A-AE44-9651-257A53AC0737}" destId="{8DD683DF-DD17-2E41-AF1A-CBB589FBEC2A}" srcOrd="1" destOrd="0" parTransId="{983D7389-FA37-0943-8816-184428C34125}" sibTransId="{2F2B0859-D8C2-AF43-BE84-17711D3A4D78}"/>
    <dgm:cxn modelId="{A3608CEE-C992-5444-99BB-0B88B06CDA28}" srcId="{E9BE00B9-2665-2848-8CA1-DCEB33925C8B}" destId="{80D7A7D6-926C-844C-9930-13C08252FA5F}" srcOrd="0" destOrd="0" parTransId="{A8437601-02B9-D347-A7FC-D5AE1D2957EA}" sibTransId="{B48FC930-93F9-0549-9DD3-9831133148B1}"/>
    <dgm:cxn modelId="{C50B6AFA-947A-4571-BDD3-BA903D70F857}" type="presOf" srcId="{2B57C180-A63F-8048-A096-24013CC2B673}" destId="{22106910-1DDF-A244-BC27-8FFDDBDCC6BB}" srcOrd="0" destOrd="0" presId="urn:microsoft.com/office/officeart/2005/8/layout/hierarchy2"/>
    <dgm:cxn modelId="{76CE5CA4-4EF2-4C0E-B976-0392E555F378}" type="presParOf" srcId="{C0C250C5-E95C-9542-9CFE-062C936852AE}" destId="{335C7A63-1470-A94B-9F7D-DF863BE6A047}" srcOrd="0" destOrd="0" presId="urn:microsoft.com/office/officeart/2005/8/layout/hierarchy2"/>
    <dgm:cxn modelId="{B527158A-8F29-4B29-B00B-467000A71F65}" type="presParOf" srcId="{335C7A63-1470-A94B-9F7D-DF863BE6A047}" destId="{22106910-1DDF-A244-BC27-8FFDDBDCC6BB}" srcOrd="0" destOrd="0" presId="urn:microsoft.com/office/officeart/2005/8/layout/hierarchy2"/>
    <dgm:cxn modelId="{8D001A5B-ADC9-474B-B6D7-0DE4F8C8C97C}" type="presParOf" srcId="{335C7A63-1470-A94B-9F7D-DF863BE6A047}" destId="{0CFABB44-65CE-624F-803E-23CCAC4A5B38}" srcOrd="1" destOrd="0" presId="urn:microsoft.com/office/officeart/2005/8/layout/hierarchy2"/>
    <dgm:cxn modelId="{0A044DE2-FB00-4A5C-A5D6-5AB7605EBFA7}" type="presParOf" srcId="{0CFABB44-65CE-624F-803E-23CCAC4A5B38}" destId="{AA57D880-C33C-FE43-A655-32F3CA8D1A83}" srcOrd="0" destOrd="0" presId="urn:microsoft.com/office/officeart/2005/8/layout/hierarchy2"/>
    <dgm:cxn modelId="{2DC17E03-670A-4016-AD8A-DC79E0B3C9E0}" type="presParOf" srcId="{AA57D880-C33C-FE43-A655-32F3CA8D1A83}" destId="{E26A9DD0-0A76-1744-AA3D-F5100BE35A77}" srcOrd="0" destOrd="0" presId="urn:microsoft.com/office/officeart/2005/8/layout/hierarchy2"/>
    <dgm:cxn modelId="{2D5093D7-F3BC-4C6A-B63E-69F30794F9CA}" type="presParOf" srcId="{0CFABB44-65CE-624F-803E-23CCAC4A5B38}" destId="{57FF2535-3887-5E45-BA75-2C7AA8722CD4}" srcOrd="1" destOrd="0" presId="urn:microsoft.com/office/officeart/2005/8/layout/hierarchy2"/>
    <dgm:cxn modelId="{664E6C82-60F0-4E13-B05B-4B8061FB86E5}" type="presParOf" srcId="{57FF2535-3887-5E45-BA75-2C7AA8722CD4}" destId="{C6A56456-F112-074F-A682-BF11D120893B}" srcOrd="0" destOrd="0" presId="urn:microsoft.com/office/officeart/2005/8/layout/hierarchy2"/>
    <dgm:cxn modelId="{4063D3EA-C11A-4D07-AF44-5C8D0C89E18B}" type="presParOf" srcId="{57FF2535-3887-5E45-BA75-2C7AA8722CD4}" destId="{40CD823A-C9D0-B646-BBD1-8D1A9C0A61F7}" srcOrd="1" destOrd="0" presId="urn:microsoft.com/office/officeart/2005/8/layout/hierarchy2"/>
    <dgm:cxn modelId="{82683D19-00D1-4EEE-8506-A1A90B3C42F5}" type="presParOf" srcId="{40CD823A-C9D0-B646-BBD1-8D1A9C0A61F7}" destId="{A9A57B17-B900-1B41-BC23-37D6E0A277A5}" srcOrd="0" destOrd="0" presId="urn:microsoft.com/office/officeart/2005/8/layout/hierarchy2"/>
    <dgm:cxn modelId="{62C3B3B0-0B8D-4D82-B2C2-23F622883CB3}" type="presParOf" srcId="{A9A57B17-B900-1B41-BC23-37D6E0A277A5}" destId="{0C4C361B-0C89-0940-B8B4-D25BE20CE565}" srcOrd="0" destOrd="0" presId="urn:microsoft.com/office/officeart/2005/8/layout/hierarchy2"/>
    <dgm:cxn modelId="{7D3F21F7-3432-4392-8098-76BB709140E7}" type="presParOf" srcId="{40CD823A-C9D0-B646-BBD1-8D1A9C0A61F7}" destId="{E75F4957-8EA3-324C-835B-6F4B58056CB4}" srcOrd="1" destOrd="0" presId="urn:microsoft.com/office/officeart/2005/8/layout/hierarchy2"/>
    <dgm:cxn modelId="{D284A89D-0285-4C56-ADE8-4F1A8AA2C1D0}" type="presParOf" srcId="{E75F4957-8EA3-324C-835B-6F4B58056CB4}" destId="{35CFEFB8-0932-914D-90ED-5DF24CCABFF5}" srcOrd="0" destOrd="0" presId="urn:microsoft.com/office/officeart/2005/8/layout/hierarchy2"/>
    <dgm:cxn modelId="{93708B9B-E3E4-4155-B29B-1FEB93D6BAD3}" type="presParOf" srcId="{E75F4957-8EA3-324C-835B-6F4B58056CB4}" destId="{A82C83CA-AE44-644B-87C3-99EFE9A40BD2}" srcOrd="1" destOrd="0" presId="urn:microsoft.com/office/officeart/2005/8/layout/hierarchy2"/>
    <dgm:cxn modelId="{A790CD14-AC19-4624-BDB4-D54D41C876A0}" type="presParOf" srcId="{40CD823A-C9D0-B646-BBD1-8D1A9C0A61F7}" destId="{0A19B289-979E-1D40-B383-70D39AA4C1D6}" srcOrd="2" destOrd="0" presId="urn:microsoft.com/office/officeart/2005/8/layout/hierarchy2"/>
    <dgm:cxn modelId="{F6F31EC6-687A-4C5C-92F6-AAD9A141D10C}" type="presParOf" srcId="{0A19B289-979E-1D40-B383-70D39AA4C1D6}" destId="{4E7A2A3F-22B3-A44A-9334-31654799B8D9}" srcOrd="0" destOrd="0" presId="urn:microsoft.com/office/officeart/2005/8/layout/hierarchy2"/>
    <dgm:cxn modelId="{D4864DDD-A525-4FFA-B3D6-8E8535EC5A85}" type="presParOf" srcId="{40CD823A-C9D0-B646-BBD1-8D1A9C0A61F7}" destId="{587A62F5-31A9-8846-9FE9-7A86648C31ED}" srcOrd="3" destOrd="0" presId="urn:microsoft.com/office/officeart/2005/8/layout/hierarchy2"/>
    <dgm:cxn modelId="{98BF4039-0A5D-4F0A-AF1F-E0D70E9BD94F}" type="presParOf" srcId="{587A62F5-31A9-8846-9FE9-7A86648C31ED}" destId="{9ABBD756-ABC0-5442-B750-49A48C6644FB}" srcOrd="0" destOrd="0" presId="urn:microsoft.com/office/officeart/2005/8/layout/hierarchy2"/>
    <dgm:cxn modelId="{A1B9F8E9-55B6-4D41-AD51-346B8CA8C80C}" type="presParOf" srcId="{587A62F5-31A9-8846-9FE9-7A86648C31ED}" destId="{A7A41E96-D16C-1F44-B3F3-21EA5B2E53C0}" srcOrd="1" destOrd="0" presId="urn:microsoft.com/office/officeart/2005/8/layout/hierarchy2"/>
    <dgm:cxn modelId="{148981E2-A369-4851-9F80-F51980C26227}" type="presParOf" srcId="{A7A41E96-D16C-1F44-B3F3-21EA5B2E53C0}" destId="{6B9EB3A2-6071-5D4A-A817-AF547D081D9F}" srcOrd="0" destOrd="0" presId="urn:microsoft.com/office/officeart/2005/8/layout/hierarchy2"/>
    <dgm:cxn modelId="{850385D0-090E-4CAE-9C1E-BC3E5D532B30}" type="presParOf" srcId="{6B9EB3A2-6071-5D4A-A817-AF547D081D9F}" destId="{8E3D3A9D-902E-1E42-923C-59CC037A99F7}" srcOrd="0" destOrd="0" presId="urn:microsoft.com/office/officeart/2005/8/layout/hierarchy2"/>
    <dgm:cxn modelId="{47C8489C-8DDD-4459-B29E-682592525B8A}" type="presParOf" srcId="{A7A41E96-D16C-1F44-B3F3-21EA5B2E53C0}" destId="{BA088BB5-B2FC-6A46-B5F5-76FC78DC2B42}" srcOrd="1" destOrd="0" presId="urn:microsoft.com/office/officeart/2005/8/layout/hierarchy2"/>
    <dgm:cxn modelId="{6B6B4B11-A776-413F-9A35-2753F642E78B}" type="presParOf" srcId="{BA088BB5-B2FC-6A46-B5F5-76FC78DC2B42}" destId="{806FD51A-520C-F745-B4B6-77C145D63094}" srcOrd="0" destOrd="0" presId="urn:microsoft.com/office/officeart/2005/8/layout/hierarchy2"/>
    <dgm:cxn modelId="{0E0F69F6-951D-4101-B84A-A3143818D29A}" type="presParOf" srcId="{BA088BB5-B2FC-6A46-B5F5-76FC78DC2B42}" destId="{5B2804F1-B7AC-C64B-B8B1-D34991CA7A98}" srcOrd="1" destOrd="0" presId="urn:microsoft.com/office/officeart/2005/8/layout/hierarchy2"/>
    <dgm:cxn modelId="{152DB4B9-6FEB-4F13-9042-38579FE7A54B}" type="presParOf" srcId="{A7A41E96-D16C-1F44-B3F3-21EA5B2E53C0}" destId="{5D6F0AD2-F45F-9946-9580-BF13D2B27B5C}" srcOrd="2" destOrd="0" presId="urn:microsoft.com/office/officeart/2005/8/layout/hierarchy2"/>
    <dgm:cxn modelId="{9C9B1892-70EA-4CC9-8BCA-175B69EF5E72}" type="presParOf" srcId="{5D6F0AD2-F45F-9946-9580-BF13D2B27B5C}" destId="{A70D3717-B61A-DB48-A677-313897C4D0F4}" srcOrd="0" destOrd="0" presId="urn:microsoft.com/office/officeart/2005/8/layout/hierarchy2"/>
    <dgm:cxn modelId="{7685362F-F962-4278-A309-F56493128A3E}" type="presParOf" srcId="{A7A41E96-D16C-1F44-B3F3-21EA5B2E53C0}" destId="{20F80588-B757-7B4D-9B4D-FC90912DAD7E}" srcOrd="3" destOrd="0" presId="urn:microsoft.com/office/officeart/2005/8/layout/hierarchy2"/>
    <dgm:cxn modelId="{6BA4632E-7F02-42B2-9477-6561CBFB0363}" type="presParOf" srcId="{20F80588-B757-7B4D-9B4D-FC90912DAD7E}" destId="{568C6E92-5E68-7043-9712-591FA843A457}" srcOrd="0" destOrd="0" presId="urn:microsoft.com/office/officeart/2005/8/layout/hierarchy2"/>
    <dgm:cxn modelId="{E290E590-496B-4396-9195-2F9F3A47BC93}" type="presParOf" srcId="{20F80588-B757-7B4D-9B4D-FC90912DAD7E}" destId="{778D04B7-2F6B-CD48-B7B3-AFF50071F849}" srcOrd="1" destOrd="0" presId="urn:microsoft.com/office/officeart/2005/8/layout/hierarchy2"/>
    <dgm:cxn modelId="{A0E52540-2C48-4B8D-BB65-5FABD6C99A0F}" type="presParOf" srcId="{40CD823A-C9D0-B646-BBD1-8D1A9C0A61F7}" destId="{12F75B63-2662-DB42-B3BE-5CE37E9411E0}" srcOrd="4" destOrd="0" presId="urn:microsoft.com/office/officeart/2005/8/layout/hierarchy2"/>
    <dgm:cxn modelId="{7DB7E3A4-D311-42A2-A574-C52DE986FC47}" type="presParOf" srcId="{12F75B63-2662-DB42-B3BE-5CE37E9411E0}" destId="{9D79547B-4FF2-FA4D-AE1F-3593B15EEE74}" srcOrd="0" destOrd="0" presId="urn:microsoft.com/office/officeart/2005/8/layout/hierarchy2"/>
    <dgm:cxn modelId="{F73699E0-C65E-4BE3-B62B-13F757D2367E}" type="presParOf" srcId="{40CD823A-C9D0-B646-BBD1-8D1A9C0A61F7}" destId="{62C9048C-CEF8-EF44-B9EB-16D081ECB89B}" srcOrd="5" destOrd="0" presId="urn:microsoft.com/office/officeart/2005/8/layout/hierarchy2"/>
    <dgm:cxn modelId="{0CFFE8CB-D4D2-4BD3-9B6B-0A300D9A504A}" type="presParOf" srcId="{62C9048C-CEF8-EF44-B9EB-16D081ECB89B}" destId="{107F4983-0837-DA4C-9029-94A003F18BED}" srcOrd="0" destOrd="0" presId="urn:microsoft.com/office/officeart/2005/8/layout/hierarchy2"/>
    <dgm:cxn modelId="{A4D7C594-86DA-4990-A82A-6DBAB44D0AB7}" type="presParOf" srcId="{62C9048C-CEF8-EF44-B9EB-16D081ECB89B}" destId="{AEE7D9C0-4F79-F34D-80DF-21F7BC67BC55}" srcOrd="1" destOrd="0" presId="urn:microsoft.com/office/officeart/2005/8/layout/hierarchy2"/>
    <dgm:cxn modelId="{C5C14D38-6736-4117-AEF4-F8D191EBDDD1}" type="presParOf" srcId="{40CD823A-C9D0-B646-BBD1-8D1A9C0A61F7}" destId="{1C4FD272-E66A-7F43-9ADC-28D2589CA850}" srcOrd="6" destOrd="0" presId="urn:microsoft.com/office/officeart/2005/8/layout/hierarchy2"/>
    <dgm:cxn modelId="{8AE2B386-C1E8-446A-9E9F-75AE565BD0C5}" type="presParOf" srcId="{1C4FD272-E66A-7F43-9ADC-28D2589CA850}" destId="{C60BB612-32D3-274B-B8A1-0AB4EB7F62B0}" srcOrd="0" destOrd="0" presId="urn:microsoft.com/office/officeart/2005/8/layout/hierarchy2"/>
    <dgm:cxn modelId="{FD694FE9-D713-404F-AC2F-AA28C0BC70DB}" type="presParOf" srcId="{40CD823A-C9D0-B646-BBD1-8D1A9C0A61F7}" destId="{7FF70F34-17AF-F249-9BA8-EA0D01E7A185}" srcOrd="7" destOrd="0" presId="urn:microsoft.com/office/officeart/2005/8/layout/hierarchy2"/>
    <dgm:cxn modelId="{41996EC9-5566-4C75-A1CE-BA97192B65D0}" type="presParOf" srcId="{7FF70F34-17AF-F249-9BA8-EA0D01E7A185}" destId="{85D29732-84E0-6D41-9B40-274151777713}" srcOrd="0" destOrd="0" presId="urn:microsoft.com/office/officeart/2005/8/layout/hierarchy2"/>
    <dgm:cxn modelId="{C004563F-3B30-4D7E-8F40-D4CAE0C2EFC1}" type="presParOf" srcId="{7FF70F34-17AF-F249-9BA8-EA0D01E7A185}" destId="{8D38409B-3DC1-DF4E-AE11-651963ED51CA}" srcOrd="1" destOrd="0" presId="urn:microsoft.com/office/officeart/2005/8/layout/hierarchy2"/>
    <dgm:cxn modelId="{F3F52692-F748-4EDE-B594-B4DE662A1053}" type="presParOf" srcId="{0CFABB44-65CE-624F-803E-23CCAC4A5B38}" destId="{0FDD0839-A5D0-6D48-8F03-D94ABFD43A77}" srcOrd="2" destOrd="0" presId="urn:microsoft.com/office/officeart/2005/8/layout/hierarchy2"/>
    <dgm:cxn modelId="{5D92F377-03ED-42F4-AC1C-E2A4BB95F950}" type="presParOf" srcId="{0FDD0839-A5D0-6D48-8F03-D94ABFD43A77}" destId="{F7FD61E4-D4C4-C445-B11C-578DDFD23B28}" srcOrd="0" destOrd="0" presId="urn:microsoft.com/office/officeart/2005/8/layout/hierarchy2"/>
    <dgm:cxn modelId="{31867D95-1AD9-4B02-BE52-4772A47E3698}" type="presParOf" srcId="{0CFABB44-65CE-624F-803E-23CCAC4A5B38}" destId="{7AFD1A50-929E-6B40-B6F4-E9DA7203E86D}" srcOrd="3" destOrd="0" presId="urn:microsoft.com/office/officeart/2005/8/layout/hierarchy2"/>
    <dgm:cxn modelId="{D3A4BF26-E4F1-4002-ACAC-B5D9E27479B0}" type="presParOf" srcId="{7AFD1A50-929E-6B40-B6F4-E9DA7203E86D}" destId="{B4CF45DA-F034-8848-97FC-6085ABEA76C8}" srcOrd="0" destOrd="0" presId="urn:microsoft.com/office/officeart/2005/8/layout/hierarchy2"/>
    <dgm:cxn modelId="{72E42D60-C417-40CE-8BD2-D391249AF161}" type="presParOf" srcId="{7AFD1A50-929E-6B40-B6F4-E9DA7203E86D}" destId="{552500B2-C663-D64B-BB58-E479B3909A87}" srcOrd="1" destOrd="0" presId="urn:microsoft.com/office/officeart/2005/8/layout/hierarchy2"/>
    <dgm:cxn modelId="{2E738D2C-43E3-4E7D-81C1-7E696B1FEDCF}" type="presParOf" srcId="{552500B2-C663-D64B-BB58-E479B3909A87}" destId="{65419841-85E7-314F-AB25-0FAFDFA3033A}" srcOrd="0" destOrd="0" presId="urn:microsoft.com/office/officeart/2005/8/layout/hierarchy2"/>
    <dgm:cxn modelId="{3D02FCC9-AAB9-4842-A271-E8E67634B6D9}" type="presParOf" srcId="{65419841-85E7-314F-AB25-0FAFDFA3033A}" destId="{3BE6B686-C20B-2647-8032-BCEA1E0A50C6}" srcOrd="0" destOrd="0" presId="urn:microsoft.com/office/officeart/2005/8/layout/hierarchy2"/>
    <dgm:cxn modelId="{FFE5333C-7DAB-4E2F-B6F4-64DD859E87B1}" type="presParOf" srcId="{552500B2-C663-D64B-BB58-E479B3909A87}" destId="{7600DFBF-29CF-D14E-9EDB-77CD1D886219}" srcOrd="1" destOrd="0" presId="urn:microsoft.com/office/officeart/2005/8/layout/hierarchy2"/>
    <dgm:cxn modelId="{6913AD60-70B7-469F-B5F0-D0E71154B9AB}" type="presParOf" srcId="{7600DFBF-29CF-D14E-9EDB-77CD1D886219}" destId="{E718B75D-9DC7-D841-8992-134040AEDAD0}" srcOrd="0" destOrd="0" presId="urn:microsoft.com/office/officeart/2005/8/layout/hierarchy2"/>
    <dgm:cxn modelId="{EB5D5A4A-F227-49EB-A69F-CF85E4AFB6F0}" type="presParOf" srcId="{7600DFBF-29CF-D14E-9EDB-77CD1D886219}" destId="{F0624E3F-6C07-1448-995B-6DF1C16BA610}" srcOrd="1" destOrd="0" presId="urn:microsoft.com/office/officeart/2005/8/layout/hierarchy2"/>
    <dgm:cxn modelId="{FBCF69C5-346D-43F6-9D75-6E9F42ACFAAB}" type="presParOf" srcId="{F0624E3F-6C07-1448-995B-6DF1C16BA610}" destId="{1192A718-5615-1A40-8C16-00C7B889882D}" srcOrd="0" destOrd="0" presId="urn:microsoft.com/office/officeart/2005/8/layout/hierarchy2"/>
    <dgm:cxn modelId="{13E9FE16-58F5-4D5D-B5EC-A144BA86086F}" type="presParOf" srcId="{1192A718-5615-1A40-8C16-00C7B889882D}" destId="{2D93D685-6DCE-5A44-84EB-3128D089B757}" srcOrd="0" destOrd="0" presId="urn:microsoft.com/office/officeart/2005/8/layout/hierarchy2"/>
    <dgm:cxn modelId="{20477800-25E5-4113-A08D-7CBC68634BC8}" type="presParOf" srcId="{F0624E3F-6C07-1448-995B-6DF1C16BA610}" destId="{FCFD26BD-C3CC-8E45-A1D0-5565BCDA4362}" srcOrd="1" destOrd="0" presId="urn:microsoft.com/office/officeart/2005/8/layout/hierarchy2"/>
    <dgm:cxn modelId="{FA0D3CD7-1052-47E9-BF38-DE6BA856EDFE}" type="presParOf" srcId="{FCFD26BD-C3CC-8E45-A1D0-5565BCDA4362}" destId="{367416EF-9BCE-FA48-A462-2E0B444F24C4}" srcOrd="0" destOrd="0" presId="urn:microsoft.com/office/officeart/2005/8/layout/hierarchy2"/>
    <dgm:cxn modelId="{66C9F032-A2AA-460D-A93C-F0514D30F45E}" type="presParOf" srcId="{FCFD26BD-C3CC-8E45-A1D0-5565BCDA4362}" destId="{5B535B7A-E2AF-2E49-8907-6CF0A6B87AC4}" srcOrd="1" destOrd="0" presId="urn:microsoft.com/office/officeart/2005/8/layout/hierarchy2"/>
    <dgm:cxn modelId="{7D4BF306-6EA1-470C-9945-C44EE2B1DE42}" type="presParOf" srcId="{F0624E3F-6C07-1448-995B-6DF1C16BA610}" destId="{ECCF7E81-D565-2845-BBC2-327A596B9E80}" srcOrd="2" destOrd="0" presId="urn:microsoft.com/office/officeart/2005/8/layout/hierarchy2"/>
    <dgm:cxn modelId="{18C81AE4-78C5-4FFC-8063-A9BF80380788}" type="presParOf" srcId="{ECCF7E81-D565-2845-BBC2-327A596B9E80}" destId="{5422B571-5E30-D04C-B2CB-3FBF1BEFFB01}" srcOrd="0" destOrd="0" presId="urn:microsoft.com/office/officeart/2005/8/layout/hierarchy2"/>
    <dgm:cxn modelId="{1B49E97D-11E9-4452-8CCD-FD0A0FFBD53A}" type="presParOf" srcId="{F0624E3F-6C07-1448-995B-6DF1C16BA610}" destId="{85EFDB03-7A5B-5647-A379-AE283C0375B8}" srcOrd="3" destOrd="0" presId="urn:microsoft.com/office/officeart/2005/8/layout/hierarchy2"/>
    <dgm:cxn modelId="{4B4594C3-C5C3-41AF-9DD4-EDB7BA5160FD}" type="presParOf" srcId="{85EFDB03-7A5B-5647-A379-AE283C0375B8}" destId="{987555E2-C407-6047-8B1B-4635F4B4E946}" srcOrd="0" destOrd="0" presId="urn:microsoft.com/office/officeart/2005/8/layout/hierarchy2"/>
    <dgm:cxn modelId="{193FA76C-C82A-4B62-865D-C3E9BE63A11E}" type="presParOf" srcId="{85EFDB03-7A5B-5647-A379-AE283C0375B8}" destId="{69798C08-DB1A-7547-8EA1-CF9E6563D5FE}" srcOrd="1" destOrd="0" presId="urn:microsoft.com/office/officeart/2005/8/layout/hierarchy2"/>
    <dgm:cxn modelId="{ACD5F9E3-1A2D-4922-A772-E4C85EF1B96E}" type="presParOf" srcId="{552500B2-C663-D64B-BB58-E479B3909A87}" destId="{0686F104-4735-904E-944C-C8F3C63DA219}" srcOrd="2" destOrd="0" presId="urn:microsoft.com/office/officeart/2005/8/layout/hierarchy2"/>
    <dgm:cxn modelId="{37DC7203-5C0A-4069-86B9-B999EE95AA45}" type="presParOf" srcId="{0686F104-4735-904E-944C-C8F3C63DA219}" destId="{9D12DA3E-1DB5-9642-B090-AE4B8B4747CF}" srcOrd="0" destOrd="0" presId="urn:microsoft.com/office/officeart/2005/8/layout/hierarchy2"/>
    <dgm:cxn modelId="{935C4DE7-968E-45C8-B230-2149C46C13F0}" type="presParOf" srcId="{552500B2-C663-D64B-BB58-E479B3909A87}" destId="{68BE5825-A4F1-A24E-BAA0-010CEA5949D7}" srcOrd="3" destOrd="0" presId="urn:microsoft.com/office/officeart/2005/8/layout/hierarchy2"/>
    <dgm:cxn modelId="{F496F350-BE53-4D9A-B9C1-5F0BDB651143}" type="presParOf" srcId="{68BE5825-A4F1-A24E-BAA0-010CEA5949D7}" destId="{3BEAAF86-7F64-7740-9FE7-253AE83D7A35}" srcOrd="0" destOrd="0" presId="urn:microsoft.com/office/officeart/2005/8/layout/hierarchy2"/>
    <dgm:cxn modelId="{C0CF9CF5-F8CE-4BC0-8FFB-5AB5B43B8384}" type="presParOf" srcId="{68BE5825-A4F1-A24E-BAA0-010CEA5949D7}" destId="{ABA376ED-C5EB-5D4F-B59E-A1156E366D4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E9BB19-7491-4765-9A8A-6AFACEA0D94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C26333-F595-4CCD-A837-349C85ACC055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5">
                  <a:lumMod val="75000"/>
                </a:schemeClr>
              </a:solidFill>
            </a:rPr>
            <a:t>Customs alerts Plant Protection when regulated consignments arrive &amp; are available for clearance &amp;/or the broker/consignee informs the Plant Quarantine Inspector</a:t>
          </a:r>
        </a:p>
      </dgm:t>
    </dgm:pt>
    <dgm:pt modelId="{289261E9-4158-4117-93D4-EC1FDDF93756}" type="parTrans" cxnId="{9777D69E-B715-40B2-B2FB-6F701AD47ED9}">
      <dgm:prSet/>
      <dgm:spPr/>
      <dgm:t>
        <a:bodyPr/>
        <a:lstStyle/>
        <a:p>
          <a:endParaRPr lang="en-US"/>
        </a:p>
      </dgm:t>
    </dgm:pt>
    <dgm:pt modelId="{3EE7EE5D-B8C2-4635-A282-D600BA96E34C}" type="sibTrans" cxnId="{9777D69E-B715-40B2-B2FB-6F701AD47ED9}">
      <dgm:prSet/>
      <dgm:spPr/>
      <dgm:t>
        <a:bodyPr/>
        <a:lstStyle/>
        <a:p>
          <a:endParaRPr lang="en-US"/>
        </a:p>
      </dgm:t>
    </dgm:pt>
    <dgm:pt modelId="{7E211AA2-2C0E-402C-BD6D-CA9EB1333900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4"/>
              </a:solidFill>
            </a:rPr>
            <a:t>Inspector requests relevant documentation from passenger/importer/broker</a:t>
          </a:r>
        </a:p>
      </dgm:t>
    </dgm:pt>
    <dgm:pt modelId="{344A1E40-9943-4526-8D62-C7DE5AC15656}" type="parTrans" cxnId="{FCE80875-9BC5-45F1-B3D6-A59C1B72848D}">
      <dgm:prSet/>
      <dgm:spPr/>
      <dgm:t>
        <a:bodyPr/>
        <a:lstStyle/>
        <a:p>
          <a:endParaRPr lang="en-US"/>
        </a:p>
      </dgm:t>
    </dgm:pt>
    <dgm:pt modelId="{84A7B825-52E1-4EC1-B84C-8788277A3D0B}" type="sibTrans" cxnId="{FCE80875-9BC5-45F1-B3D6-A59C1B72848D}">
      <dgm:prSet/>
      <dgm:spPr/>
      <dgm:t>
        <a:bodyPr/>
        <a:lstStyle/>
        <a:p>
          <a:endParaRPr lang="en-US"/>
        </a:p>
      </dgm:t>
    </dgm:pt>
    <dgm:pt modelId="{3D41E202-A08D-4FFA-8F54-AAA6E207695C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3"/>
              </a:solidFill>
            </a:rPr>
            <a:t>Once documents are in order, the inspector inspects the commodities thoroughly</a:t>
          </a:r>
        </a:p>
      </dgm:t>
    </dgm:pt>
    <dgm:pt modelId="{2C8A73FF-CFF8-4D7B-9A43-A5CACCBDA26F}" type="parTrans" cxnId="{AF56BA0A-C03C-4A2F-B58A-02C3FCDAAD6D}">
      <dgm:prSet/>
      <dgm:spPr/>
      <dgm:t>
        <a:bodyPr/>
        <a:lstStyle/>
        <a:p>
          <a:endParaRPr lang="en-US"/>
        </a:p>
      </dgm:t>
    </dgm:pt>
    <dgm:pt modelId="{0CAEE3E4-3E6F-4D05-B5E2-2DB20B6E3479}" type="sibTrans" cxnId="{AF56BA0A-C03C-4A2F-B58A-02C3FCDAAD6D}">
      <dgm:prSet/>
      <dgm:spPr/>
      <dgm:t>
        <a:bodyPr/>
        <a:lstStyle/>
        <a:p>
          <a:endParaRPr lang="en-US"/>
        </a:p>
      </dgm:t>
    </dgm:pt>
    <dgm:pt modelId="{D8309701-099B-441D-AE03-E35ACCFACB3D}">
      <dgm:prSet custT="1"/>
      <dgm:spPr/>
      <dgm:t>
        <a:bodyPr/>
        <a:lstStyle/>
        <a:p>
          <a:r>
            <a:rPr lang="en-US" sz="1400" b="1" dirty="0">
              <a:solidFill>
                <a:schemeClr val="accent2">
                  <a:lumMod val="75000"/>
                </a:schemeClr>
              </a:solidFill>
            </a:rPr>
            <a:t>Compliant consignments are released</a:t>
          </a:r>
        </a:p>
        <a:p>
          <a:r>
            <a:rPr lang="en-US" sz="1400" b="1" dirty="0">
              <a:solidFill>
                <a:srgbClr val="FF0000"/>
              </a:solidFill>
            </a:rPr>
            <a:t>non-compliant consignments are confiscated for appropriate action to be taken</a:t>
          </a:r>
        </a:p>
      </dgm:t>
    </dgm:pt>
    <dgm:pt modelId="{CEAC6C8B-F2E1-40B7-A382-15C2267C2FC9}" type="parTrans" cxnId="{E29D165C-7DFB-4371-909A-A3EBEDF6BFE4}">
      <dgm:prSet/>
      <dgm:spPr/>
      <dgm:t>
        <a:bodyPr/>
        <a:lstStyle/>
        <a:p>
          <a:endParaRPr lang="en-US"/>
        </a:p>
      </dgm:t>
    </dgm:pt>
    <dgm:pt modelId="{792E2AA4-F289-4C60-A7A5-788192795D46}" type="sibTrans" cxnId="{E29D165C-7DFB-4371-909A-A3EBEDF6BFE4}">
      <dgm:prSet/>
      <dgm:spPr/>
      <dgm:t>
        <a:bodyPr/>
        <a:lstStyle/>
        <a:p>
          <a:endParaRPr lang="en-US"/>
        </a:p>
      </dgm:t>
    </dgm:pt>
    <dgm:pt modelId="{BB40965B-370E-41E4-A79F-812B115D047A}" type="pres">
      <dgm:prSet presAssocID="{85E9BB19-7491-4765-9A8A-6AFACEA0D940}" presName="arrowDiagram" presStyleCnt="0">
        <dgm:presLayoutVars>
          <dgm:chMax val="5"/>
          <dgm:dir/>
          <dgm:resizeHandles val="exact"/>
        </dgm:presLayoutVars>
      </dgm:prSet>
      <dgm:spPr/>
    </dgm:pt>
    <dgm:pt modelId="{FB22F851-6FE0-4120-B164-BEB698B9D2CD}" type="pres">
      <dgm:prSet presAssocID="{85E9BB19-7491-4765-9A8A-6AFACEA0D940}" presName="arrow" presStyleLbl="bgShp" presStyleIdx="0" presStyleCnt="1"/>
      <dgm:spPr>
        <a:solidFill>
          <a:schemeClr val="bg2">
            <a:lumMod val="75000"/>
          </a:schemeClr>
        </a:solidFill>
      </dgm:spPr>
    </dgm:pt>
    <dgm:pt modelId="{E93EFFB0-6E15-4CC2-87FD-9A3F1666E230}" type="pres">
      <dgm:prSet presAssocID="{85E9BB19-7491-4765-9A8A-6AFACEA0D940}" presName="arrowDiagram4" presStyleCnt="0"/>
      <dgm:spPr/>
    </dgm:pt>
    <dgm:pt modelId="{2CDBD941-45BA-4C89-A325-F3CE3FE60FF3}" type="pres">
      <dgm:prSet presAssocID="{C5C26333-F595-4CCD-A837-349C85ACC055}" presName="bullet4a" presStyleLbl="node1" presStyleIdx="0" presStyleCnt="4"/>
      <dgm:spPr/>
    </dgm:pt>
    <dgm:pt modelId="{E4D4418F-5A22-46FA-A570-76949295D9DE}" type="pres">
      <dgm:prSet presAssocID="{C5C26333-F595-4CCD-A837-349C85ACC055}" presName="textBox4a" presStyleLbl="revTx" presStyleIdx="0" presStyleCnt="4" custScaleX="185567" custScaleY="74433" custLinFactNeighborX="25541" custLinFactNeighborY="3760">
        <dgm:presLayoutVars>
          <dgm:bulletEnabled val="1"/>
        </dgm:presLayoutVars>
      </dgm:prSet>
      <dgm:spPr/>
    </dgm:pt>
    <dgm:pt modelId="{B91888C0-2963-4C96-AE36-3E583D50E78A}" type="pres">
      <dgm:prSet presAssocID="{7E211AA2-2C0E-402C-BD6D-CA9EB1333900}" presName="bullet4b" presStyleLbl="node1" presStyleIdx="1" presStyleCnt="4"/>
      <dgm:spPr/>
    </dgm:pt>
    <dgm:pt modelId="{59EC953F-F8DA-4312-B4F6-C59A321CF2D9}" type="pres">
      <dgm:prSet presAssocID="{7E211AA2-2C0E-402C-BD6D-CA9EB1333900}" presName="textBox4b" presStyleLbl="revTx" presStyleIdx="1" presStyleCnt="4" custScaleX="138096" custScaleY="36107" custLinFactNeighborX="11753" custLinFactNeighborY="-21486">
        <dgm:presLayoutVars>
          <dgm:bulletEnabled val="1"/>
        </dgm:presLayoutVars>
      </dgm:prSet>
      <dgm:spPr/>
    </dgm:pt>
    <dgm:pt modelId="{CEEA1795-F0F3-4361-ABAA-1060DDFEF3F9}" type="pres">
      <dgm:prSet presAssocID="{3D41E202-A08D-4FFA-8F54-AAA6E207695C}" presName="bullet4c" presStyleLbl="node1" presStyleIdx="2" presStyleCnt="4"/>
      <dgm:spPr/>
    </dgm:pt>
    <dgm:pt modelId="{78299AC2-C5BC-4A22-9676-0E6E3E88B680}" type="pres">
      <dgm:prSet presAssocID="{3D41E202-A08D-4FFA-8F54-AAA6E207695C}" presName="textBox4c" presStyleLbl="revTx" presStyleIdx="2" presStyleCnt="4" custScaleX="130163" custScaleY="26534" custLinFactNeighborX="16880" custLinFactNeighborY="-26823">
        <dgm:presLayoutVars>
          <dgm:bulletEnabled val="1"/>
        </dgm:presLayoutVars>
      </dgm:prSet>
      <dgm:spPr/>
    </dgm:pt>
    <dgm:pt modelId="{10684E65-2F51-4AF6-AA60-D3D89C6FC281}" type="pres">
      <dgm:prSet presAssocID="{D8309701-099B-441D-AE03-E35ACCFACB3D}" presName="bullet4d" presStyleLbl="node1" presStyleIdx="3" presStyleCnt="4"/>
      <dgm:spPr/>
    </dgm:pt>
    <dgm:pt modelId="{C5A33A51-F32E-477E-9165-F18524B9DE9A}" type="pres">
      <dgm:prSet presAssocID="{D8309701-099B-441D-AE03-E35ACCFACB3D}" presName="textBox4d" presStyleLbl="revTx" presStyleIdx="3" presStyleCnt="4" custScaleX="157443" custScaleY="33596" custLinFactNeighborX="49137" custLinFactNeighborY="-29573">
        <dgm:presLayoutVars>
          <dgm:bulletEnabled val="1"/>
        </dgm:presLayoutVars>
      </dgm:prSet>
      <dgm:spPr/>
    </dgm:pt>
  </dgm:ptLst>
  <dgm:cxnLst>
    <dgm:cxn modelId="{AF56BA0A-C03C-4A2F-B58A-02C3FCDAAD6D}" srcId="{85E9BB19-7491-4765-9A8A-6AFACEA0D940}" destId="{3D41E202-A08D-4FFA-8F54-AAA6E207695C}" srcOrd="2" destOrd="0" parTransId="{2C8A73FF-CFF8-4D7B-9A43-A5CACCBDA26F}" sibTransId="{0CAEE3E4-3E6F-4D05-B5E2-2DB20B6E3479}"/>
    <dgm:cxn modelId="{E29D165C-7DFB-4371-909A-A3EBEDF6BFE4}" srcId="{85E9BB19-7491-4765-9A8A-6AFACEA0D940}" destId="{D8309701-099B-441D-AE03-E35ACCFACB3D}" srcOrd="3" destOrd="0" parTransId="{CEAC6C8B-F2E1-40B7-A382-15C2267C2FC9}" sibTransId="{792E2AA4-F289-4C60-A7A5-788192795D46}"/>
    <dgm:cxn modelId="{61E29760-61FA-4DA2-AAC7-6215B749499A}" type="presOf" srcId="{3D41E202-A08D-4FFA-8F54-AAA6E207695C}" destId="{78299AC2-C5BC-4A22-9676-0E6E3E88B680}" srcOrd="0" destOrd="0" presId="urn:microsoft.com/office/officeart/2005/8/layout/arrow2"/>
    <dgm:cxn modelId="{FCE80875-9BC5-45F1-B3D6-A59C1B72848D}" srcId="{85E9BB19-7491-4765-9A8A-6AFACEA0D940}" destId="{7E211AA2-2C0E-402C-BD6D-CA9EB1333900}" srcOrd="1" destOrd="0" parTransId="{344A1E40-9943-4526-8D62-C7DE5AC15656}" sibTransId="{84A7B825-52E1-4EC1-B84C-8788277A3D0B}"/>
    <dgm:cxn modelId="{DB313B89-273A-46F7-A2D8-219C2E336730}" type="presOf" srcId="{85E9BB19-7491-4765-9A8A-6AFACEA0D940}" destId="{BB40965B-370E-41E4-A79F-812B115D047A}" srcOrd="0" destOrd="0" presId="urn:microsoft.com/office/officeart/2005/8/layout/arrow2"/>
    <dgm:cxn modelId="{9777D69E-B715-40B2-B2FB-6F701AD47ED9}" srcId="{85E9BB19-7491-4765-9A8A-6AFACEA0D940}" destId="{C5C26333-F595-4CCD-A837-349C85ACC055}" srcOrd="0" destOrd="0" parTransId="{289261E9-4158-4117-93D4-EC1FDDF93756}" sibTransId="{3EE7EE5D-B8C2-4635-A282-D600BA96E34C}"/>
    <dgm:cxn modelId="{DAF5B9CB-8DCD-459B-9124-EA4F01212992}" type="presOf" srcId="{C5C26333-F595-4CCD-A837-349C85ACC055}" destId="{E4D4418F-5A22-46FA-A570-76949295D9DE}" srcOrd="0" destOrd="0" presId="urn:microsoft.com/office/officeart/2005/8/layout/arrow2"/>
    <dgm:cxn modelId="{DA8F32D5-5ACF-45AB-8FD9-0D2B57899AE8}" type="presOf" srcId="{7E211AA2-2C0E-402C-BD6D-CA9EB1333900}" destId="{59EC953F-F8DA-4312-B4F6-C59A321CF2D9}" srcOrd="0" destOrd="0" presId="urn:microsoft.com/office/officeart/2005/8/layout/arrow2"/>
    <dgm:cxn modelId="{48A7AAEE-578E-44DB-AC3E-BCD63E8D6878}" type="presOf" srcId="{D8309701-099B-441D-AE03-E35ACCFACB3D}" destId="{C5A33A51-F32E-477E-9165-F18524B9DE9A}" srcOrd="0" destOrd="0" presId="urn:microsoft.com/office/officeart/2005/8/layout/arrow2"/>
    <dgm:cxn modelId="{CC861175-2437-49DF-A9EE-924D403297B5}" type="presParOf" srcId="{BB40965B-370E-41E4-A79F-812B115D047A}" destId="{FB22F851-6FE0-4120-B164-BEB698B9D2CD}" srcOrd="0" destOrd="0" presId="urn:microsoft.com/office/officeart/2005/8/layout/arrow2"/>
    <dgm:cxn modelId="{CD60277E-C260-4D71-B73C-67F6E9FFC395}" type="presParOf" srcId="{BB40965B-370E-41E4-A79F-812B115D047A}" destId="{E93EFFB0-6E15-4CC2-87FD-9A3F1666E230}" srcOrd="1" destOrd="0" presId="urn:microsoft.com/office/officeart/2005/8/layout/arrow2"/>
    <dgm:cxn modelId="{9A16165A-E686-43E9-A83C-B1A394EA19FC}" type="presParOf" srcId="{E93EFFB0-6E15-4CC2-87FD-9A3F1666E230}" destId="{2CDBD941-45BA-4C89-A325-F3CE3FE60FF3}" srcOrd="0" destOrd="0" presId="urn:microsoft.com/office/officeart/2005/8/layout/arrow2"/>
    <dgm:cxn modelId="{571854F2-0AD8-4402-B227-1885382A54A7}" type="presParOf" srcId="{E93EFFB0-6E15-4CC2-87FD-9A3F1666E230}" destId="{E4D4418F-5A22-46FA-A570-76949295D9DE}" srcOrd="1" destOrd="0" presId="urn:microsoft.com/office/officeart/2005/8/layout/arrow2"/>
    <dgm:cxn modelId="{162DD76A-1E02-4739-96AC-3340B137A851}" type="presParOf" srcId="{E93EFFB0-6E15-4CC2-87FD-9A3F1666E230}" destId="{B91888C0-2963-4C96-AE36-3E583D50E78A}" srcOrd="2" destOrd="0" presId="urn:microsoft.com/office/officeart/2005/8/layout/arrow2"/>
    <dgm:cxn modelId="{A56B5104-BC08-445B-B1AE-50730FA853F7}" type="presParOf" srcId="{E93EFFB0-6E15-4CC2-87FD-9A3F1666E230}" destId="{59EC953F-F8DA-4312-B4F6-C59A321CF2D9}" srcOrd="3" destOrd="0" presId="urn:microsoft.com/office/officeart/2005/8/layout/arrow2"/>
    <dgm:cxn modelId="{B61CA335-9D2A-40A1-BD9F-294A1E66D5DE}" type="presParOf" srcId="{E93EFFB0-6E15-4CC2-87FD-9A3F1666E230}" destId="{CEEA1795-F0F3-4361-ABAA-1060DDFEF3F9}" srcOrd="4" destOrd="0" presId="urn:microsoft.com/office/officeart/2005/8/layout/arrow2"/>
    <dgm:cxn modelId="{6B745641-4E17-470A-B70F-FB59B0B8CE87}" type="presParOf" srcId="{E93EFFB0-6E15-4CC2-87FD-9A3F1666E230}" destId="{78299AC2-C5BC-4A22-9676-0E6E3E88B680}" srcOrd="5" destOrd="0" presId="urn:microsoft.com/office/officeart/2005/8/layout/arrow2"/>
    <dgm:cxn modelId="{52C2D24C-5C5E-46F9-BCAF-7FE6226AC4B9}" type="presParOf" srcId="{E93EFFB0-6E15-4CC2-87FD-9A3F1666E230}" destId="{10684E65-2F51-4AF6-AA60-D3D89C6FC281}" srcOrd="6" destOrd="0" presId="urn:microsoft.com/office/officeart/2005/8/layout/arrow2"/>
    <dgm:cxn modelId="{83CB1062-5463-454C-BDDF-E0B8A67E0DC3}" type="presParOf" srcId="{E93EFFB0-6E15-4CC2-87FD-9A3F1666E230}" destId="{C5A33A51-F32E-477E-9165-F18524B9DE9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122FF-400B-41CB-9D38-812ACB3B2F43}">
      <dsp:nvSpPr>
        <dsp:cNvPr id="0" name=""/>
        <dsp:cNvSpPr/>
      </dsp:nvSpPr>
      <dsp:spPr>
        <a:xfrm>
          <a:off x="4734727" y="4332764"/>
          <a:ext cx="2821458" cy="324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229"/>
              </a:lnTo>
              <a:lnTo>
                <a:pt x="2821458" y="176229"/>
              </a:lnTo>
              <a:lnTo>
                <a:pt x="2821458" y="32412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F7EC9-3C1B-44BB-8CF2-45C09D7DDC44}">
      <dsp:nvSpPr>
        <dsp:cNvPr id="0" name=""/>
        <dsp:cNvSpPr/>
      </dsp:nvSpPr>
      <dsp:spPr>
        <a:xfrm>
          <a:off x="4689007" y="4332764"/>
          <a:ext cx="91440" cy="3241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229"/>
              </a:lnTo>
              <a:lnTo>
                <a:pt x="98512" y="176229"/>
              </a:lnTo>
              <a:lnTo>
                <a:pt x="98512" y="32412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4F1F2-2777-4E98-8C3A-6FB1E92AFA84}">
      <dsp:nvSpPr>
        <dsp:cNvPr id="0" name=""/>
        <dsp:cNvSpPr/>
      </dsp:nvSpPr>
      <dsp:spPr>
        <a:xfrm>
          <a:off x="2018854" y="4332764"/>
          <a:ext cx="2715872" cy="324128"/>
        </a:xfrm>
        <a:custGeom>
          <a:avLst/>
          <a:gdLst/>
          <a:ahLst/>
          <a:cxnLst/>
          <a:rect l="0" t="0" r="0" b="0"/>
          <a:pathLst>
            <a:path>
              <a:moveTo>
                <a:pt x="2715872" y="0"/>
              </a:moveTo>
              <a:lnTo>
                <a:pt x="2715872" y="176229"/>
              </a:lnTo>
              <a:lnTo>
                <a:pt x="0" y="176229"/>
              </a:lnTo>
              <a:lnTo>
                <a:pt x="0" y="32412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73518-FBD2-47CB-AA16-3DB99AB0C1AA}">
      <dsp:nvSpPr>
        <dsp:cNvPr id="0" name=""/>
        <dsp:cNvSpPr/>
      </dsp:nvSpPr>
      <dsp:spPr>
        <a:xfrm>
          <a:off x="4671591" y="2699201"/>
          <a:ext cx="91440" cy="3288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962"/>
              </a:lnTo>
              <a:lnTo>
                <a:pt x="63136" y="180962"/>
              </a:lnTo>
              <a:lnTo>
                <a:pt x="63136" y="328861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AE9EC-1AFC-42A5-950B-BB97CCA614C9}">
      <dsp:nvSpPr>
        <dsp:cNvPr id="0" name=""/>
        <dsp:cNvSpPr/>
      </dsp:nvSpPr>
      <dsp:spPr>
        <a:xfrm>
          <a:off x="3290782" y="930338"/>
          <a:ext cx="1426529" cy="314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43"/>
              </a:lnTo>
              <a:lnTo>
                <a:pt x="1426529" y="166243"/>
              </a:lnTo>
              <a:lnTo>
                <a:pt x="1426529" y="31414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03399-3831-4CF1-86AE-A993A4072F45}">
      <dsp:nvSpPr>
        <dsp:cNvPr id="0" name=""/>
        <dsp:cNvSpPr/>
      </dsp:nvSpPr>
      <dsp:spPr>
        <a:xfrm>
          <a:off x="1857780" y="930338"/>
          <a:ext cx="1433001" cy="314142"/>
        </a:xfrm>
        <a:custGeom>
          <a:avLst/>
          <a:gdLst/>
          <a:ahLst/>
          <a:cxnLst/>
          <a:rect l="0" t="0" r="0" b="0"/>
          <a:pathLst>
            <a:path>
              <a:moveTo>
                <a:pt x="1433001" y="0"/>
              </a:moveTo>
              <a:lnTo>
                <a:pt x="1433001" y="166243"/>
              </a:lnTo>
              <a:lnTo>
                <a:pt x="0" y="166243"/>
              </a:lnTo>
              <a:lnTo>
                <a:pt x="0" y="31414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9BD2E-C732-4032-910A-53589DF54A79}">
      <dsp:nvSpPr>
        <dsp:cNvPr id="0" name=""/>
        <dsp:cNvSpPr/>
      </dsp:nvSpPr>
      <dsp:spPr>
        <a:xfrm>
          <a:off x="2837742" y="25205"/>
          <a:ext cx="906079" cy="9051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CD94C0-E11C-4766-B5A6-EFA99AE3C011}">
      <dsp:nvSpPr>
        <dsp:cNvPr id="0" name=""/>
        <dsp:cNvSpPr/>
      </dsp:nvSpPr>
      <dsp:spPr>
        <a:xfrm>
          <a:off x="3764059" y="2128"/>
          <a:ext cx="1419831" cy="946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0" kern="1200">
            <a:latin typeface="+mn-lt"/>
            <a:cs typeface="American Typewriter"/>
          </a:endParaRPr>
        </a:p>
      </dsp:txBody>
      <dsp:txXfrm>
        <a:off x="3764059" y="2128"/>
        <a:ext cx="1419831" cy="946554"/>
      </dsp:txXfrm>
    </dsp:sp>
    <dsp:sp modelId="{F5C4AE7F-F932-479F-A0C1-6A4BC37B4541}">
      <dsp:nvSpPr>
        <dsp:cNvPr id="0" name=""/>
        <dsp:cNvSpPr/>
      </dsp:nvSpPr>
      <dsp:spPr>
        <a:xfrm>
          <a:off x="1178680" y="1244480"/>
          <a:ext cx="1358200" cy="135820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820E38-9C82-4682-805B-F716D2BC21D9}">
      <dsp:nvSpPr>
        <dsp:cNvPr id="0" name=""/>
        <dsp:cNvSpPr/>
      </dsp:nvSpPr>
      <dsp:spPr>
        <a:xfrm>
          <a:off x="2573976" y="1306456"/>
          <a:ext cx="1419831" cy="1100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5"/>
              </a:solidFill>
            </a:rPr>
            <a:t>PLANT PROTECTION BOARD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i="1" kern="1200" dirty="0"/>
            <a:t>(reports to the Minister of Agriculture</a:t>
          </a:r>
          <a:r>
            <a:rPr lang="en-US" sz="1000" b="0" i="1" kern="1200" dirty="0"/>
            <a:t>)</a:t>
          </a:r>
        </a:p>
      </dsp:txBody>
      <dsp:txXfrm>
        <a:off x="2573976" y="1306456"/>
        <a:ext cx="1419831" cy="1100255"/>
      </dsp:txXfrm>
    </dsp:sp>
    <dsp:sp modelId="{C852129A-7D34-4B8C-BC84-A88DC6B8D93F}">
      <dsp:nvSpPr>
        <dsp:cNvPr id="0" name=""/>
        <dsp:cNvSpPr/>
      </dsp:nvSpPr>
      <dsp:spPr>
        <a:xfrm>
          <a:off x="3987527" y="1244480"/>
          <a:ext cx="1459567" cy="145472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A8FF4F-1A26-456D-9E3A-47AA02DD0524}">
      <dsp:nvSpPr>
        <dsp:cNvPr id="0" name=""/>
        <dsp:cNvSpPr/>
      </dsp:nvSpPr>
      <dsp:spPr>
        <a:xfrm>
          <a:off x="5436794" y="1368436"/>
          <a:ext cx="1884896" cy="1326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5"/>
              </a:solidFill>
            </a:rPr>
            <a:t>DEPARTMENT OF AGRICULTURE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Head: Director of Agriculture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i="1" kern="1200" dirty="0"/>
            <a:t>(reports to the Permanent Secretary)</a:t>
          </a:r>
        </a:p>
      </dsp:txBody>
      <dsp:txXfrm>
        <a:off x="5436794" y="1368436"/>
        <a:ext cx="1884896" cy="1326207"/>
      </dsp:txXfrm>
    </dsp:sp>
    <dsp:sp modelId="{C1AB50AB-F92D-40FB-B19B-D1AAA9A67D71}">
      <dsp:nvSpPr>
        <dsp:cNvPr id="0" name=""/>
        <dsp:cNvSpPr/>
      </dsp:nvSpPr>
      <dsp:spPr>
        <a:xfrm>
          <a:off x="4082376" y="3028062"/>
          <a:ext cx="1304701" cy="130470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790994-9DDE-4913-9FCB-BF67DC938CD5}">
      <dsp:nvSpPr>
        <dsp:cNvPr id="0" name=""/>
        <dsp:cNvSpPr/>
      </dsp:nvSpPr>
      <dsp:spPr>
        <a:xfrm>
          <a:off x="5509356" y="2946469"/>
          <a:ext cx="1660364" cy="1366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5"/>
              </a:solidFill>
              <a:latin typeface="+mn-lt"/>
              <a:cs typeface="American Typewriter"/>
            </a:rPr>
            <a:t>PLANT PROTECTION UNIT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  <a:cs typeface="American Typewriter"/>
            </a:rPr>
            <a:t>Head: Chief Plant Protection Officer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i="1" kern="1200" dirty="0">
              <a:latin typeface="+mn-lt"/>
              <a:cs typeface="American Typewriter"/>
            </a:rPr>
            <a:t>(reports to the Director of Agriculture)</a:t>
          </a:r>
        </a:p>
      </dsp:txBody>
      <dsp:txXfrm>
        <a:off x="5509356" y="2946469"/>
        <a:ext cx="1660364" cy="1366095"/>
      </dsp:txXfrm>
    </dsp:sp>
    <dsp:sp modelId="{2685D2E1-CC73-40B0-A293-B7B1F6A68670}">
      <dsp:nvSpPr>
        <dsp:cNvPr id="0" name=""/>
        <dsp:cNvSpPr/>
      </dsp:nvSpPr>
      <dsp:spPr>
        <a:xfrm>
          <a:off x="1381185" y="4656893"/>
          <a:ext cx="1275339" cy="127658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1C0977-50CE-4BAB-A022-37E486E23C7F}">
      <dsp:nvSpPr>
        <dsp:cNvPr id="0" name=""/>
        <dsp:cNvSpPr/>
      </dsp:nvSpPr>
      <dsp:spPr>
        <a:xfrm>
          <a:off x="2706611" y="4744794"/>
          <a:ext cx="1419831" cy="946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5"/>
              </a:solidFill>
              <a:latin typeface="+mn-lt"/>
              <a:cs typeface="American Typewriter"/>
            </a:rPr>
            <a:t>ANCILLARY STAFF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  <a:cs typeface="American Typewriter"/>
            </a:rPr>
            <a:t>Clerical &amp; admin support staff</a:t>
          </a:r>
        </a:p>
      </dsp:txBody>
      <dsp:txXfrm>
        <a:off x="2706611" y="4744794"/>
        <a:ext cx="1419831" cy="946554"/>
      </dsp:txXfrm>
    </dsp:sp>
    <dsp:sp modelId="{7F94AF37-1FF3-4171-8795-ED2EF21C6140}">
      <dsp:nvSpPr>
        <dsp:cNvPr id="0" name=""/>
        <dsp:cNvSpPr/>
      </dsp:nvSpPr>
      <dsp:spPr>
        <a:xfrm>
          <a:off x="4148601" y="4656893"/>
          <a:ext cx="1277838" cy="1277838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5B90B9-15C6-429C-B08A-9A9B19D84333}">
      <dsp:nvSpPr>
        <dsp:cNvPr id="0" name=""/>
        <dsp:cNvSpPr/>
      </dsp:nvSpPr>
      <dsp:spPr>
        <a:xfrm>
          <a:off x="5425370" y="4744794"/>
          <a:ext cx="1419831" cy="946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5"/>
              </a:solidFill>
              <a:latin typeface="+mn-lt"/>
              <a:cs typeface="American Typewriter"/>
            </a:rPr>
            <a:t>PEST MANAGEMENT SERVICES</a:t>
          </a:r>
        </a:p>
      </dsp:txBody>
      <dsp:txXfrm>
        <a:off x="5425370" y="4744794"/>
        <a:ext cx="1419831" cy="946554"/>
      </dsp:txXfrm>
    </dsp:sp>
    <dsp:sp modelId="{71BBEF1E-88CB-4962-9C97-462487A3F3F4}">
      <dsp:nvSpPr>
        <dsp:cNvPr id="0" name=""/>
        <dsp:cNvSpPr/>
      </dsp:nvSpPr>
      <dsp:spPr>
        <a:xfrm>
          <a:off x="6917267" y="4656893"/>
          <a:ext cx="1277838" cy="1277838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53F1D6-0BFA-41B3-BF45-0E6732A299F1}">
      <dsp:nvSpPr>
        <dsp:cNvPr id="0" name=""/>
        <dsp:cNvSpPr/>
      </dsp:nvSpPr>
      <dsp:spPr>
        <a:xfrm>
          <a:off x="8230497" y="4744794"/>
          <a:ext cx="1419831" cy="946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5"/>
              </a:solidFill>
              <a:latin typeface="+mn-lt"/>
              <a:cs typeface="American Typewriter"/>
            </a:rPr>
            <a:t>PLANT QUARANTINE SERVICES </a:t>
          </a:r>
        </a:p>
      </dsp:txBody>
      <dsp:txXfrm>
        <a:off x="8230497" y="4744794"/>
        <a:ext cx="1419831" cy="946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06910-1DDF-A244-BC27-8FFDDBDCC6BB}">
      <dsp:nvSpPr>
        <dsp:cNvPr id="0" name=""/>
        <dsp:cNvSpPr/>
      </dsp:nvSpPr>
      <dsp:spPr>
        <a:xfrm>
          <a:off x="667524" y="2632509"/>
          <a:ext cx="1524087" cy="762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/>
              </a:solidFill>
            </a:rPr>
            <a:t>NPPO</a:t>
          </a:r>
        </a:p>
      </dsp:txBody>
      <dsp:txXfrm>
        <a:off x="689843" y="2654828"/>
        <a:ext cx="1479449" cy="717405"/>
      </dsp:txXfrm>
    </dsp:sp>
    <dsp:sp modelId="{AA57D880-C33C-FE43-A655-32F3CA8D1A83}">
      <dsp:nvSpPr>
        <dsp:cNvPr id="0" name=""/>
        <dsp:cNvSpPr/>
      </dsp:nvSpPr>
      <dsp:spPr>
        <a:xfrm rot="17775103">
          <a:off x="1782913" y="2342953"/>
          <a:ext cx="146569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65698" y="13315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9120" y="2319626"/>
        <a:ext cx="73284" cy="73284"/>
      </dsp:txXfrm>
    </dsp:sp>
    <dsp:sp modelId="{C6A56456-F112-074F-A682-BF11D120893B}">
      <dsp:nvSpPr>
        <dsp:cNvPr id="0" name=""/>
        <dsp:cNvSpPr/>
      </dsp:nvSpPr>
      <dsp:spPr>
        <a:xfrm>
          <a:off x="2839913" y="1317983"/>
          <a:ext cx="1596817" cy="762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5"/>
              </a:solidFill>
            </a:rPr>
            <a:t>Pest Management</a:t>
          </a:r>
        </a:p>
      </dsp:txBody>
      <dsp:txXfrm>
        <a:off x="2862232" y="1340302"/>
        <a:ext cx="1552179" cy="717405"/>
      </dsp:txXfrm>
    </dsp:sp>
    <dsp:sp modelId="{A9A57B17-B900-1B41-BC23-37D6E0A277A5}">
      <dsp:nvSpPr>
        <dsp:cNvPr id="0" name=""/>
        <dsp:cNvSpPr/>
      </dsp:nvSpPr>
      <dsp:spPr>
        <a:xfrm rot="17608673">
          <a:off x="4005629" y="1028427"/>
          <a:ext cx="143317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33172" y="13315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86386" y="1005913"/>
        <a:ext cx="71658" cy="71658"/>
      </dsp:txXfrm>
    </dsp:sp>
    <dsp:sp modelId="{35CFEFB8-0932-914D-90ED-5DF24CCABFF5}">
      <dsp:nvSpPr>
        <dsp:cNvPr id="0" name=""/>
        <dsp:cNvSpPr/>
      </dsp:nvSpPr>
      <dsp:spPr>
        <a:xfrm>
          <a:off x="5007700" y="3458"/>
          <a:ext cx="1524087" cy="76204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Response to Pest Reports</a:t>
          </a:r>
        </a:p>
      </dsp:txBody>
      <dsp:txXfrm>
        <a:off x="5030019" y="25777"/>
        <a:ext cx="1479449" cy="717405"/>
      </dsp:txXfrm>
    </dsp:sp>
    <dsp:sp modelId="{0A19B289-979E-1D40-B383-70D39AA4C1D6}">
      <dsp:nvSpPr>
        <dsp:cNvPr id="0" name=""/>
        <dsp:cNvSpPr/>
      </dsp:nvSpPr>
      <dsp:spPr>
        <a:xfrm rot="19349790">
          <a:off x="4362353" y="1466602"/>
          <a:ext cx="71972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19724" y="13315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04222" y="1461925"/>
        <a:ext cx="35986" cy="35986"/>
      </dsp:txXfrm>
    </dsp:sp>
    <dsp:sp modelId="{9ABBD756-ABC0-5442-B750-49A48C6644FB}">
      <dsp:nvSpPr>
        <dsp:cNvPr id="0" name=""/>
        <dsp:cNvSpPr/>
      </dsp:nvSpPr>
      <dsp:spPr>
        <a:xfrm>
          <a:off x="5007700" y="879808"/>
          <a:ext cx="1524087" cy="76204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Surveys</a:t>
          </a:r>
        </a:p>
      </dsp:txBody>
      <dsp:txXfrm>
        <a:off x="5030019" y="902127"/>
        <a:ext cx="1479449" cy="717405"/>
      </dsp:txXfrm>
    </dsp:sp>
    <dsp:sp modelId="{6B9EB3A2-6071-5D4A-A817-AF547D081D9F}">
      <dsp:nvSpPr>
        <dsp:cNvPr id="0" name=""/>
        <dsp:cNvSpPr/>
      </dsp:nvSpPr>
      <dsp:spPr>
        <a:xfrm rot="19457599">
          <a:off x="6461221" y="1028427"/>
          <a:ext cx="7507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50768" y="1331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17836" y="1022973"/>
        <a:ext cx="37538" cy="37538"/>
      </dsp:txXfrm>
    </dsp:sp>
    <dsp:sp modelId="{806FD51A-520C-F745-B4B6-77C145D63094}">
      <dsp:nvSpPr>
        <dsp:cNvPr id="0" name=""/>
        <dsp:cNvSpPr/>
      </dsp:nvSpPr>
      <dsp:spPr>
        <a:xfrm>
          <a:off x="7141423" y="441633"/>
          <a:ext cx="1524087" cy="76204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2">
                  <a:lumMod val="75000"/>
                </a:schemeClr>
              </a:solidFill>
            </a:rPr>
            <a:t>Fruitfly</a:t>
          </a:r>
          <a:r>
            <a:rPr lang="en-US" sz="1400" b="1" kern="1200" dirty="0">
              <a:solidFill>
                <a:schemeClr val="tx2">
                  <a:lumMod val="75000"/>
                </a:schemeClr>
              </a:solidFill>
            </a:rPr>
            <a:t> Survey</a:t>
          </a:r>
        </a:p>
      </dsp:txBody>
      <dsp:txXfrm>
        <a:off x="7163742" y="463952"/>
        <a:ext cx="1479449" cy="717405"/>
      </dsp:txXfrm>
    </dsp:sp>
    <dsp:sp modelId="{5D6F0AD2-F45F-9946-9580-BF13D2B27B5C}">
      <dsp:nvSpPr>
        <dsp:cNvPr id="0" name=""/>
        <dsp:cNvSpPr/>
      </dsp:nvSpPr>
      <dsp:spPr>
        <a:xfrm rot="2142401">
          <a:off x="6461221" y="1466602"/>
          <a:ext cx="7507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50768" y="1331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17836" y="1461149"/>
        <a:ext cx="37538" cy="37538"/>
      </dsp:txXfrm>
    </dsp:sp>
    <dsp:sp modelId="{568C6E92-5E68-7043-9712-591FA843A457}">
      <dsp:nvSpPr>
        <dsp:cNvPr id="0" name=""/>
        <dsp:cNvSpPr/>
      </dsp:nvSpPr>
      <dsp:spPr>
        <a:xfrm>
          <a:off x="7141423" y="1317983"/>
          <a:ext cx="1524087" cy="76204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>
                  <a:lumMod val="75000"/>
                </a:schemeClr>
              </a:solidFill>
            </a:rPr>
            <a:t>Mango Seed Weevil Survey</a:t>
          </a:r>
        </a:p>
      </dsp:txBody>
      <dsp:txXfrm>
        <a:off x="7163742" y="1340302"/>
        <a:ext cx="1479449" cy="717405"/>
      </dsp:txXfrm>
    </dsp:sp>
    <dsp:sp modelId="{12F75B63-2662-DB42-B3BE-5CE37E9411E0}">
      <dsp:nvSpPr>
        <dsp:cNvPr id="0" name=""/>
        <dsp:cNvSpPr/>
      </dsp:nvSpPr>
      <dsp:spPr>
        <a:xfrm rot="2250210">
          <a:off x="4362353" y="1904778"/>
          <a:ext cx="71972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19724" y="13315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04222" y="1900100"/>
        <a:ext cx="35986" cy="35986"/>
      </dsp:txXfrm>
    </dsp:sp>
    <dsp:sp modelId="{107F4983-0837-DA4C-9029-94A003F18BED}">
      <dsp:nvSpPr>
        <dsp:cNvPr id="0" name=""/>
        <dsp:cNvSpPr/>
      </dsp:nvSpPr>
      <dsp:spPr>
        <a:xfrm>
          <a:off x="5007700" y="1756159"/>
          <a:ext cx="1524087" cy="76204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GAS Eradication </a:t>
          </a:r>
          <a:r>
            <a:rPr lang="en-US" sz="1500" b="1" kern="1200" dirty="0" err="1"/>
            <a:t>Programme</a:t>
          </a:r>
          <a:endParaRPr lang="en-US" sz="1500" b="1" kern="1200" dirty="0"/>
        </a:p>
      </dsp:txBody>
      <dsp:txXfrm>
        <a:off x="5030019" y="1778478"/>
        <a:ext cx="1479449" cy="717405"/>
      </dsp:txXfrm>
    </dsp:sp>
    <dsp:sp modelId="{1C4FD272-E66A-7F43-9ADC-28D2589CA850}">
      <dsp:nvSpPr>
        <dsp:cNvPr id="0" name=""/>
        <dsp:cNvSpPr/>
      </dsp:nvSpPr>
      <dsp:spPr>
        <a:xfrm rot="3991327">
          <a:off x="4005629" y="2342953"/>
          <a:ext cx="143317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33172" y="13315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86386" y="2320439"/>
        <a:ext cx="71658" cy="71658"/>
      </dsp:txXfrm>
    </dsp:sp>
    <dsp:sp modelId="{85D29732-84E0-6D41-9B40-274151777713}">
      <dsp:nvSpPr>
        <dsp:cNvPr id="0" name=""/>
        <dsp:cNvSpPr/>
      </dsp:nvSpPr>
      <dsp:spPr>
        <a:xfrm>
          <a:off x="5007700" y="2632509"/>
          <a:ext cx="1524087" cy="76204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Lethal Yellowing Management </a:t>
          </a:r>
          <a:r>
            <a:rPr lang="en-US" sz="1500" b="1" kern="1200" dirty="0" err="1"/>
            <a:t>programme</a:t>
          </a:r>
          <a:endParaRPr lang="en-US" sz="1500" b="1" kern="1200" dirty="0"/>
        </a:p>
      </dsp:txBody>
      <dsp:txXfrm>
        <a:off x="5030019" y="2654828"/>
        <a:ext cx="1479449" cy="717405"/>
      </dsp:txXfrm>
    </dsp:sp>
    <dsp:sp modelId="{0FDD0839-A5D0-6D48-8F03-D94ABFD43A77}">
      <dsp:nvSpPr>
        <dsp:cNvPr id="0" name=""/>
        <dsp:cNvSpPr/>
      </dsp:nvSpPr>
      <dsp:spPr>
        <a:xfrm rot="3907178">
          <a:off x="1771924" y="3657479"/>
          <a:ext cx="144901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49011" y="13315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60204" y="3634569"/>
        <a:ext cx="72450" cy="72450"/>
      </dsp:txXfrm>
    </dsp:sp>
    <dsp:sp modelId="{B4CF45DA-F034-8848-97FC-6085ABEA76C8}">
      <dsp:nvSpPr>
        <dsp:cNvPr id="0" name=""/>
        <dsp:cNvSpPr/>
      </dsp:nvSpPr>
      <dsp:spPr>
        <a:xfrm>
          <a:off x="2801247" y="3947035"/>
          <a:ext cx="1524087" cy="76204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5"/>
              </a:solidFill>
            </a:rPr>
            <a:t>Plant Quarantine</a:t>
          </a:r>
        </a:p>
      </dsp:txBody>
      <dsp:txXfrm>
        <a:off x="2823566" y="3969354"/>
        <a:ext cx="1479449" cy="717405"/>
      </dsp:txXfrm>
    </dsp:sp>
    <dsp:sp modelId="{65419841-85E7-314F-AB25-0FAFDFA3033A}">
      <dsp:nvSpPr>
        <dsp:cNvPr id="0" name=""/>
        <dsp:cNvSpPr/>
      </dsp:nvSpPr>
      <dsp:spPr>
        <a:xfrm rot="19457599">
          <a:off x="4254769" y="4095654"/>
          <a:ext cx="7507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50768" y="13315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11384" y="4090200"/>
        <a:ext cx="37538" cy="37538"/>
      </dsp:txXfrm>
    </dsp:sp>
    <dsp:sp modelId="{E718B75D-9DC7-D841-8992-134040AEDAD0}">
      <dsp:nvSpPr>
        <dsp:cNvPr id="0" name=""/>
        <dsp:cNvSpPr/>
      </dsp:nvSpPr>
      <dsp:spPr>
        <a:xfrm>
          <a:off x="4934970" y="3508860"/>
          <a:ext cx="1524087" cy="76204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accent3"/>
              </a:solidFill>
            </a:rPr>
            <a:t>Certification</a:t>
          </a:r>
        </a:p>
      </dsp:txBody>
      <dsp:txXfrm>
        <a:off x="4957289" y="3531179"/>
        <a:ext cx="1479449" cy="717405"/>
      </dsp:txXfrm>
    </dsp:sp>
    <dsp:sp modelId="{1192A718-5615-1A40-8C16-00C7B889882D}">
      <dsp:nvSpPr>
        <dsp:cNvPr id="0" name=""/>
        <dsp:cNvSpPr/>
      </dsp:nvSpPr>
      <dsp:spPr>
        <a:xfrm rot="19457599">
          <a:off x="6388492" y="3657479"/>
          <a:ext cx="7507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50768" y="1331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45107" y="3652025"/>
        <a:ext cx="37538" cy="37538"/>
      </dsp:txXfrm>
    </dsp:sp>
    <dsp:sp modelId="{367416EF-9BCE-FA48-A462-2E0B444F24C4}">
      <dsp:nvSpPr>
        <dsp:cNvPr id="0" name=""/>
        <dsp:cNvSpPr/>
      </dsp:nvSpPr>
      <dsp:spPr>
        <a:xfrm>
          <a:off x="7068693" y="3070685"/>
          <a:ext cx="1524087" cy="762043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5">
                  <a:lumMod val="60000"/>
                  <a:lumOff val="40000"/>
                </a:schemeClr>
              </a:solidFill>
            </a:rPr>
            <a:t>Import Permit regime for Imports</a:t>
          </a:r>
        </a:p>
      </dsp:txBody>
      <dsp:txXfrm>
        <a:off x="7091012" y="3093004"/>
        <a:ext cx="1479449" cy="717405"/>
      </dsp:txXfrm>
    </dsp:sp>
    <dsp:sp modelId="{ECCF7E81-D565-2845-BBC2-327A596B9E80}">
      <dsp:nvSpPr>
        <dsp:cNvPr id="0" name=""/>
        <dsp:cNvSpPr/>
      </dsp:nvSpPr>
      <dsp:spPr>
        <a:xfrm rot="2142401">
          <a:off x="6388492" y="4095654"/>
          <a:ext cx="7507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50768" y="1331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45107" y="4090200"/>
        <a:ext cx="37538" cy="37538"/>
      </dsp:txXfrm>
    </dsp:sp>
    <dsp:sp modelId="{987555E2-C407-6047-8B1B-4635F4B4E946}">
      <dsp:nvSpPr>
        <dsp:cNvPr id="0" name=""/>
        <dsp:cNvSpPr/>
      </dsp:nvSpPr>
      <dsp:spPr>
        <a:xfrm>
          <a:off x="7068693" y="3947035"/>
          <a:ext cx="1524087" cy="762043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5">
                  <a:lumMod val="60000"/>
                  <a:lumOff val="40000"/>
                </a:schemeClr>
              </a:solidFill>
            </a:rPr>
            <a:t>Phytosanitary Certification for Export</a:t>
          </a:r>
        </a:p>
      </dsp:txBody>
      <dsp:txXfrm>
        <a:off x="7091012" y="3969354"/>
        <a:ext cx="1479449" cy="717405"/>
      </dsp:txXfrm>
    </dsp:sp>
    <dsp:sp modelId="{0686F104-4735-904E-944C-C8F3C63DA219}">
      <dsp:nvSpPr>
        <dsp:cNvPr id="0" name=""/>
        <dsp:cNvSpPr/>
      </dsp:nvSpPr>
      <dsp:spPr>
        <a:xfrm rot="2142401">
          <a:off x="4254769" y="4533829"/>
          <a:ext cx="7507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50768" y="13315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11384" y="4528376"/>
        <a:ext cx="37538" cy="37538"/>
      </dsp:txXfrm>
    </dsp:sp>
    <dsp:sp modelId="{3BEAAF86-7F64-7740-9FE7-253AE83D7A35}">
      <dsp:nvSpPr>
        <dsp:cNvPr id="0" name=""/>
        <dsp:cNvSpPr/>
      </dsp:nvSpPr>
      <dsp:spPr>
        <a:xfrm>
          <a:off x="4934970" y="4385210"/>
          <a:ext cx="1524087" cy="76204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accent3"/>
              </a:solidFill>
            </a:rPr>
            <a:t>Border Control (Inspection)</a:t>
          </a:r>
        </a:p>
      </dsp:txBody>
      <dsp:txXfrm>
        <a:off x="4957289" y="4407529"/>
        <a:ext cx="1479449" cy="717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2F851-6FE0-4120-B164-BEB698B9D2CD}">
      <dsp:nvSpPr>
        <dsp:cNvPr id="0" name=""/>
        <dsp:cNvSpPr/>
      </dsp:nvSpPr>
      <dsp:spPr>
        <a:xfrm>
          <a:off x="749504" y="0"/>
          <a:ext cx="8603211" cy="5377007"/>
        </a:xfrm>
        <a:prstGeom prst="swooshArrow">
          <a:avLst>
            <a:gd name="adj1" fmla="val 25000"/>
            <a:gd name="adj2" fmla="val 25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BD941-45BA-4C89-A325-F3CE3FE60FF3}">
      <dsp:nvSpPr>
        <dsp:cNvPr id="0" name=""/>
        <dsp:cNvSpPr/>
      </dsp:nvSpPr>
      <dsp:spPr>
        <a:xfrm>
          <a:off x="1596921" y="3998342"/>
          <a:ext cx="197873" cy="197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4418F-5A22-46FA-A570-76949295D9DE}">
      <dsp:nvSpPr>
        <dsp:cNvPr id="0" name=""/>
        <dsp:cNvSpPr/>
      </dsp:nvSpPr>
      <dsp:spPr>
        <a:xfrm>
          <a:off x="1442195" y="4308991"/>
          <a:ext cx="2729967" cy="9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49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5">
                  <a:lumMod val="75000"/>
                </a:schemeClr>
              </a:solidFill>
            </a:rPr>
            <a:t>Customs alerts Plant Protection when regulated consignments arrive &amp; are available for clearance &amp;/or the broker/consignee informs the Plant Quarantine Inspector</a:t>
          </a:r>
        </a:p>
      </dsp:txBody>
      <dsp:txXfrm>
        <a:off x="1442195" y="4308991"/>
        <a:ext cx="2729967" cy="952539"/>
      </dsp:txXfrm>
    </dsp:sp>
    <dsp:sp modelId="{B91888C0-2963-4C96-AE36-3E583D50E78A}">
      <dsp:nvSpPr>
        <dsp:cNvPr id="0" name=""/>
        <dsp:cNvSpPr/>
      </dsp:nvSpPr>
      <dsp:spPr>
        <a:xfrm>
          <a:off x="2994942" y="2747650"/>
          <a:ext cx="344128" cy="344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C953F-F8DA-4312-B4F6-C59A321CF2D9}">
      <dsp:nvSpPr>
        <dsp:cNvPr id="0" name=""/>
        <dsp:cNvSpPr/>
      </dsp:nvSpPr>
      <dsp:spPr>
        <a:xfrm>
          <a:off x="3035210" y="3176759"/>
          <a:ext cx="2494945" cy="88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347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4"/>
              </a:solidFill>
            </a:rPr>
            <a:t>Inspector requests relevant documentation from passenger/importer/broker</a:t>
          </a:r>
        </a:p>
      </dsp:txBody>
      <dsp:txXfrm>
        <a:off x="3035210" y="3176759"/>
        <a:ext cx="2494945" cy="887254"/>
      </dsp:txXfrm>
    </dsp:sp>
    <dsp:sp modelId="{CEEA1795-F0F3-4361-ABAA-1060DDFEF3F9}">
      <dsp:nvSpPr>
        <dsp:cNvPr id="0" name=""/>
        <dsp:cNvSpPr/>
      </dsp:nvSpPr>
      <dsp:spPr>
        <a:xfrm>
          <a:off x="4780109" y="1826031"/>
          <a:ext cx="455970" cy="4559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99AC2-C5BC-4A22-9676-0E6E3E88B680}">
      <dsp:nvSpPr>
        <dsp:cNvPr id="0" name=""/>
        <dsp:cNvSpPr/>
      </dsp:nvSpPr>
      <dsp:spPr>
        <a:xfrm>
          <a:off x="5040587" y="2383325"/>
          <a:ext cx="2351621" cy="88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609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3"/>
              </a:solidFill>
            </a:rPr>
            <a:t>Once documents are in order, the inspector inspects the commodities thoroughly</a:t>
          </a:r>
        </a:p>
      </dsp:txBody>
      <dsp:txXfrm>
        <a:off x="5040587" y="2383325"/>
        <a:ext cx="2351621" cy="881722"/>
      </dsp:txXfrm>
    </dsp:sp>
    <dsp:sp modelId="{10684E65-2F51-4AF6-AA60-D3D89C6FC281}">
      <dsp:nvSpPr>
        <dsp:cNvPr id="0" name=""/>
        <dsp:cNvSpPr/>
      </dsp:nvSpPr>
      <dsp:spPr>
        <a:xfrm>
          <a:off x="6724434" y="1216278"/>
          <a:ext cx="610827" cy="610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33A51-F32E-477E-9165-F18524B9DE9A}">
      <dsp:nvSpPr>
        <dsp:cNvPr id="0" name=""/>
        <dsp:cNvSpPr/>
      </dsp:nvSpPr>
      <dsp:spPr>
        <a:xfrm>
          <a:off x="7260449" y="1661602"/>
          <a:ext cx="2844482" cy="129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66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>
                  <a:lumMod val="75000"/>
                </a:schemeClr>
              </a:solidFill>
            </a:rPr>
            <a:t>Compliant consignments are released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0000"/>
              </a:solidFill>
            </a:rPr>
            <a:t>non-compliant consignments are confiscated for appropriate action to be taken</a:t>
          </a:r>
        </a:p>
      </dsp:txBody>
      <dsp:txXfrm>
        <a:off x="7260449" y="1661602"/>
        <a:ext cx="2844482" cy="1295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FD930-DA32-4983-8A75-E7C1109CC11E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A1228-0244-473A-8F10-6C24DF42E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1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A1228-0244-473A-8F10-6C24DF42E0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AD9-90E7-4410-8417-C1B0AEC2AE3E}" type="datetime1">
              <a:rPr lang="aa-ET" smtClean="0"/>
              <a:t>07/06/2022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7902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383F-15CD-4EF1-B2C8-58770F12C6D1}" type="datetime1">
              <a:rPr lang="aa-ET" smtClean="0"/>
              <a:t>07/06/2022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86365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C72D-29BC-490C-B2A5-92EF5534C3B4}" type="datetime1">
              <a:rPr lang="aa-ET" smtClean="0"/>
              <a:t>07/06/2022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‹#›</a:t>
            </a:fld>
            <a:endParaRPr lang="aa-E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04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CCB9-D909-46B4-AD53-B9968343C4EF}" type="datetime1">
              <a:rPr lang="aa-ET" smtClean="0"/>
              <a:t>07/06/2022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93755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F2DB-D05D-4C3C-A80A-518A430D23B2}" type="datetime1">
              <a:rPr lang="aa-ET" smtClean="0"/>
              <a:t>07/06/2022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‹#›</a:t>
            </a:fld>
            <a:endParaRPr lang="aa-E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943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7308-50C0-4FE9-9DBE-9EC4074FF9D1}" type="datetime1">
              <a:rPr lang="aa-ET" smtClean="0"/>
              <a:t>07/06/2022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758489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06CB-F3C1-43CA-B12F-712BD76C737D}" type="datetime1">
              <a:rPr lang="aa-ET" smtClean="0"/>
              <a:t>07/06/2022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43473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3C36-B3A6-437B-8FFA-288EC6B3D4F9}" type="datetime1">
              <a:rPr lang="aa-ET" smtClean="0"/>
              <a:t>07/06/2022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44757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4BD7-CD57-4558-A5F5-1FCB62FE7523}" type="datetime1">
              <a:rPr lang="aa-ET" smtClean="0"/>
              <a:t>07/06/2022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42826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D94F-0122-433B-91C4-7F25C6F847A0}" type="datetime1">
              <a:rPr lang="aa-ET" smtClean="0"/>
              <a:t>07/06/2022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4866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E350-542F-4191-8557-54E39CC6880B}" type="datetime1">
              <a:rPr lang="aa-ET" smtClean="0"/>
              <a:t>07/06/2022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3640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DDA3-B09F-429E-8468-680A1EAEAC2F}" type="datetime1">
              <a:rPr lang="aa-ET" smtClean="0"/>
              <a:t>07/06/2022</a:t>
            </a:fld>
            <a:endParaRPr lang="aa-E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2992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6B6C-F6E4-47C4-8D85-936560F0BA0B}" type="datetime1">
              <a:rPr lang="aa-ET" smtClean="0"/>
              <a:t>07/06/2022</a:t>
            </a:fld>
            <a:endParaRPr lang="aa-E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3620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5A8-AA05-4048-9D94-9E23CD3A2005}" type="datetime1">
              <a:rPr lang="aa-ET" smtClean="0"/>
              <a:t>07/06/2022</a:t>
            </a:fld>
            <a:endParaRPr lang="aa-E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08660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B9F9-41A0-40FA-B135-8DDD4B9AA8AD}" type="datetime1">
              <a:rPr lang="aa-ET" smtClean="0"/>
              <a:t>07/06/2022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0896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51B3-B436-4364-900B-EDBF14E5E808}" type="datetime1">
              <a:rPr lang="aa-ET" smtClean="0"/>
              <a:t>07/06/2022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75785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D8667-F3D3-4A38-92F4-DA04E19EF58D}" type="datetime1">
              <a:rPr lang="aa-ET" smtClean="0"/>
              <a:t>07/06/2022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F4AF93-F553-46CA-B9B7-C5EDD5F03DA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9429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guana-green-colors-reptile-wild-880811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Commons:Valued_images_by_topic/Life_forms/Animals/Reptiles" TargetMode="Externa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kipedia:Featured_picture_candidates/Green_monkey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umn.edu/vetprevmed/chapter/chapter-15-mammals-i/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flickr.com/photos/9726009@N05/7627799442" TargetMode="Externa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F854745-BC75-8372-D472-42BBCF03F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“Improving biosecurity in Barbados and the OECS” Workshop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GRENADA, 13-17 JUNE 2022</a:t>
            </a: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aa-ET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FC176-63BD-9B81-D98A-13D08DEA7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621" y="2404534"/>
            <a:ext cx="8278382" cy="1646302"/>
          </a:xfrm>
        </p:spPr>
        <p:txBody>
          <a:bodyPr>
            <a:normAutofit/>
          </a:bodyPr>
          <a:lstStyle/>
          <a:p>
            <a:r>
              <a:rPr lang="en-US" sz="5000" dirty="0"/>
              <a:t>COUNTRY PRESENTATION:</a:t>
            </a:r>
            <a:br>
              <a:rPr lang="en-US" sz="5000" dirty="0"/>
            </a:br>
            <a:r>
              <a:rPr lang="en-US" sz="5000" b="1" dirty="0">
                <a:solidFill>
                  <a:schemeClr val="accent2"/>
                </a:solidFill>
                <a:latin typeface="Aharoni" panose="020F0502020204030204" pitchFamily="34" charset="0"/>
                <a:cs typeface="Aharoni" panose="020F0502020204030204" pitchFamily="34" charset="0"/>
              </a:rPr>
              <a:t>ANTIGUA AND BARBUDA</a:t>
            </a:r>
            <a:endParaRPr lang="aa-ET" sz="5000" b="1">
              <a:solidFill>
                <a:schemeClr val="accent2"/>
              </a:solidFill>
              <a:latin typeface="Aharoni" panose="020F0502020204030204" pitchFamily="34" charset="0"/>
              <a:cs typeface="Aharon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71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F716-E6E8-A6D2-D35C-344195E5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52" y="156238"/>
            <a:ext cx="9260042" cy="798503"/>
          </a:xfrm>
        </p:spPr>
        <p:txBody>
          <a:bodyPr>
            <a:normAutofit/>
          </a:bodyPr>
          <a:lstStyle/>
          <a:p>
            <a:r>
              <a:rPr lang="en-US" sz="3200" dirty="0"/>
              <a:t>TOP 20 REGULATED PLANT PEST LIST</a:t>
            </a:r>
            <a:endParaRPr lang="aa-ET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CBA6B-8BA9-ED28-0033-A1F0CA8DD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966" y="726141"/>
            <a:ext cx="4471404" cy="53152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i="1" dirty="0" err="1"/>
              <a:t>Bursaphelenchus</a:t>
            </a:r>
            <a:r>
              <a:rPr lang="en-US" i="1" dirty="0"/>
              <a:t> </a:t>
            </a:r>
            <a:r>
              <a:rPr lang="en-US" i="1" dirty="0" err="1"/>
              <a:t>cocophilus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Red Ring Nematode</a:t>
            </a:r>
          </a:p>
          <a:p>
            <a:pPr>
              <a:buFont typeface="Wingdings" pitchFamily="2" charset="2"/>
              <a:buChar char="ü"/>
            </a:pPr>
            <a:r>
              <a:rPr lang="en-US" i="1" dirty="0" err="1"/>
              <a:t>Candidatus</a:t>
            </a:r>
            <a:r>
              <a:rPr lang="en-US" i="1" dirty="0"/>
              <a:t> Phytoplasma </a:t>
            </a:r>
            <a:r>
              <a:rPr lang="en-US" i="1" dirty="0" err="1"/>
              <a:t>palmae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lethal yellowing disease of palms</a:t>
            </a:r>
          </a:p>
          <a:p>
            <a:pPr>
              <a:buFont typeface="Wingdings" pitchFamily="2" charset="2"/>
              <a:buChar char="ü"/>
            </a:pPr>
            <a:r>
              <a:rPr lang="en-US" i="1" dirty="0" err="1"/>
              <a:t>Candidatus</a:t>
            </a:r>
            <a:r>
              <a:rPr lang="en-US" i="1" dirty="0"/>
              <a:t> </a:t>
            </a:r>
            <a:r>
              <a:rPr lang="en-US" i="1" dirty="0" err="1"/>
              <a:t>liberibacter</a:t>
            </a:r>
            <a:r>
              <a:rPr lang="en-US" dirty="0"/>
              <a:t> spp. – </a:t>
            </a:r>
            <a:r>
              <a:rPr lang="en-US" dirty="0" err="1">
                <a:solidFill>
                  <a:schemeClr val="accent5"/>
                </a:solidFill>
                <a:highlight>
                  <a:srgbClr val="FFFF00"/>
                </a:highlight>
              </a:rPr>
              <a:t>Huanglongbing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Citrus leprosis virus </a:t>
            </a:r>
            <a:r>
              <a:rPr lang="en-US" dirty="0"/>
              <a:t>- </a:t>
            </a:r>
            <a:r>
              <a:rPr lang="en-US" dirty="0" err="1"/>
              <a:t>CiLV</a:t>
            </a:r>
            <a:endParaRPr lang="aa-ET"/>
          </a:p>
          <a:p>
            <a:pPr>
              <a:buFont typeface="Wingdings" pitchFamily="2" charset="2"/>
              <a:buChar char="ü"/>
            </a:pPr>
            <a:r>
              <a:rPr lang="en-US" i="1" dirty="0" err="1"/>
              <a:t>Cylas</a:t>
            </a:r>
            <a:r>
              <a:rPr lang="en-US" i="1" dirty="0"/>
              <a:t> </a:t>
            </a:r>
            <a:r>
              <a:rPr lang="en-US" i="1" dirty="0" err="1"/>
              <a:t>formicarius</a:t>
            </a:r>
            <a:r>
              <a:rPr lang="en-US" i="1" dirty="0"/>
              <a:t> </a:t>
            </a:r>
            <a:r>
              <a:rPr lang="en-US" i="1" dirty="0" err="1"/>
              <a:t>elegantulus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sweet potato beetle</a:t>
            </a:r>
          </a:p>
          <a:p>
            <a:pPr>
              <a:buFont typeface="Wingdings" pitchFamily="2" charset="2"/>
              <a:buChar char="ü"/>
            </a:pPr>
            <a:r>
              <a:rPr lang="en-US" i="1" dirty="0" err="1"/>
              <a:t>Euscepes</a:t>
            </a:r>
            <a:r>
              <a:rPr lang="en-US" i="1" dirty="0"/>
              <a:t> </a:t>
            </a:r>
            <a:r>
              <a:rPr lang="en-US" i="1" dirty="0" err="1"/>
              <a:t>postfasciatus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 err="1">
                <a:solidFill>
                  <a:schemeClr val="accent5"/>
                </a:solidFill>
                <a:highlight>
                  <a:srgbClr val="FFFF00"/>
                </a:highlight>
              </a:rPr>
              <a:t>scarabee</a:t>
            </a:r>
            <a:r>
              <a:rPr lang="en-US" dirty="0">
                <a:solidFill>
                  <a:schemeClr val="accent5"/>
                </a:solidFill>
              </a:rPr>
              <a:t> weevil</a:t>
            </a:r>
          </a:p>
          <a:p>
            <a:pPr>
              <a:buFont typeface="Wingdings" pitchFamily="2" charset="2"/>
              <a:buChar char="ü"/>
            </a:pPr>
            <a:r>
              <a:rPr lang="en-US" i="1" dirty="0"/>
              <a:t>Fusarium </a:t>
            </a:r>
            <a:r>
              <a:rPr lang="en-US" i="1" dirty="0" err="1"/>
              <a:t>oxysporum</a:t>
            </a:r>
            <a:r>
              <a:rPr lang="en-US" i="1" dirty="0"/>
              <a:t> </a:t>
            </a:r>
            <a:r>
              <a:rPr lang="en-US" dirty="0" err="1"/>
              <a:t>f.sp</a:t>
            </a:r>
            <a:r>
              <a:rPr lang="en-US" dirty="0"/>
              <a:t>. </a:t>
            </a:r>
            <a:r>
              <a:rPr lang="en-US" i="1" dirty="0" err="1"/>
              <a:t>cubense</a:t>
            </a:r>
            <a:r>
              <a:rPr lang="en-US" dirty="0"/>
              <a:t> – </a:t>
            </a:r>
            <a:r>
              <a:rPr lang="en-US" dirty="0" err="1">
                <a:solidFill>
                  <a:schemeClr val="accent5"/>
                </a:solidFill>
                <a:highlight>
                  <a:srgbClr val="FFFF00"/>
                </a:highlight>
              </a:rPr>
              <a:t>Panana</a:t>
            </a:r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 disease/fusarium wilt of banana</a:t>
            </a:r>
          </a:p>
          <a:p>
            <a:pPr>
              <a:buFont typeface="Wingdings" pitchFamily="2" charset="2"/>
              <a:buChar char="ü"/>
            </a:pPr>
            <a:r>
              <a:rPr lang="en-US" i="1" dirty="0"/>
              <a:t>Ganoderma </a:t>
            </a:r>
            <a:r>
              <a:rPr lang="en-US" i="1" dirty="0" err="1"/>
              <a:t>zonatum</a:t>
            </a:r>
            <a:r>
              <a:rPr lang="en-US" dirty="0"/>
              <a:t> – </a:t>
            </a:r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Ganoderma butt rot </a:t>
            </a:r>
          </a:p>
          <a:p>
            <a:pPr>
              <a:buFont typeface="Wingdings" pitchFamily="2" charset="2"/>
              <a:buChar char="ü"/>
            </a:pPr>
            <a:r>
              <a:rPr lang="en-US" i="1" dirty="0" err="1"/>
              <a:t>Lissachatina</a:t>
            </a:r>
            <a:r>
              <a:rPr lang="en-US" i="1" dirty="0"/>
              <a:t> </a:t>
            </a:r>
            <a:r>
              <a:rPr lang="en-US" i="1" dirty="0" err="1"/>
              <a:t>fulica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Giant African Snail</a:t>
            </a:r>
          </a:p>
          <a:p>
            <a:pPr>
              <a:buFont typeface="Wingdings" pitchFamily="2" charset="2"/>
              <a:buChar char="ü"/>
            </a:pPr>
            <a:r>
              <a:rPr lang="en-US" i="1" dirty="0" err="1"/>
              <a:t>Mycosphaerella</a:t>
            </a:r>
            <a:r>
              <a:rPr lang="en-US" i="1" dirty="0"/>
              <a:t> </a:t>
            </a:r>
            <a:r>
              <a:rPr lang="en-US" i="1" dirty="0" err="1"/>
              <a:t>fijiensis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Black Sigatoka</a:t>
            </a:r>
          </a:p>
          <a:p>
            <a:pPr marL="0" indent="0">
              <a:buNone/>
            </a:pPr>
            <a:endParaRPr lang="aa-E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2D75C-ED91-CDCB-7A81-548C4257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726141"/>
            <a:ext cx="4471404" cy="531522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i="1" dirty="0" err="1"/>
              <a:t>Omphisa</a:t>
            </a:r>
            <a:r>
              <a:rPr lang="en-US" i="1" dirty="0"/>
              <a:t> </a:t>
            </a:r>
            <a:r>
              <a:rPr lang="en-US" i="1" dirty="0" err="1"/>
              <a:t>anastom</a:t>
            </a:r>
            <a:r>
              <a:rPr lang="en-US" dirty="0" err="1"/>
              <a:t>osalis</a:t>
            </a:r>
            <a:r>
              <a:rPr lang="en-US" dirty="0"/>
              <a:t> </a:t>
            </a:r>
            <a:r>
              <a:rPr lang="en-US" dirty="0" err="1"/>
              <a:t>Guen</a:t>
            </a:r>
            <a:r>
              <a:rPr lang="en-US" dirty="0"/>
              <a:t>. – </a:t>
            </a:r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Sweet potato stem borer</a:t>
            </a:r>
          </a:p>
          <a:p>
            <a:pPr>
              <a:buFont typeface="Wingdings" pitchFamily="2" charset="2"/>
              <a:buChar char="ü"/>
            </a:pPr>
            <a:r>
              <a:rPr lang="en-US" i="1" dirty="0" err="1"/>
              <a:t>Opogona</a:t>
            </a:r>
            <a:r>
              <a:rPr lang="en-US" i="1" dirty="0"/>
              <a:t> </a:t>
            </a:r>
            <a:r>
              <a:rPr lang="en-US" i="1" dirty="0" err="1"/>
              <a:t>sacchari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banana moth</a:t>
            </a:r>
          </a:p>
          <a:p>
            <a:pPr>
              <a:buFont typeface="Wingdings" pitchFamily="2" charset="2"/>
              <a:buChar char="ü"/>
            </a:pPr>
            <a:r>
              <a:rPr lang="en-US" i="1" dirty="0"/>
              <a:t>Phytophthora </a:t>
            </a:r>
            <a:r>
              <a:rPr lang="en-US" i="1" dirty="0" err="1"/>
              <a:t>palmivora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 err="1">
                <a:solidFill>
                  <a:schemeClr val="accent5"/>
                </a:solidFill>
                <a:highlight>
                  <a:srgbClr val="FFFF00"/>
                </a:highlight>
              </a:rPr>
              <a:t>Budrot</a:t>
            </a:r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 of palms</a:t>
            </a:r>
          </a:p>
          <a:p>
            <a:pPr>
              <a:buFont typeface="Wingdings" pitchFamily="2" charset="2"/>
              <a:buChar char="ü"/>
            </a:pPr>
            <a:r>
              <a:rPr lang="en-US" i="1" dirty="0"/>
              <a:t>Phytoplasma </a:t>
            </a:r>
            <a:r>
              <a:rPr lang="en-US" i="1" dirty="0" err="1"/>
              <a:t>palmi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lethal bronzing of palms</a:t>
            </a:r>
          </a:p>
          <a:p>
            <a:pPr>
              <a:buFont typeface="Wingdings" pitchFamily="2" charset="2"/>
              <a:buChar char="ü"/>
            </a:pPr>
            <a:r>
              <a:rPr lang="en-US" i="1" dirty="0" err="1"/>
              <a:t>Ralstonia</a:t>
            </a:r>
            <a:r>
              <a:rPr lang="en-US" i="1" dirty="0"/>
              <a:t> solanacearum r</a:t>
            </a:r>
            <a:r>
              <a:rPr lang="en-US" dirty="0"/>
              <a:t>ace 3  biovar 2 – </a:t>
            </a:r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brown rot of potato </a:t>
            </a:r>
            <a:r>
              <a:rPr lang="en-US" dirty="0"/>
              <a:t>&amp; </a:t>
            </a:r>
            <a:r>
              <a:rPr lang="en-US" i="1" dirty="0" err="1"/>
              <a:t>Ralstonia</a:t>
            </a:r>
            <a:r>
              <a:rPr lang="en-US" i="1" dirty="0"/>
              <a:t> solanacearum</a:t>
            </a:r>
            <a:r>
              <a:rPr lang="en-US" dirty="0"/>
              <a:t> race 2 – </a:t>
            </a:r>
            <a:r>
              <a:rPr lang="en-US" dirty="0" err="1">
                <a:solidFill>
                  <a:schemeClr val="accent5"/>
                </a:solidFill>
                <a:highlight>
                  <a:srgbClr val="FFFF00"/>
                </a:highlight>
              </a:rPr>
              <a:t>moko</a:t>
            </a:r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 disease</a:t>
            </a:r>
          </a:p>
          <a:p>
            <a:pPr>
              <a:buFont typeface="Wingdings" pitchFamily="2" charset="2"/>
              <a:buChar char="ü"/>
            </a:pPr>
            <a:r>
              <a:rPr lang="en-US" i="1" dirty="0" err="1"/>
              <a:t>Rhynchophorus</a:t>
            </a:r>
            <a:r>
              <a:rPr lang="en-US" i="1" dirty="0"/>
              <a:t> </a:t>
            </a:r>
            <a:r>
              <a:rPr lang="en-US" i="1" dirty="0" err="1"/>
              <a:t>ferrugineus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Red Palm Weevil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/>
              <a:t>Tephritid</a:t>
            </a:r>
            <a:r>
              <a:rPr lang="en-US" dirty="0"/>
              <a:t> </a:t>
            </a:r>
            <a:r>
              <a:rPr lang="en-US" dirty="0" err="1"/>
              <a:t>fruitflies</a:t>
            </a:r>
            <a:r>
              <a:rPr lang="en-US" dirty="0"/>
              <a:t> (</a:t>
            </a:r>
            <a:r>
              <a:rPr lang="en-US" dirty="0" err="1"/>
              <a:t>Tephritidae</a:t>
            </a:r>
            <a:r>
              <a:rPr lang="en-US" dirty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i="1" dirty="0"/>
              <a:t>Thrips </a:t>
            </a:r>
            <a:r>
              <a:rPr lang="en-US" i="1" dirty="0" err="1"/>
              <a:t>palmi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melon thrips</a:t>
            </a:r>
          </a:p>
          <a:p>
            <a:pPr>
              <a:buFont typeface="Wingdings" pitchFamily="2" charset="2"/>
              <a:buChar char="ü"/>
            </a:pPr>
            <a:r>
              <a:rPr lang="en-US" i="1" dirty="0" err="1"/>
              <a:t>Tuta</a:t>
            </a:r>
            <a:r>
              <a:rPr lang="en-US" i="1" dirty="0"/>
              <a:t> </a:t>
            </a:r>
            <a:r>
              <a:rPr lang="en-US" i="1" dirty="0" err="1"/>
              <a:t>absoluta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tomato </a:t>
            </a:r>
            <a:r>
              <a:rPr lang="en-US" dirty="0" err="1">
                <a:solidFill>
                  <a:schemeClr val="accent5"/>
                </a:solidFill>
                <a:highlight>
                  <a:srgbClr val="FFFF00"/>
                </a:highlight>
              </a:rPr>
              <a:t>leafminer</a:t>
            </a:r>
            <a:endParaRPr lang="en-US" dirty="0">
              <a:solidFill>
                <a:schemeClr val="accent5"/>
              </a:solidFill>
              <a:highlight>
                <a:srgbClr val="FFFF00"/>
              </a:highlight>
            </a:endParaRPr>
          </a:p>
          <a:p>
            <a:pPr>
              <a:buFont typeface="Wingdings" pitchFamily="2" charset="2"/>
              <a:buChar char="ü"/>
            </a:pPr>
            <a:r>
              <a:rPr lang="en-US" i="1" dirty="0"/>
              <a:t>Xanthomonas </a:t>
            </a:r>
            <a:r>
              <a:rPr lang="en-US" i="1" dirty="0" err="1"/>
              <a:t>axonopodis</a:t>
            </a:r>
            <a:r>
              <a:rPr lang="en-US" i="1" dirty="0"/>
              <a:t> </a:t>
            </a:r>
            <a:r>
              <a:rPr lang="en-US" dirty="0" err="1"/>
              <a:t>pv</a:t>
            </a:r>
            <a:r>
              <a:rPr lang="en-US" dirty="0"/>
              <a:t>. </a:t>
            </a:r>
            <a:r>
              <a:rPr lang="en-US" i="1" dirty="0" err="1"/>
              <a:t>citri</a:t>
            </a:r>
            <a:r>
              <a:rPr lang="en-US" i="1" dirty="0"/>
              <a:t> </a:t>
            </a:r>
            <a:r>
              <a:rPr lang="en-US" dirty="0"/>
              <a:t>- </a:t>
            </a:r>
            <a:r>
              <a:rPr lang="en-US" dirty="0">
                <a:solidFill>
                  <a:schemeClr val="accent5"/>
                </a:solidFill>
                <a:highlight>
                  <a:srgbClr val="FFFF00"/>
                </a:highlight>
              </a:rPr>
              <a:t>Citrus canker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10</a:t>
            </a:fld>
            <a:endParaRPr lang="aa-ET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2A31CEE-5822-9CC6-78D4-270E3FA20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53538" y="2240751"/>
            <a:ext cx="4158871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338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D1CBBC-6E9F-4212-9806-7A638C82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C26330-6D02-4C84-B89F-C5A8CF2B5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297F0-74D7-4E56-8C85-DD608539D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E424313-B840-4A19-A378-B1D1774B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72B411D-D18B-488A-B22A-9F139EED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519FBF2-9C9F-49B5-AE1A-AB5049D50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30DE6B7-51C9-49A9-9B80-91E1A8D60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DFE8946-BACE-4C56-9B6E-85E11C099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90A658F-D524-467C-BDFC-D37A227BF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4F01FE87-3030-45CD-B330-DBA287297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89C2E5F-7F20-475D-88BE-29D4128DD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EC6EDD-78EB-4A50-85CB-7C3CE363A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98B17-42D9-3005-CD8C-194144061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5470"/>
            <a:ext cx="8596668" cy="3880773"/>
          </a:xfrm>
        </p:spPr>
        <p:txBody>
          <a:bodyPr anchor="ctr">
            <a:normAutofit/>
          </a:bodyPr>
          <a:lstStyle/>
          <a:p>
            <a:r>
              <a:rPr lang="en-US" dirty="0"/>
              <a:t>Television &amp; radio interviews</a:t>
            </a:r>
          </a:p>
          <a:p>
            <a:r>
              <a:rPr lang="en-US" dirty="0"/>
              <a:t>Press releases on pests of concerns</a:t>
            </a:r>
          </a:p>
          <a:p>
            <a:r>
              <a:rPr lang="en-US" dirty="0"/>
              <a:t>Information presented on the Ministry’s Facebook Page</a:t>
            </a:r>
          </a:p>
          <a:p>
            <a:r>
              <a:rPr lang="en-US" dirty="0"/>
              <a:t>Distribution of flyers about pest etc. in the schools and community</a:t>
            </a:r>
          </a:p>
          <a:p>
            <a:r>
              <a:rPr lang="en-US" dirty="0"/>
              <a:t>Presentations in schools on request</a:t>
            </a:r>
          </a:p>
          <a:p>
            <a:r>
              <a:rPr lang="en-US" dirty="0"/>
              <a:t>Townhall meetings &amp; sensitization seminars</a:t>
            </a:r>
          </a:p>
          <a:p>
            <a:r>
              <a:rPr lang="en-US" dirty="0"/>
              <a:t>Public Service Announcements (PSA) &amp; jingles</a:t>
            </a:r>
          </a:p>
          <a:p>
            <a:r>
              <a:rPr lang="en-US" dirty="0"/>
              <a:t>Carnival float in carnival opening parade (on GAS)</a:t>
            </a:r>
          </a:p>
          <a:p>
            <a:endParaRPr lang="aa-E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WORKSHOP: Improving Biosecurity in Barbados &amp; the OECS through IAS Risk Assessments; Grenada, 13-17 June 2022</a:t>
            </a:r>
            <a:endParaRPr lang="aa-ET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F4AF93-F553-46CA-B9B7-C5EDD5F03DAF}" type="slidenum">
              <a:rPr lang="aa-ET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aa-ET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CE2BE-5B32-41A3-FBDF-BDE12449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chemeClr val="bg1"/>
                </a:solidFill>
              </a:rPr>
              <a:t>PUBLIC AWARENESS &amp; EDUCATION ON INVASIVES</a:t>
            </a:r>
            <a:endParaRPr lang="aa-ET" sz="440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1579EE-0EB7-759D-059E-160C916B6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8093">
            <a:off x="7168497" y="1652209"/>
            <a:ext cx="471229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7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1FDFB-65F6-057F-0892-EAA545E78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Veterinary invasives</a:t>
            </a:r>
            <a:endParaRPr lang="en-A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16BA9-8282-FB34-2ABE-B3291245A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64B5B-4CED-1A11-8249-DDCA9A3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DAF89-778D-68C1-3E7F-BD383545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12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97024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40238-44A3-999E-B9F5-02646CB6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GREEN IGUANA</a:t>
            </a:r>
            <a:endParaRPr lang="en-A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FDA58-AF92-68C8-A115-772D305E6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Lesser Antillean Green Iguana</a:t>
            </a:r>
            <a:endParaRPr lang="en-A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367BA-5232-7837-8A31-F27EDB905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Invasive Green Iguana</a:t>
            </a:r>
            <a:endParaRPr lang="en-AG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6538A4E-F489-810B-D521-1A331F1C25E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87938" y="3000566"/>
            <a:ext cx="4186237" cy="2777742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94080A0-A6C5-E179-6B29-D05CB9CC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BD73D1-D22A-C449-ED32-67D8BFF4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13</a:t>
            </a:fld>
            <a:endParaRPr lang="aa-ET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6EBE32D9-D9DB-35CA-DDC4-8CCCBE1E10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6275" y="2823456"/>
            <a:ext cx="4184650" cy="3131962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2BF384-6DDF-2279-3C0C-F42673C89CA4}"/>
              </a:ext>
            </a:extLst>
          </p:cNvPr>
          <p:cNvSpPr txBox="1"/>
          <p:nvPr/>
        </p:nvSpPr>
        <p:spPr>
          <a:xfrm>
            <a:off x="676275" y="5955418"/>
            <a:ext cx="4184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G" sz="900">
                <a:hlinkClick r:id="rId5" tooltip="https://commons.wikimedia.org/wiki/Commons:Valued_images_by_topic/Life_forms/Animals/Reptiles"/>
              </a:rPr>
              <a:t>This Photo</a:t>
            </a:r>
            <a:r>
              <a:rPr lang="en-AG" sz="900"/>
              <a:t> by Unknown Author is licensed under </a:t>
            </a:r>
            <a:r>
              <a:rPr lang="en-AG" sz="900">
                <a:hlinkClick r:id="rId6" tooltip="https://creativecommons.org/licenses/by-sa/3.0/"/>
              </a:rPr>
              <a:t>CC BY-SA</a:t>
            </a:r>
            <a:endParaRPr lang="en-AG" sz="900"/>
          </a:p>
        </p:txBody>
      </p:sp>
    </p:spTree>
    <p:extLst>
      <p:ext uri="{BB962C8B-B14F-4D97-AF65-F5344CB8AC3E}">
        <p14:creationId xmlns:p14="http://schemas.microsoft.com/office/powerpoint/2010/main" val="3676986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53F4-AD9E-B4B4-BFB6-EE926ADB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Green Monkeys</a:t>
            </a:r>
            <a:endParaRPr lang="en-AG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3ADBA7-45C9-74B1-C311-051E57A35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77945" y="2160588"/>
            <a:ext cx="4196148" cy="3881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48881-1BDD-BF49-DB57-150A743C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82158-178F-2980-E220-B2301235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14</a:t>
            </a:fld>
            <a:endParaRPr lang="aa-E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D077D-B55D-7194-45BD-1D673BA1CAA7}"/>
              </a:ext>
            </a:extLst>
          </p:cNvPr>
          <p:cNvSpPr txBox="1"/>
          <p:nvPr/>
        </p:nvSpPr>
        <p:spPr>
          <a:xfrm>
            <a:off x="2877945" y="6042025"/>
            <a:ext cx="4196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G" sz="900">
                <a:hlinkClick r:id="rId3" tooltip="https://en.wikipedia.org/wiki/Wikipedia:Featured_picture_candidates/Green_monkey"/>
              </a:rPr>
              <a:t>This Photo</a:t>
            </a:r>
            <a:r>
              <a:rPr lang="en-AG" sz="900"/>
              <a:t> by Unknown Author is licensed under </a:t>
            </a:r>
            <a:r>
              <a:rPr lang="en-AG" sz="900">
                <a:hlinkClick r:id="rId4" tooltip="https://creativecommons.org/licenses/by-sa/3.0/"/>
              </a:rPr>
              <a:t>CC BY-SA</a:t>
            </a:r>
            <a:endParaRPr lang="en-AG" sz="900"/>
          </a:p>
        </p:txBody>
      </p:sp>
    </p:spTree>
    <p:extLst>
      <p:ext uri="{BB962C8B-B14F-4D97-AF65-F5344CB8AC3E}">
        <p14:creationId xmlns:p14="http://schemas.microsoft.com/office/powerpoint/2010/main" val="363380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8F00-125A-514B-A3E2-5A637C89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Brown Rat &amp; Mongoose</a:t>
            </a:r>
            <a:endParaRPr lang="en-AG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4BD0B9-E98E-632A-8E9B-3D4E8F4EBA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863" y="3220943"/>
            <a:ext cx="4183062" cy="1760727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9C9780C-459D-200A-366D-6D4C7936AB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89525" y="2419682"/>
            <a:ext cx="4184650" cy="3363248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F89B0-79C6-1A56-3110-C921E3F8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3A727-9E0D-CDDB-8AE2-25132ED0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15</a:t>
            </a:fld>
            <a:endParaRPr lang="aa-E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0E1DB3-FC9D-0793-8363-729873C6E30A}"/>
              </a:ext>
            </a:extLst>
          </p:cNvPr>
          <p:cNvSpPr txBox="1"/>
          <p:nvPr/>
        </p:nvSpPr>
        <p:spPr>
          <a:xfrm>
            <a:off x="677863" y="4981670"/>
            <a:ext cx="4183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G" sz="900">
                <a:hlinkClick r:id="rId3" tooltip="https://pressbooks.umn.edu/vetprevmed/chapter/chapter-15-mammals-i/"/>
              </a:rPr>
              <a:t>This Photo</a:t>
            </a:r>
            <a:r>
              <a:rPr lang="en-AG" sz="900"/>
              <a:t> by Unknown Author is licensed under </a:t>
            </a:r>
            <a:r>
              <a:rPr lang="en-AG" sz="900">
                <a:hlinkClick r:id="rId6" tooltip="https://creativecommons.org/licenses/by-nc/3.0/"/>
              </a:rPr>
              <a:t>CC BY-NC</a:t>
            </a:r>
            <a:endParaRPr lang="en-AG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60B7D9-096C-8EDE-BCE2-83C5ED6804D8}"/>
              </a:ext>
            </a:extLst>
          </p:cNvPr>
          <p:cNvSpPr txBox="1"/>
          <p:nvPr/>
        </p:nvSpPr>
        <p:spPr>
          <a:xfrm>
            <a:off x="5089525" y="5782930"/>
            <a:ext cx="4184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G" sz="900">
                <a:hlinkClick r:id="rId5" tooltip="https://www.flickr.com/photos/9726009@N05/7627799442"/>
              </a:rPr>
              <a:t>This Photo</a:t>
            </a:r>
            <a:r>
              <a:rPr lang="en-AG" sz="900"/>
              <a:t> by Unknown Author is licensed under </a:t>
            </a:r>
            <a:r>
              <a:rPr lang="en-AG" sz="900">
                <a:hlinkClick r:id="rId7" tooltip="https://creativecommons.org/licenses/by/3.0/"/>
              </a:rPr>
              <a:t>CC BY</a:t>
            </a:r>
            <a:endParaRPr lang="en-AG" sz="900"/>
          </a:p>
        </p:txBody>
      </p:sp>
    </p:spTree>
    <p:extLst>
      <p:ext uri="{BB962C8B-B14F-4D97-AF65-F5344CB8AC3E}">
        <p14:creationId xmlns:p14="http://schemas.microsoft.com/office/powerpoint/2010/main" val="217862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1D47D5-C7D2-DE50-98B2-CFB63C46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1600"/>
            </a:br>
            <a:br>
              <a:rPr lang="en-US" sz="1600"/>
            </a:br>
            <a:br>
              <a:rPr lang="en-US" sz="1600"/>
            </a:br>
            <a:endParaRPr lang="en-US" sz="1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B5E0C1-56A6-655E-98D5-BECD68B630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9" r="1" b="25307"/>
          <a:stretch/>
        </p:blipFill>
        <p:spPr>
          <a:xfrm>
            <a:off x="677334" y="468621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352651"/>
            <a:ext cx="552823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WORKSHOP: Improving Biosecurity in Barbados &amp; the OECS through IAS Risk Assessments; Grenada, 13-17 June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023" y="6352651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6F4AF93-F553-46CA-B9B7-C5EDD5F03DAF}" type="slidenum">
              <a:rPr lang="en-US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89867"/>
            <a:ext cx="12192000" cy="741406"/>
          </a:xfrm>
        </p:spPr>
        <p:txBody>
          <a:bodyPr>
            <a:noAutofit/>
          </a:bodyPr>
          <a:lstStyle/>
          <a:p>
            <a:r>
              <a:rPr lang="en-US" sz="3800" dirty="0"/>
              <a:t>BIOSECURITY ORGANISATION</a:t>
            </a:r>
            <a:r>
              <a:rPr lang="en-US" sz="4000" dirty="0"/>
              <a:t>:</a:t>
            </a:r>
            <a:r>
              <a:rPr lang="en-US" sz="3400" b="1" dirty="0">
                <a:solidFill>
                  <a:schemeClr val="tx2"/>
                </a:solidFill>
              </a:rPr>
              <a:t>NPPO Organizational Chart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170457"/>
              </p:ext>
            </p:extLst>
          </p:nvPr>
        </p:nvGraphicFramePr>
        <p:xfrm>
          <a:off x="294948" y="811903"/>
          <a:ext cx="10627975" cy="593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8194" y="811903"/>
            <a:ext cx="6297612" cy="365125"/>
          </a:xfrm>
        </p:spPr>
        <p:txBody>
          <a:bodyPr/>
          <a:lstStyle/>
          <a:p>
            <a:r>
              <a:rPr lang="en-US" dirty="0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8717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711"/>
            <a:ext cx="12192000" cy="1320800"/>
          </a:xfrm>
        </p:spPr>
        <p:txBody>
          <a:bodyPr>
            <a:normAutofit/>
          </a:bodyPr>
          <a:lstStyle/>
          <a:p>
            <a:r>
              <a:rPr lang="en-US" sz="4000" dirty="0"/>
              <a:t>BIOSECURITY ORGANIZATION: </a:t>
            </a:r>
            <a:r>
              <a:rPr lang="en-US" sz="4000" dirty="0">
                <a:solidFill>
                  <a:schemeClr val="tx2"/>
                </a:solidFill>
              </a:rPr>
              <a:t>NPPO </a:t>
            </a:r>
            <a:r>
              <a:rPr lang="en-US" dirty="0">
                <a:solidFill>
                  <a:schemeClr val="tx2"/>
                </a:solidFill>
              </a:rPr>
              <a:t>Work Flow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3</a:t>
            </a:fld>
            <a:endParaRPr lang="aa-ET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310694"/>
              </p:ext>
            </p:extLst>
          </p:nvPr>
        </p:nvGraphicFramePr>
        <p:xfrm>
          <a:off x="452232" y="890649"/>
          <a:ext cx="9333036" cy="515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27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FC176-63BD-9B81-D98A-13D08DEA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213414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/>
              <a:t>CURRENT PROCEDURES:</a:t>
            </a:r>
            <a:br>
              <a:rPr lang="en-US" sz="4000" dirty="0"/>
            </a:br>
            <a:r>
              <a:rPr lang="en-US" b="1" dirty="0">
                <a:solidFill>
                  <a:schemeClr val="tx1"/>
                </a:solidFill>
              </a:rPr>
              <a:t>Import Application Process</a:t>
            </a:r>
            <a:endParaRPr lang="aa-ET" b="1">
              <a:solidFill>
                <a:schemeClr val="tx1"/>
              </a:solidFill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33502" y="6041362"/>
            <a:ext cx="564144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7F854745-BC75-8372-D472-42BBCF03F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586457"/>
            <a:ext cx="9474200" cy="43504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Regardless of quantity, a permit is required for: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All live plants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unprocessed plants or plant parts not for planting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partially processed plant commodities capable of carrying pests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all plant growth media &amp; mulches.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 Application comprises: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3 hard copies of a printed invoice/order form/purchase order, etc.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a fully-completed Plant Protection Import Permit Application Form.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Submission of application at least two (2) weeks before the shipping date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Permits are valid for: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1 consignment only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expire 60 days from the date of issue.</a:t>
            </a:r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aa-ET" sz="1300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5653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F4AF93-F553-46CA-B9B7-C5EDD5F03DAF}" type="slidenum">
              <a:rPr lang="aa-ET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aa-ET">
              <a:solidFill>
                <a:srgbClr val="FFFFFF"/>
              </a:solidFill>
            </a:endParaRPr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71DEC71-E11A-A396-283A-AEA227BC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/>
          <a:stretch/>
        </p:blipFill>
        <p:spPr>
          <a:xfrm rot="1442893">
            <a:off x="7378017" y="1263185"/>
            <a:ext cx="463953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881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46D77-CE7A-E770-32B3-B8854169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29" y="156238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sz="4000" dirty="0"/>
              <a:t>CURRENT PROCEDURES: </a:t>
            </a:r>
            <a:r>
              <a:rPr lang="en-US" b="1" dirty="0">
                <a:solidFill>
                  <a:schemeClr val="tx1"/>
                </a:solidFill>
              </a:rPr>
              <a:t>Phytosanitary Certificates</a:t>
            </a:r>
            <a:endParaRPr lang="aa-ET">
              <a:solidFill>
                <a:schemeClr val="tx1"/>
              </a:solidFill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22D45EB-DE2E-CCB8-32CC-D9B2C8F01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4" y="2159331"/>
            <a:ext cx="2915973" cy="21841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688C8-BCDF-D195-D97B-E6492C405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338" y="1495973"/>
            <a:ext cx="6357309" cy="472795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All inbound consignments of regulated plant commodities must be accompanied by a valid Phytosanitary Certificate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Certificate must be issued by the Plant Protection Organization of the Country of export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A valid import permit issued by the NPPO – Antigua and Barbuda must be presented when requesting a phytosanitary certificate from the exporting country</a:t>
            </a:r>
            <a:endParaRPr lang="aa-ET" sz="2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F4AF93-F553-46CA-B9B7-C5EDD5F03DAF}" type="slidenum">
              <a:rPr lang="aa-ET" smtClean="0"/>
              <a:pPr>
                <a:spcAft>
                  <a:spcPts val="600"/>
                </a:spcAft>
              </a:pPr>
              <a:t>5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5498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3889" y="6411619"/>
            <a:ext cx="6297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WORKSHOP: Improving Biosecurity in Barbados &amp; the OECS through IAS Risk Assessments; Grenada, 13-17 June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65194" y="6411619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D6F4AF93-F553-46CA-B9B7-C5EDD5F03DAF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D968D4-31AF-74DE-5BFF-221CB1A1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64" y="480060"/>
            <a:ext cx="7707086" cy="1320800"/>
          </a:xfrm>
        </p:spPr>
        <p:txBody>
          <a:bodyPr>
            <a:normAutofit/>
          </a:bodyPr>
          <a:lstStyle/>
          <a:p>
            <a:r>
              <a:rPr lang="en-US" sz="4000" dirty="0"/>
              <a:t>CURRENT PROCEDURES:</a:t>
            </a:r>
            <a:br>
              <a:rPr lang="en-US" dirty="0"/>
            </a:br>
            <a:r>
              <a:rPr lang="en-US" b="1" dirty="0">
                <a:solidFill>
                  <a:schemeClr val="tx2"/>
                </a:solidFill>
              </a:rPr>
              <a:t>Inspection 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</a:rPr>
              <a:t>(airport, port, cargo, passengers)</a:t>
            </a:r>
            <a:endParaRPr lang="aa-ET" sz="22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614239"/>
              </p:ext>
            </p:extLst>
          </p:nvPr>
        </p:nvGraphicFramePr>
        <p:xfrm>
          <a:off x="155349" y="748145"/>
          <a:ext cx="10104932" cy="537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close-up of a robot&#10;&#10;Description automatically generated with low confidence">
            <a:extLst>
              <a:ext uri="{FF2B5EF4-FFF2-40B4-BE49-F238E27FC236}">
                <a16:creationId xmlns:a16="http://schemas.microsoft.com/office/drawing/2014/main" id="{1B4462BD-306F-1DD5-B2AB-56763538EF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755" y="3473498"/>
            <a:ext cx="264695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8F58F-545B-B53E-5568-2EA3BF307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7" y="98961"/>
            <a:ext cx="10821998" cy="1320800"/>
          </a:xfrm>
        </p:spPr>
        <p:txBody>
          <a:bodyPr>
            <a:normAutofit/>
          </a:bodyPr>
          <a:lstStyle/>
          <a:p>
            <a:r>
              <a:rPr lang="en-US" sz="4000" dirty="0"/>
              <a:t>CURRENT PROCEDURES: </a:t>
            </a:r>
            <a:r>
              <a:rPr lang="en-US" b="1" dirty="0">
                <a:solidFill>
                  <a:schemeClr val="tx2"/>
                </a:solidFill>
              </a:rPr>
              <a:t>Post Border Monitoring &amp; Surveillance activities/monitoring</a:t>
            </a:r>
            <a:endParaRPr lang="aa-E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803058" y="1686125"/>
            <a:ext cx="4185623" cy="576262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Post Border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6CE9A-A753-C24A-C65C-F885300CF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2134" y="2470881"/>
            <a:ext cx="4185623" cy="2194560"/>
          </a:xfrm>
        </p:spPr>
        <p:txBody>
          <a:bodyPr>
            <a:normAutofit/>
          </a:bodyPr>
          <a:lstStyle/>
          <a:p>
            <a:r>
              <a:rPr lang="en-US" sz="2000" dirty="0"/>
              <a:t>No quarantine facilities are available</a:t>
            </a:r>
          </a:p>
          <a:p>
            <a:r>
              <a:rPr lang="en-US" sz="2000" dirty="0"/>
              <a:t>Very little post border monitoring is done of imported plants</a:t>
            </a:r>
            <a:endParaRPr lang="aa-ET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05571" y="1593834"/>
            <a:ext cx="4185618" cy="827763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Surveillance activities/monitoring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34120" y="2528751"/>
            <a:ext cx="4185617" cy="3304117"/>
          </a:xfrm>
        </p:spPr>
        <p:txBody>
          <a:bodyPr/>
          <a:lstStyle/>
          <a:p>
            <a:r>
              <a:rPr lang="en-US" sz="2000" dirty="0"/>
              <a:t>Some annual surveys are conducted (e.g., mango seed weevil)</a:t>
            </a:r>
          </a:p>
          <a:p>
            <a:r>
              <a:rPr lang="en-US" sz="2000" dirty="0"/>
              <a:t>Surveillance &amp; monitoring activities conducted for some priority pests: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i="1" dirty="0">
                <a:solidFill>
                  <a:schemeClr val="accent2"/>
                </a:solidFill>
              </a:rPr>
              <a:t>the Giant African Snail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i="1" dirty="0" err="1">
                <a:solidFill>
                  <a:schemeClr val="accent2"/>
                </a:solidFill>
              </a:rPr>
              <a:t>Tephritid</a:t>
            </a:r>
            <a:r>
              <a:rPr lang="en-US" sz="1800" i="1" dirty="0">
                <a:solidFill>
                  <a:schemeClr val="accent2"/>
                </a:solidFill>
              </a:rPr>
              <a:t> fruit flies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i="1" dirty="0">
                <a:solidFill>
                  <a:schemeClr val="accent2"/>
                </a:solidFill>
              </a:rPr>
              <a:t>Lethal yellowing of palms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7</a:t>
            </a:fld>
            <a:endParaRPr lang="aa-ET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A7531965-F4C3-93DA-DD03-08A2C1526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t="13952" r="18387" b="12769"/>
          <a:stretch/>
        </p:blipFill>
        <p:spPr>
          <a:xfrm>
            <a:off x="8932332" y="3108960"/>
            <a:ext cx="3268982" cy="374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146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F60B-A392-21F0-C879-5531FA48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17" y="286870"/>
            <a:ext cx="9448301" cy="1320800"/>
          </a:xfrm>
        </p:spPr>
        <p:txBody>
          <a:bodyPr>
            <a:normAutofit/>
          </a:bodyPr>
          <a:lstStyle/>
          <a:p>
            <a:r>
              <a:rPr lang="en-US" sz="4000" dirty="0"/>
              <a:t>CONTROLLED/PROHIBITED COMMODITIES</a:t>
            </a:r>
            <a:endParaRPr lang="aa-ET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284B38-CF81-30E5-A635-88F9543EC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4" y="1584395"/>
            <a:ext cx="4185623" cy="576262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Controlled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97CE-A642-AD27-9914-7F8200B4C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160657"/>
            <a:ext cx="4185623" cy="3880705"/>
          </a:xfrm>
        </p:spPr>
        <p:txBody>
          <a:bodyPr>
            <a:normAutofit/>
          </a:bodyPr>
          <a:lstStyle/>
          <a:p>
            <a:r>
              <a:rPr lang="en-US" sz="2000" dirty="0"/>
              <a:t>All planting materials</a:t>
            </a:r>
          </a:p>
          <a:p>
            <a:r>
              <a:rPr lang="en-US" sz="2000" dirty="0"/>
              <a:t>Cut flowers</a:t>
            </a:r>
          </a:p>
          <a:p>
            <a:r>
              <a:rPr lang="en-US" sz="2000" dirty="0"/>
              <a:t>Wood &amp; wood products</a:t>
            </a:r>
          </a:p>
          <a:p>
            <a:r>
              <a:rPr lang="en-US" sz="2000" dirty="0"/>
              <a:t>Plant growth media &amp; mulch</a:t>
            </a:r>
          </a:p>
          <a:p>
            <a:r>
              <a:rPr lang="en-US" sz="2000" dirty="0"/>
              <a:t>Aggregate &amp; sand</a:t>
            </a:r>
          </a:p>
          <a:p>
            <a:r>
              <a:rPr lang="en-US" sz="2000" dirty="0"/>
              <a:t>Approved fruit &amp; vegetables</a:t>
            </a:r>
            <a:endParaRPr lang="aa-ET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E2E372-C094-9582-20F8-BE9ED3414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685447"/>
            <a:ext cx="4185618" cy="576262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Prohibited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27DA88-325B-9250-0AAC-A70CEE11F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372121"/>
            <a:ext cx="4185617" cy="3669242"/>
          </a:xfrm>
        </p:spPr>
        <p:txBody>
          <a:bodyPr>
            <a:normAutofit/>
          </a:bodyPr>
          <a:lstStyle/>
          <a:p>
            <a:r>
              <a:rPr lang="en-US" sz="2000" dirty="0"/>
              <a:t>Mango fruit</a:t>
            </a:r>
          </a:p>
          <a:p>
            <a:r>
              <a:rPr lang="en-US" sz="2000" dirty="0"/>
              <a:t>Coconut palms (with leaves)</a:t>
            </a:r>
          </a:p>
          <a:p>
            <a:r>
              <a:rPr lang="en-US" sz="2000" dirty="0"/>
              <a:t>Living Modified Organisms (GM-plants)</a:t>
            </a:r>
          </a:p>
          <a:p>
            <a:r>
              <a:rPr lang="en-US" sz="2000" dirty="0"/>
              <a:t>All plants &amp; plant products for which no PRA has been done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WORKSHOP: Improving Biosecurity in Barbados &amp; the OECS through IAS Risk Assessments; Grenada, 13-17 June 2022</a:t>
            </a:r>
            <a:endParaRPr lang="aa-E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AF93-F553-46CA-B9B7-C5EDD5F03DAF}" type="slidenum">
              <a:rPr lang="aa-ET" smtClean="0"/>
              <a:t>8</a:t>
            </a:fld>
            <a:endParaRPr lang="aa-ET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55F5C24-1779-70AA-3808-A6F271946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4092">
            <a:off x="8190233" y="1877821"/>
            <a:ext cx="4158871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327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D1CBBC-6E9F-4212-9806-7A638C82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C26330-6D02-4C84-B89F-C5A8CF2B5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297F0-74D7-4E56-8C85-DD608539D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E424313-B840-4A19-A378-B1D1774B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72B411D-D18B-488A-B22A-9F139EED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519FBF2-9C9F-49B5-AE1A-AB5049D50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30DE6B7-51C9-49A9-9B80-91E1A8D60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DFE8946-BACE-4C56-9B6E-85E11C099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90A658F-D524-467C-BDFC-D37A227BF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4F01FE87-3030-45CD-B330-DBA287297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89C2E5F-7F20-475D-88BE-29D4128DD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EC6EDD-78EB-4A50-85CB-7C3CE363A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26E59-6F57-C044-42BD-A48B4DC6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96" y="141220"/>
            <a:ext cx="8254999" cy="417323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Importation is guided by the list of quarantine pests for Antigua and Barbuda &amp; regional priority pest list</a:t>
            </a:r>
          </a:p>
          <a:p>
            <a:r>
              <a:rPr lang="en-US" sz="2000" dirty="0"/>
              <a:t>Application for importation of new plants and plant products require PRA</a:t>
            </a:r>
          </a:p>
          <a:p>
            <a:r>
              <a:rPr lang="en-US" sz="2000" dirty="0"/>
              <a:t>Official, updated pest lists are requested from the exporting NPPO</a:t>
            </a:r>
          </a:p>
          <a:p>
            <a:r>
              <a:rPr lang="en-US" sz="2000" dirty="0"/>
              <a:t>Pests are reviewed and a decision to allow importation is made based 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chemeClr val="accent2"/>
                </a:solidFill>
              </a:rPr>
              <a:t>Presence of regulated pests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chemeClr val="accent2"/>
                </a:solidFill>
              </a:rPr>
              <a:t>Availability of treatments to be applied to the plant or plant product before export</a:t>
            </a:r>
            <a:endParaRPr lang="aa-ET" sz="1800" i="1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WORKSHOP: Improving Biosecurity in Barbados &amp; the OECS through IAS Risk Assessments; Grenada, 13-17 June 2022</a:t>
            </a:r>
            <a:endParaRPr lang="aa-ET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F4AF93-F553-46CA-B9B7-C5EDD5F03DAF}" type="slidenum">
              <a:rPr lang="aa-ET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9</a:t>
            </a:fld>
            <a:endParaRPr lang="aa-ET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AE04C-BF8D-F8A6-5EC3-89A7F71D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chemeClr val="bg1"/>
                </a:solidFill>
              </a:rPr>
              <a:t>Pest Risk Analysis (PRA) Procedures</a:t>
            </a:r>
            <a:endParaRPr lang="aa-ET" sz="4400">
              <a:solidFill>
                <a:schemeClr val="bg1"/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68FADC5-745D-2547-130F-858929302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247" y="399039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855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460</TotalTime>
  <Words>1139</Words>
  <Application>Microsoft Office PowerPoint</Application>
  <PresentationFormat>Widescreen</PresentationFormat>
  <Paragraphs>185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COUNTRY PRESENTATION: ANTIGUA AND BARBUDA</vt:lpstr>
      <vt:lpstr>BIOSECURITY ORGANISATION:NPPO Organizational Chart</vt:lpstr>
      <vt:lpstr>BIOSECURITY ORGANIZATION: NPPO Work Flow Process</vt:lpstr>
      <vt:lpstr>CURRENT PROCEDURES: Import Application Process</vt:lpstr>
      <vt:lpstr>CURRENT PROCEDURES: Phytosanitary Certificates</vt:lpstr>
      <vt:lpstr>CURRENT PROCEDURES: Inspection (airport, port, cargo, passengers)</vt:lpstr>
      <vt:lpstr>CURRENT PROCEDURES: Post Border Monitoring &amp; Surveillance activities/monitoring</vt:lpstr>
      <vt:lpstr>CONTROLLED/PROHIBITED COMMODITIES</vt:lpstr>
      <vt:lpstr>Pest Risk Analysis (PRA) Procedures</vt:lpstr>
      <vt:lpstr>TOP 20 REGULATED PLANT PEST LIST</vt:lpstr>
      <vt:lpstr>PUBLIC AWARENESS &amp; EDUCATION ON INVASIVES</vt:lpstr>
      <vt:lpstr>Veterinary invasives</vt:lpstr>
      <vt:lpstr>GREEN IGUANA</vt:lpstr>
      <vt:lpstr>Green Monkeys</vt:lpstr>
      <vt:lpstr>Brown Rat &amp; Mongoose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 Application Process</dc:title>
  <dc:creator>nerisamartin-joseph@gmail.com</dc:creator>
  <cp:lastModifiedBy>nerisamartin-joseph@gmail.com</cp:lastModifiedBy>
  <cp:revision>25</cp:revision>
  <dcterms:created xsi:type="dcterms:W3CDTF">2022-06-10T00:49:57Z</dcterms:created>
  <dcterms:modified xsi:type="dcterms:W3CDTF">2022-07-06T20:56:18Z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2022-07-06T20:56:18Z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7c0290a7-8a45-4551-bb1d-0aac777dbfc7</vt:lpwstr>
  </property>
  <property fmtid="{D5CDD505-2E9C-101B-9397-08002B2CF9AE}" pid="8" name="MSIP_Label_2e892a75-59a0-4e0e-9b97-f68af558ca2b_ContentBits">
    <vt:lpwstr>0</vt:lpwstr>
  </property>
</Properties>
</file>