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532" r:id="rId5"/>
    <p:sldId id="303" r:id="rId6"/>
    <p:sldId id="565" r:id="rId7"/>
    <p:sldId id="564" r:id="rId8"/>
    <p:sldId id="562" r:id="rId9"/>
    <p:sldId id="313" r:id="rId10"/>
    <p:sldId id="307" r:id="rId11"/>
    <p:sldId id="305" r:id="rId12"/>
    <p:sldId id="311" r:id="rId13"/>
    <p:sldId id="308" r:id="rId14"/>
    <p:sldId id="310" r:id="rId15"/>
    <p:sldId id="304" r:id="rId16"/>
    <p:sldId id="312" r:id="rId17"/>
    <p:sldId id="309" r:id="rId18"/>
    <p:sldId id="5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61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nda Charles" initials="LC" lastIdx="0" clrIdx="0">
    <p:extLst>
      <p:ext uri="{19B8F6BF-5375-455C-9EA6-DF929625EA0E}">
        <p15:presenceInfo xmlns:p15="http://schemas.microsoft.com/office/powerpoint/2012/main" userId="S-1-5-21-1694716626-930355041-313593124-1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400"/>
    <a:srgbClr val="1088F1"/>
    <a:srgbClr val="4A4949"/>
    <a:srgbClr val="368729"/>
    <a:srgbClr val="81817E"/>
    <a:srgbClr val="39434F"/>
    <a:srgbClr val="131F24"/>
    <a:srgbClr val="1A2327"/>
    <a:srgbClr val="2C5467"/>
    <a:srgbClr val="A2C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101E0-6315-3776-6638-744C97C1E841}" v="588" dt="2022-06-17T13:12:25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7"/>
    <p:restoredTop sz="83030" autoAdjust="0"/>
  </p:normalViewPr>
  <p:slideViewPr>
    <p:cSldViewPr snapToGrid="0" snapToObjects="1">
      <p:cViewPr varScale="1">
        <p:scale>
          <a:sx n="62" d="100"/>
          <a:sy n="62" d="100"/>
        </p:scale>
        <p:origin x="1168" y="56"/>
      </p:cViewPr>
      <p:guideLst>
        <p:guide orient="horz" pos="2319"/>
        <p:guide pos="615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bert Maczey" userId="7d17fd52-871c-413c-b74e-3056e7695eb5" providerId="ADAL" clId="{53B257FA-90C6-4E80-BA5E-A5299993A319}"/>
    <pc:docChg chg="custSel modSld">
      <pc:chgData name="Norbert Maczey" userId="7d17fd52-871c-413c-b74e-3056e7695eb5" providerId="ADAL" clId="{53B257FA-90C6-4E80-BA5E-A5299993A319}" dt="2022-06-17T16:01:30.985" v="2004" actId="20577"/>
      <pc:docMkLst>
        <pc:docMk/>
      </pc:docMkLst>
      <pc:sldChg chg="modSp">
        <pc:chgData name="Norbert Maczey" userId="7d17fd52-871c-413c-b74e-3056e7695eb5" providerId="ADAL" clId="{53B257FA-90C6-4E80-BA5E-A5299993A319}" dt="2022-06-17T15:13:12.557" v="149" actId="20577"/>
        <pc:sldMkLst>
          <pc:docMk/>
          <pc:sldMk cId="3433279174" sldId="303"/>
        </pc:sldMkLst>
        <pc:spChg chg="mod">
          <ac:chgData name="Norbert Maczey" userId="7d17fd52-871c-413c-b74e-3056e7695eb5" providerId="ADAL" clId="{53B257FA-90C6-4E80-BA5E-A5299993A319}" dt="2022-06-17T15:10:09.705" v="0" actId="1076"/>
          <ac:spMkLst>
            <pc:docMk/>
            <pc:sldMk cId="3433279174" sldId="303"/>
            <ac:spMk id="4" creationId="{47194CF5-34F0-4D64-8898-6394154445C7}"/>
          </ac:spMkLst>
        </pc:spChg>
        <pc:spChg chg="mod">
          <ac:chgData name="Norbert Maczey" userId="7d17fd52-871c-413c-b74e-3056e7695eb5" providerId="ADAL" clId="{53B257FA-90C6-4E80-BA5E-A5299993A319}" dt="2022-06-17T15:13:12.557" v="149" actId="20577"/>
          <ac:spMkLst>
            <pc:docMk/>
            <pc:sldMk cId="3433279174" sldId="303"/>
            <ac:spMk id="6" creationId="{74522633-2574-4B20-A307-78B73AE82FCB}"/>
          </ac:spMkLst>
        </pc:spChg>
      </pc:sldChg>
      <pc:sldChg chg="modSp">
        <pc:chgData name="Norbert Maczey" userId="7d17fd52-871c-413c-b74e-3056e7695eb5" providerId="ADAL" clId="{53B257FA-90C6-4E80-BA5E-A5299993A319}" dt="2022-06-17T15:57:02.143" v="1683" actId="20577"/>
        <pc:sldMkLst>
          <pc:docMk/>
          <pc:sldMk cId="3643981150" sldId="304"/>
        </pc:sldMkLst>
        <pc:graphicFrameChg chg="modGraphic">
          <ac:chgData name="Norbert Maczey" userId="7d17fd52-871c-413c-b74e-3056e7695eb5" providerId="ADAL" clId="{53B257FA-90C6-4E80-BA5E-A5299993A319}" dt="2022-06-17T15:57:02.143" v="1683" actId="20577"/>
          <ac:graphicFrameMkLst>
            <pc:docMk/>
            <pc:sldMk cId="3643981150" sldId="304"/>
            <ac:graphicFrameMk id="4" creationId="{969AC8AE-6ABA-4C21-A2A4-C9466174D34C}"/>
          </ac:graphicFrameMkLst>
        </pc:graphicFrameChg>
      </pc:sldChg>
      <pc:sldChg chg="modSp">
        <pc:chgData name="Norbert Maczey" userId="7d17fd52-871c-413c-b74e-3056e7695eb5" providerId="ADAL" clId="{53B257FA-90C6-4E80-BA5E-A5299993A319}" dt="2022-06-17T16:01:30.985" v="2004" actId="20577"/>
        <pc:sldMkLst>
          <pc:docMk/>
          <pc:sldMk cId="63260480" sldId="312"/>
        </pc:sldMkLst>
        <pc:graphicFrameChg chg="modGraphic">
          <ac:chgData name="Norbert Maczey" userId="7d17fd52-871c-413c-b74e-3056e7695eb5" providerId="ADAL" clId="{53B257FA-90C6-4E80-BA5E-A5299993A319}" dt="2022-06-17T16:01:30.985" v="2004" actId="20577"/>
          <ac:graphicFrameMkLst>
            <pc:docMk/>
            <pc:sldMk cId="63260480" sldId="312"/>
            <ac:graphicFrameMk id="4" creationId="{969AC8AE-6ABA-4C21-A2A4-C9466174D34C}"/>
          </ac:graphicFrameMkLst>
        </pc:graphicFrameChg>
      </pc:sldChg>
      <pc:sldChg chg="modSp">
        <pc:chgData name="Norbert Maczey" userId="7d17fd52-871c-413c-b74e-3056e7695eb5" providerId="ADAL" clId="{53B257FA-90C6-4E80-BA5E-A5299993A319}" dt="2022-06-17T15:44:39.622" v="1487" actId="20577"/>
        <pc:sldMkLst>
          <pc:docMk/>
          <pc:sldMk cId="4105541449" sldId="562"/>
        </pc:sldMkLst>
        <pc:spChg chg="mod">
          <ac:chgData name="Norbert Maczey" userId="7d17fd52-871c-413c-b74e-3056e7695eb5" providerId="ADAL" clId="{53B257FA-90C6-4E80-BA5E-A5299993A319}" dt="2022-06-17T15:41:21.643" v="1030" actId="1076"/>
          <ac:spMkLst>
            <pc:docMk/>
            <pc:sldMk cId="4105541449" sldId="562"/>
            <ac:spMk id="2" creationId="{6ED67605-39A5-4798-AD6B-70E29B3D3122}"/>
          </ac:spMkLst>
        </pc:spChg>
        <pc:spChg chg="mod">
          <ac:chgData name="Norbert Maczey" userId="7d17fd52-871c-413c-b74e-3056e7695eb5" providerId="ADAL" clId="{53B257FA-90C6-4E80-BA5E-A5299993A319}" dt="2022-06-17T15:44:39.622" v="1487" actId="20577"/>
          <ac:spMkLst>
            <pc:docMk/>
            <pc:sldMk cId="4105541449" sldId="562"/>
            <ac:spMk id="3" creationId="{95AB5784-268E-4759-AD3F-F4B3A0763B1C}"/>
          </ac:spMkLst>
        </pc:spChg>
      </pc:sldChg>
      <pc:sldChg chg="modSp">
        <pc:chgData name="Norbert Maczey" userId="7d17fd52-871c-413c-b74e-3056e7695eb5" providerId="ADAL" clId="{53B257FA-90C6-4E80-BA5E-A5299993A319}" dt="2022-06-17T15:33:11.017" v="1029" actId="20577"/>
        <pc:sldMkLst>
          <pc:docMk/>
          <pc:sldMk cId="3944416979" sldId="565"/>
        </pc:sldMkLst>
        <pc:spChg chg="mod">
          <ac:chgData name="Norbert Maczey" userId="7d17fd52-871c-413c-b74e-3056e7695eb5" providerId="ADAL" clId="{53B257FA-90C6-4E80-BA5E-A5299993A319}" dt="2022-06-17T15:32:10.159" v="957" actId="20577"/>
          <ac:spMkLst>
            <pc:docMk/>
            <pc:sldMk cId="3944416979" sldId="565"/>
            <ac:spMk id="5" creationId="{AE85ACE7-97C1-4BE6-9C9C-3528F906FD58}"/>
          </ac:spMkLst>
        </pc:spChg>
        <pc:spChg chg="mod">
          <ac:chgData name="Norbert Maczey" userId="7d17fd52-871c-413c-b74e-3056e7695eb5" providerId="ADAL" clId="{53B257FA-90C6-4E80-BA5E-A5299993A319}" dt="2022-06-17T15:19:41.210" v="326" actId="20577"/>
          <ac:spMkLst>
            <pc:docMk/>
            <pc:sldMk cId="3944416979" sldId="565"/>
            <ac:spMk id="6" creationId="{74522633-2574-4B20-A307-78B73AE82FCB}"/>
          </ac:spMkLst>
        </pc:spChg>
        <pc:spChg chg="mod">
          <ac:chgData name="Norbert Maczey" userId="7d17fd52-871c-413c-b74e-3056e7695eb5" providerId="ADAL" clId="{53B257FA-90C6-4E80-BA5E-A5299993A319}" dt="2022-06-17T15:31:49.870" v="956" actId="20577"/>
          <ac:spMkLst>
            <pc:docMk/>
            <pc:sldMk cId="3944416979" sldId="565"/>
            <ac:spMk id="7" creationId="{D0FDE707-B917-4040-AEEC-1AAB1F9472DE}"/>
          </ac:spMkLst>
        </pc:spChg>
        <pc:spChg chg="mod">
          <ac:chgData name="Norbert Maczey" userId="7d17fd52-871c-413c-b74e-3056e7695eb5" providerId="ADAL" clId="{53B257FA-90C6-4E80-BA5E-A5299993A319}" dt="2022-06-17T15:33:11.017" v="1029" actId="20577"/>
          <ac:spMkLst>
            <pc:docMk/>
            <pc:sldMk cId="3944416979" sldId="565"/>
            <ac:spMk id="8" creationId="{48EDC654-6DA5-4D97-99E5-00E731AB41C4}"/>
          </ac:spMkLst>
        </pc:spChg>
      </pc:sldChg>
    </pc:docChg>
  </pc:docChgLst>
  <pc:docChgLst>
    <pc:chgData name="Suzy Wood" userId="S::s.wood@cabi.org::8a20cf9b-bf97-4355-b6d3-99fd849464b3" providerId="AD" clId="Web-{D9C101E0-6315-3776-6638-744C97C1E841}"/>
    <pc:docChg chg="addSld delSld modSld">
      <pc:chgData name="Suzy Wood" userId="S::s.wood@cabi.org::8a20cf9b-bf97-4355-b6d3-99fd849464b3" providerId="AD" clId="Web-{D9C101E0-6315-3776-6638-744C97C1E841}" dt="2022-06-17T13:12:25.876" v="572" actId="20577"/>
      <pc:docMkLst>
        <pc:docMk/>
      </pc:docMkLst>
      <pc:sldChg chg="addSp delSp modSp">
        <pc:chgData name="Suzy Wood" userId="S::s.wood@cabi.org::8a20cf9b-bf97-4355-b6d3-99fd849464b3" providerId="AD" clId="Web-{D9C101E0-6315-3776-6638-744C97C1E841}" dt="2022-06-17T12:27:09.072" v="114" actId="20577"/>
        <pc:sldMkLst>
          <pc:docMk/>
          <pc:sldMk cId="3433279174" sldId="303"/>
        </pc:sldMkLst>
        <pc:spChg chg="add del mod">
          <ac:chgData name="Suzy Wood" userId="S::s.wood@cabi.org::8a20cf9b-bf97-4355-b6d3-99fd849464b3" providerId="AD" clId="Web-{D9C101E0-6315-3776-6638-744C97C1E841}" dt="2022-06-17T12:26:44.244" v="75"/>
          <ac:spMkLst>
            <pc:docMk/>
            <pc:sldMk cId="3433279174" sldId="303"/>
            <ac:spMk id="3" creationId="{13E1F04A-48D3-841F-B31D-AE2828F2CAC2}"/>
          </ac:spMkLst>
        </pc:spChg>
        <pc:spChg chg="mod">
          <ac:chgData name="Suzy Wood" userId="S::s.wood@cabi.org::8a20cf9b-bf97-4355-b6d3-99fd849464b3" providerId="AD" clId="Web-{D9C101E0-6315-3776-6638-744C97C1E841}" dt="2022-06-17T12:27:09.072" v="114" actId="20577"/>
          <ac:spMkLst>
            <pc:docMk/>
            <pc:sldMk cId="3433279174" sldId="303"/>
            <ac:spMk id="4" creationId="{47194CF5-34F0-4D64-8898-6394154445C7}"/>
          </ac:spMkLst>
        </pc:spChg>
        <pc:spChg chg="del mod">
          <ac:chgData name="Suzy Wood" userId="S::s.wood@cabi.org::8a20cf9b-bf97-4355-b6d3-99fd849464b3" providerId="AD" clId="Web-{D9C101E0-6315-3776-6638-744C97C1E841}" dt="2022-06-17T12:26:27.931" v="72"/>
          <ac:spMkLst>
            <pc:docMk/>
            <pc:sldMk cId="3433279174" sldId="303"/>
            <ac:spMk id="5" creationId="{AE85ACE7-97C1-4BE6-9C9C-3528F906FD58}"/>
          </ac:spMkLst>
        </pc:spChg>
        <pc:spChg chg="mod">
          <ac:chgData name="Suzy Wood" userId="S::s.wood@cabi.org::8a20cf9b-bf97-4355-b6d3-99fd849464b3" providerId="AD" clId="Web-{D9C101E0-6315-3776-6638-744C97C1E841}" dt="2022-06-17T12:26:55.697" v="105" actId="20577"/>
          <ac:spMkLst>
            <pc:docMk/>
            <pc:sldMk cId="3433279174" sldId="303"/>
            <ac:spMk id="6" creationId="{74522633-2574-4B20-A307-78B73AE82FCB}"/>
          </ac:spMkLst>
        </pc:spChg>
        <pc:spChg chg="del mod">
          <ac:chgData name="Suzy Wood" userId="S::s.wood@cabi.org::8a20cf9b-bf97-4355-b6d3-99fd849464b3" providerId="AD" clId="Web-{D9C101E0-6315-3776-6638-744C97C1E841}" dt="2022-06-17T12:26:23.056" v="70"/>
          <ac:spMkLst>
            <pc:docMk/>
            <pc:sldMk cId="3433279174" sldId="303"/>
            <ac:spMk id="7" creationId="{D0FDE707-B917-4040-AEEC-1AAB1F9472DE}"/>
          </ac:spMkLst>
        </pc:spChg>
        <pc:spChg chg="del mod">
          <ac:chgData name="Suzy Wood" userId="S::s.wood@cabi.org::8a20cf9b-bf97-4355-b6d3-99fd849464b3" providerId="AD" clId="Web-{D9C101E0-6315-3776-6638-744C97C1E841}" dt="2022-06-17T12:26:25.447" v="71"/>
          <ac:spMkLst>
            <pc:docMk/>
            <pc:sldMk cId="3433279174" sldId="303"/>
            <ac:spMk id="8" creationId="{48EDC654-6DA5-4D97-99E5-00E731AB41C4}"/>
          </ac:spMkLst>
        </pc:spChg>
      </pc:sldChg>
      <pc:sldChg chg="modSp">
        <pc:chgData name="Suzy Wood" userId="S::s.wood@cabi.org::8a20cf9b-bf97-4355-b6d3-99fd849464b3" providerId="AD" clId="Web-{D9C101E0-6315-3776-6638-744C97C1E841}" dt="2022-06-17T12:35:51.163" v="138"/>
        <pc:sldMkLst>
          <pc:docMk/>
          <pc:sldMk cId="3643981150" sldId="304"/>
        </pc:sldMkLst>
        <pc:graphicFrameChg chg="mod modGraphic">
          <ac:chgData name="Suzy Wood" userId="S::s.wood@cabi.org::8a20cf9b-bf97-4355-b6d3-99fd849464b3" providerId="AD" clId="Web-{D9C101E0-6315-3776-6638-744C97C1E841}" dt="2022-06-17T12:35:51.163" v="138"/>
          <ac:graphicFrameMkLst>
            <pc:docMk/>
            <pc:sldMk cId="3643981150" sldId="304"/>
            <ac:graphicFrameMk id="4" creationId="{969AC8AE-6ABA-4C21-A2A4-C9466174D34C}"/>
          </ac:graphicFrameMkLst>
        </pc:graphicFrameChg>
      </pc:sldChg>
      <pc:sldChg chg="delSp modSp">
        <pc:chgData name="Suzy Wood" userId="S::s.wood@cabi.org::8a20cf9b-bf97-4355-b6d3-99fd849464b3" providerId="AD" clId="Web-{D9C101E0-6315-3776-6638-744C97C1E841}" dt="2022-06-17T12:55:56.202" v="282" actId="20577"/>
        <pc:sldMkLst>
          <pc:docMk/>
          <pc:sldMk cId="3072336161" sldId="305"/>
        </pc:sldMkLst>
        <pc:spChg chg="mod">
          <ac:chgData name="Suzy Wood" userId="S::s.wood@cabi.org::8a20cf9b-bf97-4355-b6d3-99fd849464b3" providerId="AD" clId="Web-{D9C101E0-6315-3776-6638-744C97C1E841}" dt="2022-06-17T12:53:48.574" v="258" actId="1076"/>
          <ac:spMkLst>
            <pc:docMk/>
            <pc:sldMk cId="3072336161" sldId="305"/>
            <ac:spMk id="3" creationId="{47884250-5E22-4434-A893-270889AB650B}"/>
          </ac:spMkLst>
        </pc:spChg>
        <pc:spChg chg="mod">
          <ac:chgData name="Suzy Wood" userId="S::s.wood@cabi.org::8a20cf9b-bf97-4355-b6d3-99fd849464b3" providerId="AD" clId="Web-{D9C101E0-6315-3776-6638-744C97C1E841}" dt="2022-06-17T12:55:56.202" v="282" actId="20577"/>
          <ac:spMkLst>
            <pc:docMk/>
            <pc:sldMk cId="3072336161" sldId="305"/>
            <ac:spMk id="8" creationId="{8971B3E1-1F53-4C7C-BAED-78D4C306EB54}"/>
          </ac:spMkLst>
        </pc:spChg>
        <pc:spChg chg="mod">
          <ac:chgData name="Suzy Wood" userId="S::s.wood@cabi.org::8a20cf9b-bf97-4355-b6d3-99fd849464b3" providerId="AD" clId="Web-{D9C101E0-6315-3776-6638-744C97C1E841}" dt="2022-06-17T12:53:57.277" v="261" actId="1076"/>
          <ac:spMkLst>
            <pc:docMk/>
            <pc:sldMk cId="3072336161" sldId="305"/>
            <ac:spMk id="9" creationId="{D3318B31-7AD0-4DAD-A873-A3E4123FC161}"/>
          </ac:spMkLst>
        </pc:spChg>
        <pc:picChg chg="del">
          <ac:chgData name="Suzy Wood" userId="S::s.wood@cabi.org::8a20cf9b-bf97-4355-b6d3-99fd849464b3" providerId="AD" clId="Web-{D9C101E0-6315-3776-6638-744C97C1E841}" dt="2022-06-17T12:53:35.339" v="237"/>
          <ac:picMkLst>
            <pc:docMk/>
            <pc:sldMk cId="3072336161" sldId="305"/>
            <ac:picMk id="6" creationId="{A33179A5-851D-4395-B84B-C878A7BD42E0}"/>
          </ac:picMkLst>
        </pc:picChg>
      </pc:sldChg>
      <pc:sldChg chg="addSp delSp modSp">
        <pc:chgData name="Suzy Wood" userId="S::s.wood@cabi.org::8a20cf9b-bf97-4355-b6d3-99fd849464b3" providerId="AD" clId="Web-{D9C101E0-6315-3776-6638-744C97C1E841}" dt="2022-06-17T13:04:13.956" v="469" actId="14100"/>
        <pc:sldMkLst>
          <pc:docMk/>
          <pc:sldMk cId="638527608" sldId="307"/>
        </pc:sldMkLst>
        <pc:spChg chg="add del">
          <ac:chgData name="Suzy Wood" userId="S::s.wood@cabi.org::8a20cf9b-bf97-4355-b6d3-99fd849464b3" providerId="AD" clId="Web-{D9C101E0-6315-3776-6638-744C97C1E841}" dt="2022-06-17T12:57:18.502" v="322"/>
          <ac:spMkLst>
            <pc:docMk/>
            <pc:sldMk cId="638527608" sldId="307"/>
            <ac:spMk id="2" creationId="{E6AE70F4-512B-4807-987B-F71939C9C483}"/>
          </ac:spMkLst>
        </pc:spChg>
        <pc:spChg chg="mod">
          <ac:chgData name="Suzy Wood" userId="S::s.wood@cabi.org::8a20cf9b-bf97-4355-b6d3-99fd849464b3" providerId="AD" clId="Web-{D9C101E0-6315-3776-6638-744C97C1E841}" dt="2022-06-17T13:04:13.956" v="469" actId="14100"/>
          <ac:spMkLst>
            <pc:docMk/>
            <pc:sldMk cId="638527608" sldId="307"/>
            <ac:spMk id="3" creationId="{47884250-5E22-4434-A893-270889AB650B}"/>
          </ac:spMkLst>
        </pc:spChg>
        <pc:spChg chg="add del">
          <ac:chgData name="Suzy Wood" userId="S::s.wood@cabi.org::8a20cf9b-bf97-4355-b6d3-99fd849464b3" providerId="AD" clId="Web-{D9C101E0-6315-3776-6638-744C97C1E841}" dt="2022-06-17T12:56:42.626" v="285"/>
          <ac:spMkLst>
            <pc:docMk/>
            <pc:sldMk cId="638527608" sldId="307"/>
            <ac:spMk id="5" creationId="{FB9A63E4-ED85-4BAF-822F-FBE179389532}"/>
          </ac:spMkLst>
        </pc:spChg>
        <pc:spChg chg="add del">
          <ac:chgData name="Suzy Wood" userId="S::s.wood@cabi.org::8a20cf9b-bf97-4355-b6d3-99fd849464b3" providerId="AD" clId="Web-{D9C101E0-6315-3776-6638-744C97C1E841}" dt="2022-06-17T12:56:36.594" v="284"/>
          <ac:spMkLst>
            <pc:docMk/>
            <pc:sldMk cId="638527608" sldId="307"/>
            <ac:spMk id="7" creationId="{3880B042-A016-432F-9EE4-67C8CCAAB6CA}"/>
          </ac:spMkLst>
        </pc:spChg>
        <pc:spChg chg="add mod">
          <ac:chgData name="Suzy Wood" userId="S::s.wood@cabi.org::8a20cf9b-bf97-4355-b6d3-99fd849464b3" providerId="AD" clId="Web-{D9C101E0-6315-3776-6638-744C97C1E841}" dt="2022-06-17T13:00:30.273" v="421" actId="1076"/>
          <ac:spMkLst>
            <pc:docMk/>
            <pc:sldMk cId="638527608" sldId="307"/>
            <ac:spMk id="8" creationId="{17CD340A-8E32-06CD-FB12-213E01483C88}"/>
          </ac:spMkLst>
        </pc:spChg>
        <pc:spChg chg="add mod">
          <ac:chgData name="Suzy Wood" userId="S::s.wood@cabi.org::8a20cf9b-bf97-4355-b6d3-99fd849464b3" providerId="AD" clId="Web-{D9C101E0-6315-3776-6638-744C97C1E841}" dt="2022-06-17T12:59:43.505" v="399" actId="14100"/>
          <ac:spMkLst>
            <pc:docMk/>
            <pc:sldMk cId="638527608" sldId="307"/>
            <ac:spMk id="10" creationId="{74FD4F41-9BD3-EB2C-FC1E-EC211C682384}"/>
          </ac:spMkLst>
        </pc:spChg>
        <pc:picChg chg="add del">
          <ac:chgData name="Suzy Wood" userId="S::s.wood@cabi.org::8a20cf9b-bf97-4355-b6d3-99fd849464b3" providerId="AD" clId="Web-{D9C101E0-6315-3776-6638-744C97C1E841}" dt="2022-06-17T12:56:33.750" v="283"/>
          <ac:picMkLst>
            <pc:docMk/>
            <pc:sldMk cId="638527608" sldId="307"/>
            <ac:picMk id="6" creationId="{052060B0-4D37-4975-8AA6-F66EEF9C0015}"/>
          </ac:picMkLst>
        </pc:picChg>
      </pc:sldChg>
      <pc:sldChg chg="delSp modSp">
        <pc:chgData name="Suzy Wood" userId="S::s.wood@cabi.org::8a20cf9b-bf97-4355-b6d3-99fd849464b3" providerId="AD" clId="Web-{D9C101E0-6315-3776-6638-744C97C1E841}" dt="2022-06-17T13:11:06.217" v="570" actId="1076"/>
        <pc:sldMkLst>
          <pc:docMk/>
          <pc:sldMk cId="2805183153" sldId="308"/>
        </pc:sldMkLst>
        <pc:spChg chg="mod">
          <ac:chgData name="Suzy Wood" userId="S::s.wood@cabi.org::8a20cf9b-bf97-4355-b6d3-99fd849464b3" providerId="AD" clId="Web-{D9C101E0-6315-3776-6638-744C97C1E841}" dt="2022-06-17T13:06:00.037" v="496" actId="1076"/>
          <ac:spMkLst>
            <pc:docMk/>
            <pc:sldMk cId="2805183153" sldId="308"/>
            <ac:spMk id="3" creationId="{47884250-5E22-4434-A893-270889AB650B}"/>
          </ac:spMkLst>
        </pc:spChg>
        <pc:spChg chg="mod">
          <ac:chgData name="Suzy Wood" userId="S::s.wood@cabi.org::8a20cf9b-bf97-4355-b6d3-99fd849464b3" providerId="AD" clId="Web-{D9C101E0-6315-3776-6638-744C97C1E841}" dt="2022-06-17T13:11:06.217" v="570" actId="1076"/>
          <ac:spMkLst>
            <pc:docMk/>
            <pc:sldMk cId="2805183153" sldId="308"/>
            <ac:spMk id="5" creationId="{F2752106-8B2C-4862-BC5A-76DB2DF29B50}"/>
          </ac:spMkLst>
        </pc:spChg>
        <pc:spChg chg="mod">
          <ac:chgData name="Suzy Wood" userId="S::s.wood@cabi.org::8a20cf9b-bf97-4355-b6d3-99fd849464b3" providerId="AD" clId="Web-{D9C101E0-6315-3776-6638-744C97C1E841}" dt="2022-06-17T13:06:13.022" v="497" actId="1076"/>
          <ac:spMkLst>
            <pc:docMk/>
            <pc:sldMk cId="2805183153" sldId="308"/>
            <ac:spMk id="6" creationId="{B434CA66-8CF4-4A75-85F5-23E8E6D2C04D}"/>
          </ac:spMkLst>
        </pc:spChg>
        <pc:picChg chg="del">
          <ac:chgData name="Suzy Wood" userId="S::s.wood@cabi.org::8a20cf9b-bf97-4355-b6d3-99fd849464b3" providerId="AD" clId="Web-{D9C101E0-6315-3776-6638-744C97C1E841}" dt="2022-06-17T13:05:50.146" v="494"/>
          <ac:picMkLst>
            <pc:docMk/>
            <pc:sldMk cId="2805183153" sldId="308"/>
            <ac:picMk id="7" creationId="{BABEEF3C-DA5C-4F9C-BBDA-AC11DA4BACE2}"/>
          </ac:picMkLst>
        </pc:picChg>
      </pc:sldChg>
      <pc:sldChg chg="modSp">
        <pc:chgData name="Suzy Wood" userId="S::s.wood@cabi.org::8a20cf9b-bf97-4355-b6d3-99fd849464b3" providerId="AD" clId="Web-{D9C101E0-6315-3776-6638-744C97C1E841}" dt="2022-06-17T12:35:59.350" v="144" actId="20577"/>
        <pc:sldMkLst>
          <pc:docMk/>
          <pc:sldMk cId="3907894572" sldId="309"/>
        </pc:sldMkLst>
        <pc:spChg chg="mod">
          <ac:chgData name="Suzy Wood" userId="S::s.wood@cabi.org::8a20cf9b-bf97-4355-b6d3-99fd849464b3" providerId="AD" clId="Web-{D9C101E0-6315-3776-6638-744C97C1E841}" dt="2022-06-17T12:35:59.350" v="144" actId="20577"/>
          <ac:spMkLst>
            <pc:docMk/>
            <pc:sldMk cId="3907894572" sldId="309"/>
            <ac:spMk id="2" creationId="{E4ABD7D2-5D6F-4FD2-B501-C693F509DA51}"/>
          </ac:spMkLst>
        </pc:spChg>
      </pc:sldChg>
      <pc:sldChg chg="delSp modSp">
        <pc:chgData name="Suzy Wood" userId="S::s.wood@cabi.org::8a20cf9b-bf97-4355-b6d3-99fd849464b3" providerId="AD" clId="Web-{D9C101E0-6315-3776-6638-744C97C1E841}" dt="2022-06-17T13:05:38.411" v="475" actId="20577"/>
        <pc:sldMkLst>
          <pc:docMk/>
          <pc:sldMk cId="3746358868" sldId="311"/>
        </pc:sldMkLst>
        <pc:spChg chg="mod">
          <ac:chgData name="Suzy Wood" userId="S::s.wood@cabi.org::8a20cf9b-bf97-4355-b6d3-99fd849464b3" providerId="AD" clId="Web-{D9C101E0-6315-3776-6638-744C97C1E841}" dt="2022-06-17T13:05:38.411" v="475" actId="20577"/>
          <ac:spMkLst>
            <pc:docMk/>
            <pc:sldMk cId="3746358868" sldId="311"/>
            <ac:spMk id="3" creationId="{47884250-5E22-4434-A893-270889AB650B}"/>
          </ac:spMkLst>
        </pc:spChg>
        <pc:spChg chg="mod">
          <ac:chgData name="Suzy Wood" userId="S::s.wood@cabi.org::8a20cf9b-bf97-4355-b6d3-99fd849464b3" providerId="AD" clId="Web-{D9C101E0-6315-3776-6638-744C97C1E841}" dt="2022-06-17T12:50:52.428" v="188" actId="1076"/>
          <ac:spMkLst>
            <pc:docMk/>
            <pc:sldMk cId="3746358868" sldId="311"/>
            <ac:spMk id="6" creationId="{B434CA66-8CF4-4A75-85F5-23E8E6D2C04D}"/>
          </ac:spMkLst>
        </pc:spChg>
        <pc:spChg chg="mod">
          <ac:chgData name="Suzy Wood" userId="S::s.wood@cabi.org::8a20cf9b-bf97-4355-b6d3-99fd849464b3" providerId="AD" clId="Web-{D9C101E0-6315-3776-6638-744C97C1E841}" dt="2022-06-17T12:53:13.198" v="236" actId="14100"/>
          <ac:spMkLst>
            <pc:docMk/>
            <pc:sldMk cId="3746358868" sldId="311"/>
            <ac:spMk id="7" creationId="{6014AA70-0177-45ED-907E-65DCA67A6117}"/>
          </ac:spMkLst>
        </pc:spChg>
        <pc:picChg chg="del">
          <ac:chgData name="Suzy Wood" userId="S::s.wood@cabi.org::8a20cf9b-bf97-4355-b6d3-99fd849464b3" providerId="AD" clId="Web-{D9C101E0-6315-3776-6638-744C97C1E841}" dt="2022-06-17T12:50:38.131" v="185"/>
          <ac:picMkLst>
            <pc:docMk/>
            <pc:sldMk cId="3746358868" sldId="311"/>
            <ac:picMk id="8" creationId="{BC9A5AAD-4D51-4026-A935-E7DFCF7BC122}"/>
          </ac:picMkLst>
        </pc:picChg>
      </pc:sldChg>
      <pc:sldChg chg="modSp">
        <pc:chgData name="Suzy Wood" userId="S::s.wood@cabi.org::8a20cf9b-bf97-4355-b6d3-99fd849464b3" providerId="AD" clId="Web-{D9C101E0-6315-3776-6638-744C97C1E841}" dt="2022-06-16T19:29:04.488" v="65"/>
        <pc:sldMkLst>
          <pc:docMk/>
          <pc:sldMk cId="63260480" sldId="312"/>
        </pc:sldMkLst>
        <pc:graphicFrameChg chg="mod modGraphic">
          <ac:chgData name="Suzy Wood" userId="S::s.wood@cabi.org::8a20cf9b-bf97-4355-b6d3-99fd849464b3" providerId="AD" clId="Web-{D9C101E0-6315-3776-6638-744C97C1E841}" dt="2022-06-16T19:29:04.488" v="65"/>
          <ac:graphicFrameMkLst>
            <pc:docMk/>
            <pc:sldMk cId="63260480" sldId="312"/>
            <ac:graphicFrameMk id="4" creationId="{969AC8AE-6ABA-4C21-A2A4-C9466174D34C}"/>
          </ac:graphicFrameMkLst>
        </pc:graphicFrameChg>
      </pc:sldChg>
      <pc:sldChg chg="modSp">
        <pc:chgData name="Suzy Wood" userId="S::s.wood@cabi.org::8a20cf9b-bf97-4355-b6d3-99fd849464b3" providerId="AD" clId="Web-{D9C101E0-6315-3776-6638-744C97C1E841}" dt="2022-06-17T12:25:43.805" v="68" actId="20577"/>
        <pc:sldMkLst>
          <pc:docMk/>
          <pc:sldMk cId="1446554563" sldId="532"/>
        </pc:sldMkLst>
        <pc:spChg chg="mod">
          <ac:chgData name="Suzy Wood" userId="S::s.wood@cabi.org::8a20cf9b-bf97-4355-b6d3-99fd849464b3" providerId="AD" clId="Web-{D9C101E0-6315-3776-6638-744C97C1E841}" dt="2022-06-17T12:25:43.805" v="68" actId="20577"/>
          <ac:spMkLst>
            <pc:docMk/>
            <pc:sldMk cId="1446554563" sldId="532"/>
            <ac:spMk id="7" creationId="{72D6AB8C-133C-7942-98A1-E6FDDD4526F6}"/>
          </ac:spMkLst>
        </pc:spChg>
      </pc:sldChg>
      <pc:sldChg chg="new del">
        <pc:chgData name="Suzy Wood" userId="S::s.wood@cabi.org::8a20cf9b-bf97-4355-b6d3-99fd849464b3" providerId="AD" clId="Web-{D9C101E0-6315-3776-6638-744C97C1E841}" dt="2022-06-16T19:25:24.245" v="2"/>
        <pc:sldMkLst>
          <pc:docMk/>
          <pc:sldMk cId="107004580" sldId="563"/>
        </pc:sldMkLst>
      </pc:sldChg>
      <pc:sldChg chg="add del replId">
        <pc:chgData name="Suzy Wood" userId="S::s.wood@cabi.org::8a20cf9b-bf97-4355-b6d3-99fd849464b3" providerId="AD" clId="Web-{D9C101E0-6315-3776-6638-744C97C1E841}" dt="2022-06-16T19:25:27.713" v="4"/>
        <pc:sldMkLst>
          <pc:docMk/>
          <pc:sldMk cId="1789023442" sldId="564"/>
        </pc:sldMkLst>
      </pc:sldChg>
      <pc:sldChg chg="modSp add replId">
        <pc:chgData name="Suzy Wood" userId="S::s.wood@cabi.org::8a20cf9b-bf97-4355-b6d3-99fd849464b3" providerId="AD" clId="Web-{D9C101E0-6315-3776-6638-744C97C1E841}" dt="2022-06-17T13:12:25.876" v="572" actId="20577"/>
        <pc:sldMkLst>
          <pc:docMk/>
          <pc:sldMk cId="3944416979" sldId="565"/>
        </pc:sldMkLst>
        <pc:spChg chg="mod">
          <ac:chgData name="Suzy Wood" userId="S::s.wood@cabi.org::8a20cf9b-bf97-4355-b6d3-99fd849464b3" providerId="AD" clId="Web-{D9C101E0-6315-3776-6638-744C97C1E841}" dt="2022-06-17T13:12:25.876" v="572" actId="20577"/>
          <ac:spMkLst>
            <pc:docMk/>
            <pc:sldMk cId="3944416979" sldId="565"/>
            <ac:spMk id="7" creationId="{D0FDE707-B917-4040-AEEC-1AAB1F9472DE}"/>
          </ac:spMkLst>
        </pc:spChg>
      </pc:sldChg>
    </pc:docChg>
  </pc:docChgLst>
  <pc:docChgLst>
    <pc:chgData name="Norbert Maczey" userId="7d17fd52-871c-413c-b74e-3056e7695eb5" providerId="ADAL" clId="{A536BD68-933E-475D-B026-E9E8B76DE554}"/>
    <pc:docChg chg="undo custSel addSld delSld modSld">
      <pc:chgData name="Norbert Maczey" userId="7d17fd52-871c-413c-b74e-3056e7695eb5" providerId="ADAL" clId="{A536BD68-933E-475D-B026-E9E8B76DE554}" dt="2022-06-07T12:26:42.144" v="68" actId="1076"/>
      <pc:docMkLst>
        <pc:docMk/>
      </pc:docMkLst>
      <pc:sldChg chg="modSp add">
        <pc:chgData name="Norbert Maczey" userId="7d17fd52-871c-413c-b74e-3056e7695eb5" providerId="ADAL" clId="{A536BD68-933E-475D-B026-E9E8B76DE554}" dt="2022-06-07T12:26:42.144" v="68" actId="1076"/>
        <pc:sldMkLst>
          <pc:docMk/>
          <pc:sldMk cId="3433279174" sldId="303"/>
        </pc:sldMkLst>
        <pc:spChg chg="mod">
          <ac:chgData name="Norbert Maczey" userId="7d17fd52-871c-413c-b74e-3056e7695eb5" providerId="ADAL" clId="{A536BD68-933E-475D-B026-E9E8B76DE554}" dt="2022-06-07T12:26:29.119" v="66" actId="255"/>
          <ac:spMkLst>
            <pc:docMk/>
            <pc:sldMk cId="3433279174" sldId="303"/>
            <ac:spMk id="5" creationId="{AE85ACE7-97C1-4BE6-9C9C-3528F906FD58}"/>
          </ac:spMkLst>
        </pc:spChg>
        <pc:spChg chg="mod">
          <ac:chgData name="Norbert Maczey" userId="7d17fd52-871c-413c-b74e-3056e7695eb5" providerId="ADAL" clId="{A536BD68-933E-475D-B026-E9E8B76DE554}" dt="2022-06-07T12:25:13.135" v="44" actId="14100"/>
          <ac:spMkLst>
            <pc:docMk/>
            <pc:sldMk cId="3433279174" sldId="303"/>
            <ac:spMk id="6" creationId="{74522633-2574-4B20-A307-78B73AE82FCB}"/>
          </ac:spMkLst>
        </pc:spChg>
        <pc:spChg chg="mod">
          <ac:chgData name="Norbert Maczey" userId="7d17fd52-871c-413c-b74e-3056e7695eb5" providerId="ADAL" clId="{A536BD68-933E-475D-B026-E9E8B76DE554}" dt="2022-06-07T12:25:16.455" v="45" actId="14100"/>
          <ac:spMkLst>
            <pc:docMk/>
            <pc:sldMk cId="3433279174" sldId="303"/>
            <ac:spMk id="7" creationId="{D0FDE707-B917-4040-AEEC-1AAB1F9472DE}"/>
          </ac:spMkLst>
        </pc:spChg>
        <pc:spChg chg="mod">
          <ac:chgData name="Norbert Maczey" userId="7d17fd52-871c-413c-b74e-3056e7695eb5" providerId="ADAL" clId="{A536BD68-933E-475D-B026-E9E8B76DE554}" dt="2022-06-07T12:26:42.144" v="68" actId="1076"/>
          <ac:spMkLst>
            <pc:docMk/>
            <pc:sldMk cId="3433279174" sldId="303"/>
            <ac:spMk id="8" creationId="{48EDC654-6DA5-4D97-99E5-00E731AB41C4}"/>
          </ac:spMkLst>
        </pc:spChg>
      </pc:sldChg>
      <pc:sldChg chg="add">
        <pc:chgData name="Norbert Maczey" userId="7d17fd52-871c-413c-b74e-3056e7695eb5" providerId="ADAL" clId="{A536BD68-933E-475D-B026-E9E8B76DE554}" dt="2022-06-07T12:23:19.479" v="28"/>
        <pc:sldMkLst>
          <pc:docMk/>
          <pc:sldMk cId="3643981150" sldId="304"/>
        </pc:sldMkLst>
      </pc:sldChg>
      <pc:sldChg chg="add">
        <pc:chgData name="Norbert Maczey" userId="7d17fd52-871c-413c-b74e-3056e7695eb5" providerId="ADAL" clId="{A536BD68-933E-475D-B026-E9E8B76DE554}" dt="2022-06-07T12:23:19.479" v="28"/>
        <pc:sldMkLst>
          <pc:docMk/>
          <pc:sldMk cId="3072336161" sldId="305"/>
        </pc:sldMkLst>
      </pc:sldChg>
      <pc:sldChg chg="modSp add">
        <pc:chgData name="Norbert Maczey" userId="7d17fd52-871c-413c-b74e-3056e7695eb5" providerId="ADAL" clId="{A536BD68-933E-475D-B026-E9E8B76DE554}" dt="2022-06-07T12:23:19.596" v="29" actId="27636"/>
        <pc:sldMkLst>
          <pc:docMk/>
          <pc:sldMk cId="638527608" sldId="307"/>
        </pc:sldMkLst>
        <pc:spChg chg="mod">
          <ac:chgData name="Norbert Maczey" userId="7d17fd52-871c-413c-b74e-3056e7695eb5" providerId="ADAL" clId="{A536BD68-933E-475D-B026-E9E8B76DE554}" dt="2022-06-07T12:23:19.596" v="29" actId="27636"/>
          <ac:spMkLst>
            <pc:docMk/>
            <pc:sldMk cId="638527608" sldId="307"/>
            <ac:spMk id="3" creationId="{47884250-5E22-4434-A893-270889AB650B}"/>
          </ac:spMkLst>
        </pc:spChg>
      </pc:sldChg>
      <pc:sldChg chg="add">
        <pc:chgData name="Norbert Maczey" userId="7d17fd52-871c-413c-b74e-3056e7695eb5" providerId="ADAL" clId="{A536BD68-933E-475D-B026-E9E8B76DE554}" dt="2022-06-07T12:23:19.479" v="28"/>
        <pc:sldMkLst>
          <pc:docMk/>
          <pc:sldMk cId="2805183153" sldId="308"/>
        </pc:sldMkLst>
      </pc:sldChg>
      <pc:sldChg chg="add">
        <pc:chgData name="Norbert Maczey" userId="7d17fd52-871c-413c-b74e-3056e7695eb5" providerId="ADAL" clId="{A536BD68-933E-475D-B026-E9E8B76DE554}" dt="2022-06-07T12:23:19.479" v="28"/>
        <pc:sldMkLst>
          <pc:docMk/>
          <pc:sldMk cId="3907894572" sldId="309"/>
        </pc:sldMkLst>
      </pc:sldChg>
      <pc:sldChg chg="modSp add">
        <pc:chgData name="Norbert Maczey" userId="7d17fd52-871c-413c-b74e-3056e7695eb5" providerId="ADAL" clId="{A536BD68-933E-475D-B026-E9E8B76DE554}" dt="2022-06-07T12:23:19.617" v="30" actId="27636"/>
        <pc:sldMkLst>
          <pc:docMk/>
          <pc:sldMk cId="1462120421" sldId="310"/>
        </pc:sldMkLst>
        <pc:spChg chg="mod">
          <ac:chgData name="Norbert Maczey" userId="7d17fd52-871c-413c-b74e-3056e7695eb5" providerId="ADAL" clId="{A536BD68-933E-475D-B026-E9E8B76DE554}" dt="2022-06-07T12:23:19.617" v="30" actId="27636"/>
          <ac:spMkLst>
            <pc:docMk/>
            <pc:sldMk cId="1462120421" sldId="310"/>
            <ac:spMk id="2" creationId="{3DDF3F0A-4334-4D39-B7CD-F3BA29081334}"/>
          </ac:spMkLst>
        </pc:spChg>
      </pc:sldChg>
      <pc:sldChg chg="add">
        <pc:chgData name="Norbert Maczey" userId="7d17fd52-871c-413c-b74e-3056e7695eb5" providerId="ADAL" clId="{A536BD68-933E-475D-B026-E9E8B76DE554}" dt="2022-06-07T12:23:19.479" v="28"/>
        <pc:sldMkLst>
          <pc:docMk/>
          <pc:sldMk cId="3746358868" sldId="311"/>
        </pc:sldMkLst>
      </pc:sldChg>
      <pc:sldChg chg="add">
        <pc:chgData name="Norbert Maczey" userId="7d17fd52-871c-413c-b74e-3056e7695eb5" providerId="ADAL" clId="{A536BD68-933E-475D-B026-E9E8B76DE554}" dt="2022-06-07T12:23:19.479" v="28"/>
        <pc:sldMkLst>
          <pc:docMk/>
          <pc:sldMk cId="63260480" sldId="312"/>
        </pc:sldMkLst>
      </pc:sldChg>
      <pc:sldChg chg="add">
        <pc:chgData name="Norbert Maczey" userId="7d17fd52-871c-413c-b74e-3056e7695eb5" providerId="ADAL" clId="{A536BD68-933E-475D-B026-E9E8B76DE554}" dt="2022-06-07T12:23:19.479" v="28"/>
        <pc:sldMkLst>
          <pc:docMk/>
          <pc:sldMk cId="2344853601" sldId="313"/>
        </pc:sldMkLst>
      </pc:sldChg>
      <pc:sldChg chg="modSp">
        <pc:chgData name="Norbert Maczey" userId="7d17fd52-871c-413c-b74e-3056e7695eb5" providerId="ADAL" clId="{A536BD68-933E-475D-B026-E9E8B76DE554}" dt="2022-06-07T12:22:21.406" v="23" actId="6549"/>
        <pc:sldMkLst>
          <pc:docMk/>
          <pc:sldMk cId="1446554563" sldId="532"/>
        </pc:sldMkLst>
        <pc:spChg chg="mod">
          <ac:chgData name="Norbert Maczey" userId="7d17fd52-871c-413c-b74e-3056e7695eb5" providerId="ADAL" clId="{A536BD68-933E-475D-B026-E9E8B76DE554}" dt="2022-06-07T12:22:21.406" v="23" actId="6549"/>
          <ac:spMkLst>
            <pc:docMk/>
            <pc:sldMk cId="1446554563" sldId="532"/>
            <ac:spMk id="5" creationId="{74D2A847-80F8-3D4F-A012-C822CC22515B}"/>
          </ac:spMkLst>
        </pc:spChg>
      </pc:sldChg>
      <pc:sldChg chg="add">
        <pc:chgData name="Norbert Maczey" userId="7d17fd52-871c-413c-b74e-3056e7695eb5" providerId="ADAL" clId="{A536BD68-933E-475D-B026-E9E8B76DE554}" dt="2022-06-07T12:23:19.479" v="28"/>
        <pc:sldMkLst>
          <pc:docMk/>
          <pc:sldMk cId="4105541449" sldId="5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0C1ED8-23B9-8D4F-AADC-AC687C2DA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8B3CB-7503-754E-91E8-70EF7BAA1D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C8D5-A618-BE43-A4DD-DED0B6B1ED0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D4483E-6894-9244-9156-2EB17C28C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D4FAA1-FED7-814B-A5E0-D8A994C50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6F77C-FEA3-5540-9E57-84A64E50DE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AFF33-192E-CE48-A5C6-B9695BC51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08594-7A58-7242-BA5C-327907F1CA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gif"/><Relationship Id="rId18" Type="http://schemas.openxmlformats.org/officeDocument/2006/relationships/image" Target="../media/image33.gif"/><Relationship Id="rId26" Type="http://schemas.openxmlformats.org/officeDocument/2006/relationships/image" Target="../media/image41.gif"/><Relationship Id="rId39" Type="http://schemas.openxmlformats.org/officeDocument/2006/relationships/image" Target="../media/image54.gif"/><Relationship Id="rId21" Type="http://schemas.openxmlformats.org/officeDocument/2006/relationships/image" Target="../media/image36.gif"/><Relationship Id="rId34" Type="http://schemas.openxmlformats.org/officeDocument/2006/relationships/image" Target="../media/image49.gif"/><Relationship Id="rId42" Type="http://schemas.openxmlformats.org/officeDocument/2006/relationships/image" Target="../media/image57.gif"/><Relationship Id="rId47" Type="http://schemas.openxmlformats.org/officeDocument/2006/relationships/image" Target="../media/image62.gif"/><Relationship Id="rId50" Type="http://schemas.openxmlformats.org/officeDocument/2006/relationships/image" Target="../media/image65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6" Type="http://schemas.openxmlformats.org/officeDocument/2006/relationships/image" Target="../media/image31.gif"/><Relationship Id="rId29" Type="http://schemas.openxmlformats.org/officeDocument/2006/relationships/image" Target="../media/image44.gif"/><Relationship Id="rId11" Type="http://schemas.openxmlformats.org/officeDocument/2006/relationships/image" Target="../media/image26.gif"/><Relationship Id="rId24" Type="http://schemas.openxmlformats.org/officeDocument/2006/relationships/image" Target="../media/image39.gif"/><Relationship Id="rId32" Type="http://schemas.openxmlformats.org/officeDocument/2006/relationships/image" Target="../media/image47.gif"/><Relationship Id="rId37" Type="http://schemas.openxmlformats.org/officeDocument/2006/relationships/image" Target="../media/image52.gif"/><Relationship Id="rId40" Type="http://schemas.openxmlformats.org/officeDocument/2006/relationships/image" Target="../media/image55.gif"/><Relationship Id="rId45" Type="http://schemas.openxmlformats.org/officeDocument/2006/relationships/image" Target="../media/image60.gif"/><Relationship Id="rId5" Type="http://schemas.openxmlformats.org/officeDocument/2006/relationships/image" Target="../media/image20.gif"/><Relationship Id="rId15" Type="http://schemas.openxmlformats.org/officeDocument/2006/relationships/image" Target="../media/image30.gif"/><Relationship Id="rId23" Type="http://schemas.openxmlformats.org/officeDocument/2006/relationships/image" Target="../media/image38.gif"/><Relationship Id="rId28" Type="http://schemas.openxmlformats.org/officeDocument/2006/relationships/image" Target="../media/image43.gif"/><Relationship Id="rId36" Type="http://schemas.openxmlformats.org/officeDocument/2006/relationships/image" Target="../media/image51.gif"/><Relationship Id="rId49" Type="http://schemas.openxmlformats.org/officeDocument/2006/relationships/image" Target="../media/image64.gif"/><Relationship Id="rId10" Type="http://schemas.openxmlformats.org/officeDocument/2006/relationships/image" Target="../media/image25.gif"/><Relationship Id="rId19" Type="http://schemas.openxmlformats.org/officeDocument/2006/relationships/image" Target="../media/image34.gif"/><Relationship Id="rId31" Type="http://schemas.openxmlformats.org/officeDocument/2006/relationships/image" Target="../media/image46.gif"/><Relationship Id="rId44" Type="http://schemas.openxmlformats.org/officeDocument/2006/relationships/image" Target="../media/image59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Relationship Id="rId22" Type="http://schemas.openxmlformats.org/officeDocument/2006/relationships/image" Target="../media/image37.gif"/><Relationship Id="rId27" Type="http://schemas.openxmlformats.org/officeDocument/2006/relationships/image" Target="../media/image42.gif"/><Relationship Id="rId30" Type="http://schemas.openxmlformats.org/officeDocument/2006/relationships/image" Target="../media/image45.gif"/><Relationship Id="rId35" Type="http://schemas.openxmlformats.org/officeDocument/2006/relationships/image" Target="../media/image50.gif"/><Relationship Id="rId43" Type="http://schemas.openxmlformats.org/officeDocument/2006/relationships/image" Target="../media/image58.gif"/><Relationship Id="rId48" Type="http://schemas.openxmlformats.org/officeDocument/2006/relationships/image" Target="../media/image63.gif"/><Relationship Id="rId8" Type="http://schemas.openxmlformats.org/officeDocument/2006/relationships/image" Target="../media/image23.gif"/><Relationship Id="rId51" Type="http://schemas.openxmlformats.org/officeDocument/2006/relationships/image" Target="../media/image66.emf"/><Relationship Id="rId3" Type="http://schemas.openxmlformats.org/officeDocument/2006/relationships/image" Target="../media/image18.gif"/><Relationship Id="rId12" Type="http://schemas.openxmlformats.org/officeDocument/2006/relationships/image" Target="../media/image27.gif"/><Relationship Id="rId17" Type="http://schemas.openxmlformats.org/officeDocument/2006/relationships/image" Target="../media/image32.gif"/><Relationship Id="rId25" Type="http://schemas.openxmlformats.org/officeDocument/2006/relationships/image" Target="../media/image40.gif"/><Relationship Id="rId33" Type="http://schemas.openxmlformats.org/officeDocument/2006/relationships/image" Target="../media/image48.gif"/><Relationship Id="rId38" Type="http://schemas.openxmlformats.org/officeDocument/2006/relationships/image" Target="../media/image53.gif"/><Relationship Id="rId46" Type="http://schemas.openxmlformats.org/officeDocument/2006/relationships/image" Target="../media/image61.gif"/><Relationship Id="rId20" Type="http://schemas.openxmlformats.org/officeDocument/2006/relationships/image" Target="../media/image35.gif"/><Relationship Id="rId41" Type="http://schemas.openxmlformats.org/officeDocument/2006/relationships/image" Target="../media/image56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B0320-A8F8-9145-9375-AD410D692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398964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BC2ECB-A510-8446-ACC0-0E2D63A36D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4398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change image.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CE29D-E029-464C-9EC0-2985BAD973D3}"/>
              </a:ext>
            </a:extLst>
          </p:cNvPr>
          <p:cNvSpPr/>
          <p:nvPr userDrawn="1"/>
        </p:nvSpPr>
        <p:spPr>
          <a:xfrm>
            <a:off x="0" y="4399280"/>
            <a:ext cx="12192000" cy="1889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AD466-6E3F-4E47-96FC-325392024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63111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84FDE-357D-E74A-A066-D57E2FC7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9163"/>
            <a:ext cx="12192000" cy="2059800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0AB326-8565-F149-8EDB-A7DDAFE11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309055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Data collected by (names of contributors and production team)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7FCC715-0815-0D47-A9CA-D57DAC960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629116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Analysis and Compilation by (names of contributors)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053E51A-6C17-8F4E-9F26-B9E529C42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5949177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Presenters name, date, event</a:t>
            </a:r>
          </a:p>
        </p:txBody>
      </p:sp>
    </p:spTree>
    <p:extLst>
      <p:ext uri="{BB962C8B-B14F-4D97-AF65-F5344CB8AC3E}">
        <p14:creationId xmlns:p14="http://schemas.microsoft.com/office/powerpoint/2010/main" val="24199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33E8B0-855A-C544-839C-5603CF769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17" y="3997266"/>
            <a:ext cx="978344" cy="19614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6BE36-32F8-7F47-B794-08B4699CF3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731" y="1056985"/>
            <a:ext cx="5434283" cy="35634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2" name="Graphic 1" descr="Monitor">
            <a:extLst>
              <a:ext uri="{FF2B5EF4-FFF2-40B4-BE49-F238E27FC236}">
                <a16:creationId xmlns:a16="http://schemas.microsoft.com/office/drawing/2014/main" id="{03B964EA-D945-0B41-A2F9-431CD70F78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42" y="-530258"/>
            <a:ext cx="7619025" cy="7619025"/>
          </a:xfrm>
          <a:prstGeom prst="rect">
            <a:avLst/>
          </a:prstGeom>
        </p:spPr>
      </p:pic>
      <p:pic>
        <p:nvPicPr>
          <p:cNvPr id="3" name="Graphic 2" descr="Smart Phone">
            <a:extLst>
              <a:ext uri="{FF2B5EF4-FFF2-40B4-BE49-F238E27FC236}">
                <a16:creationId xmlns:a16="http://schemas.microsoft.com/office/drawing/2014/main" id="{465C722C-9274-6949-BE6C-0F974FE13C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1694" y="3565149"/>
            <a:ext cx="2599302" cy="2599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4C3D7-182B-174D-A5B2-2C3FC7D6F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737" y="3414009"/>
            <a:ext cx="3475493" cy="23045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4" name="Graphic 3" descr="Tablet">
            <a:extLst>
              <a:ext uri="{FF2B5EF4-FFF2-40B4-BE49-F238E27FC236}">
                <a16:creationId xmlns:a16="http://schemas.microsoft.com/office/drawing/2014/main" id="{ECCC53F5-7F32-694A-B368-694F9F78118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9396" y="2132941"/>
            <a:ext cx="4866723" cy="486672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E0BD44-6B88-1E4A-84AD-46E0257FB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402" y="1056889"/>
            <a:ext cx="5403504" cy="3509317"/>
          </a:xfrm>
          <a:custGeom>
            <a:avLst/>
            <a:gdLst>
              <a:gd name="connsiteX0" fmla="*/ 0 w 2028825"/>
              <a:gd name="connsiteY0" fmla="*/ 0 h 1317625"/>
              <a:gd name="connsiteX1" fmla="*/ 2028825 w 2028825"/>
              <a:gd name="connsiteY1" fmla="*/ 0 h 1317625"/>
              <a:gd name="connsiteX2" fmla="*/ 2028825 w 2028825"/>
              <a:gd name="connsiteY2" fmla="*/ 784225 h 1317625"/>
              <a:gd name="connsiteX3" fmla="*/ 1760539 w 2028825"/>
              <a:gd name="connsiteY3" fmla="*/ 784225 h 1317625"/>
              <a:gd name="connsiteX4" fmla="*/ 1682750 w 2028825"/>
              <a:gd name="connsiteY4" fmla="*/ 862014 h 1317625"/>
              <a:gd name="connsiteX5" fmla="*/ 1682750 w 2028825"/>
              <a:gd name="connsiteY5" fmla="*/ 1317625 h 1317625"/>
              <a:gd name="connsiteX6" fmla="*/ 0 w 2028825"/>
              <a:gd name="connsiteY6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825" h="1317625">
                <a:moveTo>
                  <a:pt x="0" y="0"/>
                </a:moveTo>
                <a:lnTo>
                  <a:pt x="2028825" y="0"/>
                </a:lnTo>
                <a:lnTo>
                  <a:pt x="2028825" y="784225"/>
                </a:lnTo>
                <a:lnTo>
                  <a:pt x="1760539" y="784225"/>
                </a:lnTo>
                <a:cubicBezTo>
                  <a:pt x="1717577" y="784225"/>
                  <a:pt x="1682750" y="819052"/>
                  <a:pt x="1682750" y="862014"/>
                </a:cubicBezTo>
                <a:lnTo>
                  <a:pt x="1682750" y="1317625"/>
                </a:lnTo>
                <a:lnTo>
                  <a:pt x="0" y="13176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" name="Picture Placeholder 36">
            <a:extLst>
              <a:ext uri="{FF2B5EF4-FFF2-40B4-BE49-F238E27FC236}">
                <a16:creationId xmlns:a16="http://schemas.microsoft.com/office/drawing/2014/main" id="{ED900B51-13E2-3940-A119-C79093BBB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5258" y="3429000"/>
            <a:ext cx="3475493" cy="22352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14A3021C-2CD1-6043-AB3B-C0BA620595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02414" y="3991697"/>
            <a:ext cx="972462" cy="174620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4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FB3EF-685B-0041-886F-6731BB3EE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65" y="787619"/>
            <a:ext cx="4001474" cy="515745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551562-1E58-144E-A3F2-CC1C0EEF3A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466" y="569976"/>
            <a:ext cx="4001474" cy="554126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6" name="Graphic 5" descr="Open book">
            <a:extLst>
              <a:ext uri="{FF2B5EF4-FFF2-40B4-BE49-F238E27FC236}">
                <a16:creationId xmlns:a16="http://schemas.microsoft.com/office/drawing/2014/main" id="{36132B34-45A1-AD46-BE61-17C962DFC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685800"/>
            <a:ext cx="1008888" cy="1008888"/>
          </a:xfrm>
          <a:prstGeom prst="rect">
            <a:avLst/>
          </a:prstGeom>
        </p:spPr>
      </p:pic>
      <p:pic>
        <p:nvPicPr>
          <p:cNvPr id="7" name="Graphic 6" descr="Open book">
            <a:extLst>
              <a:ext uri="{FF2B5EF4-FFF2-40B4-BE49-F238E27FC236}">
                <a16:creationId xmlns:a16="http://schemas.microsoft.com/office/drawing/2014/main" id="{BBFD2C56-5500-944E-AC84-FF22694DC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2711958"/>
            <a:ext cx="1008888" cy="1008888"/>
          </a:xfrm>
          <a:prstGeom prst="rect">
            <a:avLst/>
          </a:prstGeom>
        </p:spPr>
      </p:pic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9FC41E2E-7C76-624B-97B7-C617D7816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4738116"/>
            <a:ext cx="1008888" cy="100888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EBCC5A-356D-7949-BF0B-5F1D71CAE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0148" y="774059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dirty="0"/>
              <a:t>1st point about the book goes here 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could extend to 2 lines </a:t>
            </a:r>
            <a:r>
              <a:rPr lang="en-US" dirty="0"/>
              <a:t>only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C592AB-F2B2-6649-9FE9-F586A6562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147" y="2804027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2nd point about the book </a:t>
            </a:r>
            <a:r>
              <a:rPr lang="en-US" dirty="0"/>
              <a:t>goes here and could extend to 2 lines only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A77E900-D823-8E4E-999E-B883E460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147" y="4815706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3rd point </a:t>
            </a:r>
            <a:r>
              <a:rPr lang="en-US" dirty="0"/>
              <a:t>about the book goes here </a:t>
            </a:r>
            <a:br>
              <a:rPr lang="en-US" dirty="0"/>
            </a:br>
            <a:r>
              <a:rPr lang="en-US" dirty="0"/>
              <a:t>and could extend to 2 lines only</a:t>
            </a:r>
          </a:p>
        </p:txBody>
      </p:sp>
    </p:spTree>
    <p:extLst>
      <p:ext uri="{BB962C8B-B14F-4D97-AF65-F5344CB8AC3E}">
        <p14:creationId xmlns:p14="http://schemas.microsoft.com/office/powerpoint/2010/main" val="324195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_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4A7552A-5E6B-344D-9552-0330DB8AB25A}"/>
              </a:ext>
            </a:extLst>
          </p:cNvPr>
          <p:cNvGrpSpPr/>
          <p:nvPr userDrawn="1"/>
        </p:nvGrpSpPr>
        <p:grpSpPr>
          <a:xfrm>
            <a:off x="941935" y="1416592"/>
            <a:ext cx="10329931" cy="646077"/>
            <a:chOff x="941935" y="1384772"/>
            <a:chExt cx="10329931" cy="6460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570FEB-2499-DD48-B942-F64DAB3E88FC}"/>
                </a:ext>
              </a:extLst>
            </p:cNvPr>
            <p:cNvGrpSpPr/>
            <p:nvPr userDrawn="1"/>
          </p:nvGrpSpPr>
          <p:grpSpPr>
            <a:xfrm>
              <a:off x="941935" y="1384772"/>
              <a:ext cx="785007" cy="639310"/>
              <a:chOff x="941935" y="1384772"/>
              <a:chExt cx="785007" cy="63931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46EE179-2E9F-A248-9CC8-B3511D9F41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1935" y="138477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7791C03-FB72-4D47-9867-0B0E2C577BFD}"/>
                  </a:ext>
                </a:extLst>
              </p:cNvPr>
              <p:cNvSpPr txBox="1"/>
              <p:nvPr userDrawn="1"/>
            </p:nvSpPr>
            <p:spPr>
              <a:xfrm>
                <a:off x="941936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Afghanistan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8C49895-31E5-DE46-A5B2-ACDDB501664D}"/>
                </a:ext>
              </a:extLst>
            </p:cNvPr>
            <p:cNvGrpSpPr/>
            <p:nvPr userDrawn="1"/>
          </p:nvGrpSpPr>
          <p:grpSpPr>
            <a:xfrm>
              <a:off x="10477533" y="1387328"/>
              <a:ext cx="794333" cy="643521"/>
              <a:chOff x="941935" y="2080681"/>
              <a:chExt cx="794333" cy="643521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72380EF-5FCE-4148-A272-32CC518809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262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118F456-F5A3-FE41-943E-2D45569241C4}"/>
                  </a:ext>
                </a:extLst>
              </p:cNvPr>
              <p:cNvSpPr txBox="1"/>
              <p:nvPr userDrawn="1"/>
            </p:nvSpPr>
            <p:spPr>
              <a:xfrm>
                <a:off x="941935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Botswana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221B5C2-FBAB-104F-8514-17CB8DD5C2F3}"/>
                </a:ext>
              </a:extLst>
            </p:cNvPr>
            <p:cNvGrpSpPr/>
            <p:nvPr userDrawn="1"/>
          </p:nvGrpSpPr>
          <p:grpSpPr>
            <a:xfrm>
              <a:off x="2302570" y="1386041"/>
              <a:ext cx="786675" cy="638041"/>
              <a:chOff x="2526878" y="1386041"/>
              <a:chExt cx="786675" cy="63804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7BEAD673-1201-6A4A-8F47-AF8E0A79E5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28547" y="138604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0A938C-3CA0-7D46-9393-D9CF27D94969}"/>
                  </a:ext>
                </a:extLst>
              </p:cNvPr>
              <p:cNvSpPr txBox="1"/>
              <p:nvPr userDrawn="1"/>
            </p:nvSpPr>
            <p:spPr>
              <a:xfrm>
                <a:off x="2526878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Anguilla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C86BE23-804D-AC47-9365-3A6651CF6834}"/>
                </a:ext>
              </a:extLst>
            </p:cNvPr>
            <p:cNvGrpSpPr/>
            <p:nvPr userDrawn="1"/>
          </p:nvGrpSpPr>
          <p:grpSpPr>
            <a:xfrm>
              <a:off x="3664873" y="1386041"/>
              <a:ext cx="793552" cy="638041"/>
              <a:chOff x="4097410" y="1386041"/>
              <a:chExt cx="793552" cy="638041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B9C3245-D3AC-2643-88DA-B625AE53C8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138604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4DC3A08-7B60-F343-AB54-CCC3E69FD868}"/>
                  </a:ext>
                </a:extLst>
              </p:cNvPr>
              <p:cNvSpPr txBox="1"/>
              <p:nvPr userDrawn="1"/>
            </p:nvSpPr>
            <p:spPr>
              <a:xfrm>
                <a:off x="4097410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Australia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F6C003-119E-FC4F-A33C-CB24AA743F74}"/>
                </a:ext>
              </a:extLst>
            </p:cNvPr>
            <p:cNvGrpSpPr/>
            <p:nvPr userDrawn="1"/>
          </p:nvGrpSpPr>
          <p:grpSpPr>
            <a:xfrm>
              <a:off x="5034053" y="1396430"/>
              <a:ext cx="785006" cy="627652"/>
              <a:chOff x="5687584" y="1396430"/>
              <a:chExt cx="785006" cy="627652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A84AC498-3DAA-324B-A858-7D4BF8A626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3296" y="1396430"/>
                <a:ext cx="778353" cy="472334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195DE00-3C05-5946-98FF-6B4D996E01A3}"/>
                  </a:ext>
                </a:extLst>
              </p:cNvPr>
              <p:cNvSpPr txBox="1"/>
              <p:nvPr userDrawn="1"/>
            </p:nvSpPr>
            <p:spPr>
              <a:xfrm>
                <a:off x="5687584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Bahamas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1861E4-E6AB-BB4F-9DF7-BC887AD4BD5D}"/>
                </a:ext>
              </a:extLst>
            </p:cNvPr>
            <p:cNvGrpSpPr/>
            <p:nvPr userDrawn="1"/>
          </p:nvGrpSpPr>
          <p:grpSpPr>
            <a:xfrm>
              <a:off x="6394687" y="1396430"/>
              <a:ext cx="785634" cy="627652"/>
              <a:chOff x="7295083" y="1396430"/>
              <a:chExt cx="785634" cy="627652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43CE708-0AF6-1A42-A5A4-C96F6AA4AF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95083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70FA84-CA71-AF4E-86F2-ABFF30436771}"/>
                  </a:ext>
                </a:extLst>
              </p:cNvPr>
              <p:cNvSpPr txBox="1"/>
              <p:nvPr userDrawn="1"/>
            </p:nvSpPr>
            <p:spPr>
              <a:xfrm>
                <a:off x="7295711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Bangladesh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1F33B7-CAA0-CC44-9EFB-60EC030140DD}"/>
                </a:ext>
              </a:extLst>
            </p:cNvPr>
            <p:cNvGrpSpPr/>
            <p:nvPr userDrawn="1"/>
          </p:nvGrpSpPr>
          <p:grpSpPr>
            <a:xfrm>
              <a:off x="7755949" y="1396430"/>
              <a:ext cx="785321" cy="632737"/>
              <a:chOff x="8907326" y="1396430"/>
              <a:chExt cx="785321" cy="632737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5595C72-66EC-724A-A43E-D6554B852F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07326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163DAFC-DD25-064C-9EB9-0025BD074193}"/>
                  </a:ext>
                </a:extLst>
              </p:cNvPr>
              <p:cNvSpPr txBox="1"/>
              <p:nvPr userDrawn="1"/>
            </p:nvSpPr>
            <p:spPr>
              <a:xfrm>
                <a:off x="8907641" y="182911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Barbados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BCB903-BE1F-B741-B866-AF0A3EE3434B}"/>
                </a:ext>
              </a:extLst>
            </p:cNvPr>
            <p:cNvGrpSpPr/>
            <p:nvPr userDrawn="1"/>
          </p:nvGrpSpPr>
          <p:grpSpPr>
            <a:xfrm>
              <a:off x="9116898" y="1396430"/>
              <a:ext cx="785006" cy="627652"/>
              <a:chOff x="10495001" y="1396430"/>
              <a:chExt cx="785006" cy="62765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3FFB7B0-7176-6148-B22D-2D68B84386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001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94A24C-388E-C94E-A4A2-350FDE72A1D3}"/>
                  </a:ext>
                </a:extLst>
              </p:cNvPr>
              <p:cNvSpPr txBox="1"/>
              <p:nvPr userDrawn="1"/>
            </p:nvSpPr>
            <p:spPr>
              <a:xfrm>
                <a:off x="10495001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Bermuda</a:t>
                </a: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FDB9CAC-B5FC-0A45-83F2-83401EDBCD6C}"/>
              </a:ext>
            </a:extLst>
          </p:cNvPr>
          <p:cNvGrpSpPr/>
          <p:nvPr userDrawn="1"/>
        </p:nvGrpSpPr>
        <p:grpSpPr>
          <a:xfrm>
            <a:off x="726812" y="2133534"/>
            <a:ext cx="10556629" cy="775095"/>
            <a:chOff x="726812" y="2056829"/>
            <a:chExt cx="10556629" cy="775095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50B3593-3389-AC4B-928A-A299FD06D865}"/>
                </a:ext>
              </a:extLst>
            </p:cNvPr>
            <p:cNvGrpSpPr/>
            <p:nvPr userDrawn="1"/>
          </p:nvGrpSpPr>
          <p:grpSpPr>
            <a:xfrm>
              <a:off x="10489108" y="2056829"/>
              <a:ext cx="794333" cy="647237"/>
              <a:chOff x="941935" y="2776965"/>
              <a:chExt cx="794333" cy="64723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6965B9E-DAD9-544E-AAF5-44F38CB4DB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262" y="277696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ECF3A-21A2-8949-87C5-FE9EED723833}"/>
                  </a:ext>
                </a:extLst>
              </p:cNvPr>
              <p:cNvSpPr txBox="1"/>
              <p:nvPr userDrawn="1"/>
            </p:nvSpPr>
            <p:spPr>
              <a:xfrm>
                <a:off x="941935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Colombia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E50C976-6D9E-3C4F-9F4E-4973F1A1702B}"/>
                </a:ext>
              </a:extLst>
            </p:cNvPr>
            <p:cNvGrpSpPr/>
            <p:nvPr userDrawn="1"/>
          </p:nvGrpSpPr>
          <p:grpSpPr>
            <a:xfrm>
              <a:off x="726812" y="2080681"/>
              <a:ext cx="1201820" cy="643521"/>
              <a:chOff x="2325797" y="2080681"/>
              <a:chExt cx="1201820" cy="643521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D6EC112-1318-5947-B26D-A7D65D1AEE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09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DC08BAE-8DD5-BB44-AFC7-A63CC2D37731}"/>
                  </a:ext>
                </a:extLst>
              </p:cNvPr>
              <p:cNvSpPr txBox="1"/>
              <p:nvPr userDrawn="1"/>
            </p:nvSpPr>
            <p:spPr>
              <a:xfrm>
                <a:off x="2325797" y="2524147"/>
                <a:ext cx="120182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British Virgin Islands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9FD4E31-2D73-4C41-9FAC-E89A18E4114D}"/>
                </a:ext>
              </a:extLst>
            </p:cNvPr>
            <p:cNvGrpSpPr/>
            <p:nvPr userDrawn="1"/>
          </p:nvGrpSpPr>
          <p:grpSpPr>
            <a:xfrm>
              <a:off x="2439330" y="2080681"/>
              <a:ext cx="972000" cy="751243"/>
              <a:chOff x="4012965" y="2080681"/>
              <a:chExt cx="972000" cy="751243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CDE92BF-E710-9D4F-943D-37D7C51BD1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146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0205B9-C146-BB44-AE38-E1C70E1DDA63}"/>
                  </a:ext>
                </a:extLst>
              </p:cNvPr>
              <p:cNvSpPr txBox="1"/>
              <p:nvPr userDrawn="1"/>
            </p:nvSpPr>
            <p:spPr>
              <a:xfrm>
                <a:off x="4012965" y="2524147"/>
                <a:ext cx="97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Brunei Darussalam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A8CEADE-60F9-054E-BDED-61CFAEC4D442}"/>
                </a:ext>
              </a:extLst>
            </p:cNvPr>
            <p:cNvGrpSpPr/>
            <p:nvPr userDrawn="1"/>
          </p:nvGrpSpPr>
          <p:grpSpPr>
            <a:xfrm>
              <a:off x="4102109" y="2080681"/>
              <a:ext cx="791948" cy="643521"/>
              <a:chOff x="5687583" y="2080681"/>
              <a:chExt cx="791948" cy="64352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1691BDB-7F00-EF4C-B21F-FBBC02192F2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4525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BC8C5EF-4871-544E-9E5E-6BD7D419C966}"/>
                  </a:ext>
                </a:extLst>
              </p:cNvPr>
              <p:cNvSpPr txBox="1"/>
              <p:nvPr userDrawn="1"/>
            </p:nvSpPr>
            <p:spPr>
              <a:xfrm>
                <a:off x="5687583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Burundi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122A0F6-E79B-CE4F-A7DA-D7C1607F0C4A}"/>
                </a:ext>
              </a:extLst>
            </p:cNvPr>
            <p:cNvGrpSpPr/>
            <p:nvPr userDrawn="1"/>
          </p:nvGrpSpPr>
          <p:grpSpPr>
            <a:xfrm>
              <a:off x="5686355" y="2080681"/>
              <a:ext cx="791153" cy="643521"/>
              <a:chOff x="7295710" y="2080681"/>
              <a:chExt cx="791153" cy="64352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DFFF5C3-8DDA-D149-BAF4-6166D5A531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1857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35F069D-31E4-014C-8B4D-ECC84466A2B7}"/>
                  </a:ext>
                </a:extLst>
              </p:cNvPr>
              <p:cNvSpPr txBox="1"/>
              <p:nvPr userDrawn="1"/>
            </p:nvSpPr>
            <p:spPr>
              <a:xfrm>
                <a:off x="7295710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Canada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5852AD6-E7F4-6446-B2F5-A969B5E0BD15}"/>
                </a:ext>
              </a:extLst>
            </p:cNvPr>
            <p:cNvGrpSpPr/>
            <p:nvPr userDrawn="1"/>
          </p:nvGrpSpPr>
          <p:grpSpPr>
            <a:xfrm>
              <a:off x="7299181" y="2085766"/>
              <a:ext cx="790358" cy="643521"/>
              <a:chOff x="8907640" y="2085766"/>
              <a:chExt cx="790358" cy="643521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AFC71AA-FF5D-4044-806D-853C1D5360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992" y="208576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9A8CCBC-A661-934D-94A7-35404A6615BE}"/>
                  </a:ext>
                </a:extLst>
              </p:cNvPr>
              <p:cNvSpPr txBox="1"/>
              <p:nvPr userDrawn="1"/>
            </p:nvSpPr>
            <p:spPr>
              <a:xfrm>
                <a:off x="8907640" y="252923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Chile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B3E4285-B124-5A4C-B039-EAB3E3C28C16}"/>
                </a:ext>
              </a:extLst>
            </p:cNvPr>
            <p:cNvGrpSpPr/>
            <p:nvPr userDrawn="1"/>
          </p:nvGrpSpPr>
          <p:grpSpPr>
            <a:xfrm>
              <a:off x="8919639" y="2076167"/>
              <a:ext cx="789560" cy="648035"/>
              <a:chOff x="10495000" y="2076167"/>
              <a:chExt cx="789560" cy="648035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3A3E72B-47E9-B44F-9D58-555012A2A5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207616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37713C-630B-9B4A-9CE1-DB238C3AE957}"/>
                  </a:ext>
                </a:extLst>
              </p:cNvPr>
              <p:cNvSpPr txBox="1"/>
              <p:nvPr userDrawn="1"/>
            </p:nvSpPr>
            <p:spPr>
              <a:xfrm>
                <a:off x="10495000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China</a:t>
                </a: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151DA59-EE89-F84D-8C4D-0167D7D398FE}"/>
              </a:ext>
            </a:extLst>
          </p:cNvPr>
          <p:cNvGrpSpPr/>
          <p:nvPr userDrawn="1"/>
        </p:nvGrpSpPr>
        <p:grpSpPr>
          <a:xfrm>
            <a:off x="940707" y="3528475"/>
            <a:ext cx="10355056" cy="650801"/>
            <a:chOff x="940707" y="3471497"/>
            <a:chExt cx="10355056" cy="65080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D0AE4F3-85B0-7346-A2F7-A4BD9492C9EC}"/>
                </a:ext>
              </a:extLst>
            </p:cNvPr>
            <p:cNvGrpSpPr/>
            <p:nvPr userDrawn="1"/>
          </p:nvGrpSpPr>
          <p:grpSpPr>
            <a:xfrm>
              <a:off x="940707" y="3475153"/>
              <a:ext cx="791008" cy="642060"/>
              <a:chOff x="940707" y="3475153"/>
              <a:chExt cx="791008" cy="64206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17D82D1-8A8B-F54D-8F60-5B14D92714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709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EEB89F5-6753-734A-A043-B9714B0CA042}"/>
                  </a:ext>
                </a:extLst>
              </p:cNvPr>
              <p:cNvSpPr txBox="1"/>
              <p:nvPr userDrawn="1"/>
            </p:nvSpPr>
            <p:spPr>
              <a:xfrm>
                <a:off x="940707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Guyana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0E8F2AB-8589-BC43-935C-F60E9D4CE64B}"/>
                </a:ext>
              </a:extLst>
            </p:cNvPr>
            <p:cNvGrpSpPr/>
            <p:nvPr userDrawn="1"/>
          </p:nvGrpSpPr>
          <p:grpSpPr>
            <a:xfrm>
              <a:off x="2535411" y="3475153"/>
              <a:ext cx="785006" cy="642060"/>
              <a:chOff x="2535411" y="3475153"/>
              <a:chExt cx="785006" cy="64206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5AA4E4B-AA70-CF4E-97CD-0884AB1DC8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11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C55A0E-0F1A-494A-917E-ACA98707DA25}"/>
                  </a:ext>
                </a:extLst>
              </p:cNvPr>
              <p:cNvSpPr txBox="1"/>
              <p:nvPr userDrawn="1"/>
            </p:nvSpPr>
            <p:spPr>
              <a:xfrm>
                <a:off x="2547063" y="3917158"/>
                <a:ext cx="76028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India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621B906-7BAD-D646-90BF-FFC7F87A1C3B}"/>
                </a:ext>
              </a:extLst>
            </p:cNvPr>
            <p:cNvGrpSpPr/>
            <p:nvPr userDrawn="1"/>
          </p:nvGrpSpPr>
          <p:grpSpPr>
            <a:xfrm>
              <a:off x="4109703" y="3475153"/>
              <a:ext cx="785006" cy="642060"/>
              <a:chOff x="4109703" y="3475153"/>
              <a:chExt cx="785006" cy="6420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EB9AFFC-E40A-C449-A297-D0F2ED70F5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9703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B444315-7801-714A-B343-69232735109D}"/>
                  </a:ext>
                </a:extLst>
              </p:cNvPr>
              <p:cNvSpPr txBox="1"/>
              <p:nvPr userDrawn="1"/>
            </p:nvSpPr>
            <p:spPr>
              <a:xfrm>
                <a:off x="4113187" y="3917158"/>
                <a:ext cx="78087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Jamaica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7061207-5B9A-FF44-BE96-AF0DABE73501}"/>
                </a:ext>
              </a:extLst>
            </p:cNvPr>
            <p:cNvGrpSpPr/>
            <p:nvPr userDrawn="1"/>
          </p:nvGrpSpPr>
          <p:grpSpPr>
            <a:xfrm>
              <a:off x="5686355" y="3477107"/>
              <a:ext cx="802288" cy="640106"/>
              <a:chOff x="5686355" y="3477107"/>
              <a:chExt cx="802288" cy="64010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04F0E6-C38B-9043-A1DF-E6108ED465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3637" y="347710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2AE3FC1-05AD-F54A-A595-0384A519EE6A}"/>
                  </a:ext>
                </a:extLst>
              </p:cNvPr>
              <p:cNvSpPr txBox="1"/>
              <p:nvPr userDrawn="1"/>
            </p:nvSpPr>
            <p:spPr>
              <a:xfrm>
                <a:off x="5686355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Kenya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FB494E3-A9CC-2F49-8EAD-43FCAE9E8C0C}"/>
                </a:ext>
              </a:extLst>
            </p:cNvPr>
            <p:cNvGrpSpPr/>
            <p:nvPr userDrawn="1"/>
          </p:nvGrpSpPr>
          <p:grpSpPr>
            <a:xfrm>
              <a:off x="7294482" y="3471497"/>
              <a:ext cx="793793" cy="645716"/>
              <a:chOff x="7294482" y="3471497"/>
              <a:chExt cx="793793" cy="64571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8B1FEEA-D157-6C4B-8DD8-6E49B89116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4702" y="3471497"/>
                <a:ext cx="783573" cy="472334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764482-A845-6E41-B29E-D55075B07BB8}"/>
                  </a:ext>
                </a:extLst>
              </p:cNvPr>
              <p:cNvSpPr txBox="1"/>
              <p:nvPr userDrawn="1"/>
            </p:nvSpPr>
            <p:spPr>
              <a:xfrm>
                <a:off x="7294482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Malawi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182AA25-5842-EF49-A94B-213E48FED90A}"/>
                </a:ext>
              </a:extLst>
            </p:cNvPr>
            <p:cNvGrpSpPr/>
            <p:nvPr userDrawn="1"/>
          </p:nvGrpSpPr>
          <p:grpSpPr>
            <a:xfrm>
              <a:off x="8894837" y="3482192"/>
              <a:ext cx="809808" cy="640106"/>
              <a:chOff x="8906412" y="3482192"/>
              <a:chExt cx="809808" cy="64010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9BF735D-5185-3344-B590-B5556D74C2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31214" y="348219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2C5C616-D16B-B74D-AAC7-A7E00F3D8797}"/>
                  </a:ext>
                </a:extLst>
              </p:cNvPr>
              <p:cNvSpPr txBox="1"/>
              <p:nvPr userDrawn="1"/>
            </p:nvSpPr>
            <p:spPr>
              <a:xfrm>
                <a:off x="8906412" y="392224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Malaysia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D429C44-E9D8-FC40-B45C-AB6ACBA3F4AC}"/>
                </a:ext>
              </a:extLst>
            </p:cNvPr>
            <p:cNvGrpSpPr/>
            <p:nvPr userDrawn="1"/>
          </p:nvGrpSpPr>
          <p:grpSpPr>
            <a:xfrm>
              <a:off x="10482197" y="3471497"/>
              <a:ext cx="813566" cy="645716"/>
              <a:chOff x="10493772" y="3471497"/>
              <a:chExt cx="813566" cy="64571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C4CFFED-7E22-9546-856A-48649EC49E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22332" y="347149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C1D52B9-F4CB-064D-A73C-F8C053918B25}"/>
                  </a:ext>
                </a:extLst>
              </p:cNvPr>
              <p:cNvSpPr txBox="1"/>
              <p:nvPr userDrawn="1"/>
            </p:nvSpPr>
            <p:spPr>
              <a:xfrm>
                <a:off x="10493772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Mauritius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774D391-FC5D-D54B-9955-91DC35AEEA45}"/>
              </a:ext>
            </a:extLst>
          </p:cNvPr>
          <p:cNvGrpSpPr/>
          <p:nvPr userDrawn="1"/>
        </p:nvGrpSpPr>
        <p:grpSpPr>
          <a:xfrm>
            <a:off x="940707" y="4225682"/>
            <a:ext cx="10343853" cy="653989"/>
            <a:chOff x="940707" y="4182584"/>
            <a:chExt cx="10343853" cy="65398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EC49A65-35FF-C34B-9809-393AAE3F8932}"/>
                </a:ext>
              </a:extLst>
            </p:cNvPr>
            <p:cNvGrpSpPr/>
            <p:nvPr userDrawn="1"/>
          </p:nvGrpSpPr>
          <p:grpSpPr>
            <a:xfrm>
              <a:off x="940707" y="4182584"/>
              <a:ext cx="791008" cy="648904"/>
              <a:chOff x="940707" y="4182584"/>
              <a:chExt cx="791008" cy="64890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CD2DAB1-4925-D14B-B4D6-2618AD0729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709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437E422-5DFF-2849-9849-EAAB4949E240}"/>
                  </a:ext>
                </a:extLst>
              </p:cNvPr>
              <p:cNvSpPr txBox="1"/>
              <p:nvPr userDrawn="1"/>
            </p:nvSpPr>
            <p:spPr>
              <a:xfrm>
                <a:off x="940707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Montserrat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49B8FBB-6367-F14C-AD25-B5CDE2033BB7}"/>
                </a:ext>
              </a:extLst>
            </p:cNvPr>
            <p:cNvGrpSpPr/>
            <p:nvPr userDrawn="1"/>
          </p:nvGrpSpPr>
          <p:grpSpPr>
            <a:xfrm>
              <a:off x="2531614" y="4182584"/>
              <a:ext cx="788803" cy="648904"/>
              <a:chOff x="2531614" y="4182584"/>
              <a:chExt cx="788803" cy="64890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707DD0D-9625-534E-9AC1-EC47A38F6F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1614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FE8929-E40F-FD44-9D1E-57FA6810228E}"/>
                  </a:ext>
                </a:extLst>
              </p:cNvPr>
              <p:cNvSpPr txBox="1"/>
              <p:nvPr userDrawn="1"/>
            </p:nvSpPr>
            <p:spPr>
              <a:xfrm>
                <a:off x="2532999" y="4631433"/>
                <a:ext cx="78741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Myanmar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A3B4C91-2E3D-6040-A5A2-EB5584F94294}"/>
                </a:ext>
              </a:extLst>
            </p:cNvPr>
            <p:cNvGrpSpPr/>
            <p:nvPr userDrawn="1"/>
          </p:nvGrpSpPr>
          <p:grpSpPr>
            <a:xfrm>
              <a:off x="4102109" y="4182584"/>
              <a:ext cx="788853" cy="648904"/>
              <a:chOff x="4102109" y="4182584"/>
              <a:chExt cx="788853" cy="64890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A6F4234-21C0-D241-9465-983771505C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2109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6B458FB-5E72-6546-94A5-8B1F840EBD2F}"/>
                  </a:ext>
                </a:extLst>
              </p:cNvPr>
              <p:cNvSpPr txBox="1"/>
              <p:nvPr userDrawn="1"/>
            </p:nvSpPr>
            <p:spPr>
              <a:xfrm>
                <a:off x="4109051" y="4631433"/>
                <a:ext cx="78191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Nigeria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3E0BDDA-DC64-9941-850C-C55A0320E6A7}"/>
                </a:ext>
              </a:extLst>
            </p:cNvPr>
            <p:cNvGrpSpPr/>
            <p:nvPr userDrawn="1"/>
          </p:nvGrpSpPr>
          <p:grpSpPr>
            <a:xfrm>
              <a:off x="5686355" y="4182584"/>
              <a:ext cx="790897" cy="648904"/>
              <a:chOff x="5686355" y="4182584"/>
              <a:chExt cx="790897" cy="64890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FF3DB07-FEB8-4442-AF18-F3E407204F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2246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B757451-DFB5-9A47-9E85-7B26C5823360}"/>
                  </a:ext>
                </a:extLst>
              </p:cNvPr>
              <p:cNvSpPr txBox="1"/>
              <p:nvPr userDrawn="1"/>
            </p:nvSpPr>
            <p:spPr>
              <a:xfrm>
                <a:off x="5686355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Pakistan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F52E9A3-F7EA-0E42-9561-9406E7F585C3}"/>
                </a:ext>
              </a:extLst>
            </p:cNvPr>
            <p:cNvGrpSpPr/>
            <p:nvPr userDrawn="1"/>
          </p:nvGrpSpPr>
          <p:grpSpPr>
            <a:xfrm>
              <a:off x="7140349" y="4182584"/>
              <a:ext cx="1093272" cy="644613"/>
              <a:chOff x="7140349" y="4182584"/>
              <a:chExt cx="1093272" cy="64461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38CA3BF-0A6E-3540-A223-254817398F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336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FB7DE9B-CC60-AB4D-A91D-1E65E940B1F3}"/>
                  </a:ext>
                </a:extLst>
              </p:cNvPr>
              <p:cNvSpPr txBox="1"/>
              <p:nvPr userDrawn="1"/>
            </p:nvSpPr>
            <p:spPr>
              <a:xfrm>
                <a:off x="7140349" y="4627142"/>
                <a:ext cx="109327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Papua New Guinea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5E5BB85-7347-B242-8DF1-6B177EB5DDD8}"/>
                </a:ext>
              </a:extLst>
            </p:cNvPr>
            <p:cNvGrpSpPr/>
            <p:nvPr userDrawn="1"/>
          </p:nvGrpSpPr>
          <p:grpSpPr>
            <a:xfrm>
              <a:off x="8906412" y="4187669"/>
              <a:ext cx="790823" cy="648904"/>
              <a:chOff x="8906412" y="4187669"/>
              <a:chExt cx="790823" cy="648904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60FB054-4804-9640-905B-192737E86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229" y="4187669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C9514EA-7D04-E74D-8ED9-B4BBA6C86A4B}"/>
                  </a:ext>
                </a:extLst>
              </p:cNvPr>
              <p:cNvSpPr txBox="1"/>
              <p:nvPr userDrawn="1"/>
            </p:nvSpPr>
            <p:spPr>
              <a:xfrm>
                <a:off x="8906412" y="463651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Philippines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C832CF2-6BEC-034C-8D50-DB634BCAC8C7}"/>
                </a:ext>
              </a:extLst>
            </p:cNvPr>
            <p:cNvGrpSpPr/>
            <p:nvPr userDrawn="1"/>
          </p:nvGrpSpPr>
          <p:grpSpPr>
            <a:xfrm>
              <a:off x="10493772" y="4182584"/>
              <a:ext cx="790788" cy="648904"/>
              <a:chOff x="10493772" y="4182584"/>
              <a:chExt cx="790788" cy="64890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4D453A2-F21B-1443-90B4-73597F82FC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87C57E-9A05-3D44-96AB-C36AC783041D}"/>
                  </a:ext>
                </a:extLst>
              </p:cNvPr>
              <p:cNvSpPr txBox="1"/>
              <p:nvPr userDrawn="1"/>
            </p:nvSpPr>
            <p:spPr>
              <a:xfrm>
                <a:off x="10493772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Rwanda</a:t>
                </a:r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216FA8D-C33B-7D46-AB2D-B4026F5D55B9}"/>
              </a:ext>
            </a:extLst>
          </p:cNvPr>
          <p:cNvGrpSpPr/>
          <p:nvPr userDrawn="1"/>
        </p:nvGrpSpPr>
        <p:grpSpPr>
          <a:xfrm>
            <a:off x="940707" y="4909586"/>
            <a:ext cx="10343853" cy="670617"/>
            <a:chOff x="940707" y="4876806"/>
            <a:chExt cx="10343853" cy="670617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649001AD-B737-9D4B-8A3F-F9DC2A5DF2BE}"/>
                </a:ext>
              </a:extLst>
            </p:cNvPr>
            <p:cNvGrpSpPr/>
            <p:nvPr userDrawn="1"/>
          </p:nvGrpSpPr>
          <p:grpSpPr>
            <a:xfrm>
              <a:off x="940707" y="4876806"/>
              <a:ext cx="796777" cy="665532"/>
              <a:chOff x="940707" y="4876806"/>
              <a:chExt cx="796777" cy="66553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190A611-E89C-A241-BBA4-8F45D71009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478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A6EFD2-A420-6446-8DAD-025431240F37}"/>
                  </a:ext>
                </a:extLst>
              </p:cNvPr>
              <p:cNvSpPr txBox="1"/>
              <p:nvPr userDrawn="1"/>
            </p:nvSpPr>
            <p:spPr>
              <a:xfrm>
                <a:off x="940707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Sierra Leone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2CA2947-EAD8-A34F-86B6-E49746A6CC13}"/>
                </a:ext>
              </a:extLst>
            </p:cNvPr>
            <p:cNvGrpSpPr/>
            <p:nvPr userDrawn="1"/>
          </p:nvGrpSpPr>
          <p:grpSpPr>
            <a:xfrm>
              <a:off x="2493801" y="4876806"/>
              <a:ext cx="917529" cy="665532"/>
              <a:chOff x="2493801" y="4876806"/>
              <a:chExt cx="917529" cy="66553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15A8AA0-8D50-F547-980D-2864486B8C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6422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6B4EAFD-6BDB-AD4A-8C23-09B97C32F617}"/>
                  </a:ext>
                </a:extLst>
              </p:cNvPr>
              <p:cNvSpPr txBox="1"/>
              <p:nvPr userDrawn="1"/>
            </p:nvSpPr>
            <p:spPr>
              <a:xfrm>
                <a:off x="2493801" y="5342283"/>
                <a:ext cx="9175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Solomon Islands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B3B77B69-7CDA-EE4E-952E-0DA5BCD3F9DC}"/>
                </a:ext>
              </a:extLst>
            </p:cNvPr>
            <p:cNvGrpSpPr/>
            <p:nvPr userDrawn="1"/>
          </p:nvGrpSpPr>
          <p:grpSpPr>
            <a:xfrm>
              <a:off x="4102109" y="4876806"/>
              <a:ext cx="800248" cy="665532"/>
              <a:chOff x="4102109" y="4876806"/>
              <a:chExt cx="800248" cy="66553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627D77B-D48E-8742-9029-230C2655B7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BE2886A-6623-2C48-9C8B-28A3005D1F6D}"/>
                  </a:ext>
                </a:extLst>
              </p:cNvPr>
              <p:cNvSpPr txBox="1"/>
              <p:nvPr userDrawn="1"/>
            </p:nvSpPr>
            <p:spPr>
              <a:xfrm>
                <a:off x="4102109" y="5342283"/>
                <a:ext cx="8002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South Africa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B0CD4EA-4DFD-AC46-AACA-CD75F2CF474F}"/>
                </a:ext>
              </a:extLst>
            </p:cNvPr>
            <p:cNvGrpSpPr/>
            <p:nvPr userDrawn="1"/>
          </p:nvGrpSpPr>
          <p:grpSpPr>
            <a:xfrm>
              <a:off x="5695132" y="4876806"/>
              <a:ext cx="787804" cy="665532"/>
              <a:chOff x="5695132" y="4876806"/>
              <a:chExt cx="787804" cy="66553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A102033-9B9C-9A46-AE81-F46120CB77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5132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0BA2C3A-F625-F643-8A8A-B03383DD94FE}"/>
                  </a:ext>
                </a:extLst>
              </p:cNvPr>
              <p:cNvSpPr txBox="1"/>
              <p:nvPr userDrawn="1"/>
            </p:nvSpPr>
            <p:spPr>
              <a:xfrm>
                <a:off x="5697930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Sri Lanka 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1CD5113-BF58-4C44-BF72-F84EF04CF09C}"/>
                </a:ext>
              </a:extLst>
            </p:cNvPr>
            <p:cNvGrpSpPr/>
            <p:nvPr userDrawn="1"/>
          </p:nvGrpSpPr>
          <p:grpSpPr>
            <a:xfrm>
              <a:off x="7302261" y="4876806"/>
              <a:ext cx="785006" cy="661241"/>
              <a:chOff x="7302261" y="4876806"/>
              <a:chExt cx="785006" cy="66124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7F111DF-D5BB-EF47-B756-C49482116D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2261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A6C0E9-9E4D-AF46-97C8-F6B9A556E3E7}"/>
                  </a:ext>
                </a:extLst>
              </p:cNvPr>
              <p:cNvSpPr txBox="1"/>
              <p:nvPr userDrawn="1"/>
            </p:nvSpPr>
            <p:spPr>
              <a:xfrm>
                <a:off x="7308862" y="5337992"/>
                <a:ext cx="77062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St Helena*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719EA0C-5D72-614F-BAB3-2022A87310FF}"/>
                </a:ext>
              </a:extLst>
            </p:cNvPr>
            <p:cNvGrpSpPr/>
            <p:nvPr userDrawn="1"/>
          </p:nvGrpSpPr>
          <p:grpSpPr>
            <a:xfrm>
              <a:off x="8906412" y="4881891"/>
              <a:ext cx="791787" cy="665532"/>
              <a:chOff x="8906412" y="4881891"/>
              <a:chExt cx="791787" cy="665532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6A5803F-EE97-CA4F-BADF-5454560F548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3193" y="488189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AAF723C-3291-6E49-9788-DF6BE0534E17}"/>
                  </a:ext>
                </a:extLst>
              </p:cNvPr>
              <p:cNvSpPr txBox="1"/>
              <p:nvPr userDrawn="1"/>
            </p:nvSpPr>
            <p:spPr>
              <a:xfrm>
                <a:off x="8906412" y="534736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Switzerland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6C0CFA1-6406-6A49-AE66-05582E03D3FF}"/>
                </a:ext>
              </a:extLst>
            </p:cNvPr>
            <p:cNvGrpSpPr/>
            <p:nvPr userDrawn="1"/>
          </p:nvGrpSpPr>
          <p:grpSpPr>
            <a:xfrm>
              <a:off x="10493772" y="4876806"/>
              <a:ext cx="790788" cy="665532"/>
              <a:chOff x="10493772" y="4876806"/>
              <a:chExt cx="790788" cy="66553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9A12A4B-003E-E948-BC65-6F51F1DB9B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7395397-18E4-AD46-9D56-521A7CC3B81A}"/>
                  </a:ext>
                </a:extLst>
              </p:cNvPr>
              <p:cNvSpPr txBox="1"/>
              <p:nvPr userDrawn="1"/>
            </p:nvSpPr>
            <p:spPr>
              <a:xfrm>
                <a:off x="10493772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Tanzania</a:t>
                </a: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8927C6-73B8-634D-929C-180CCF7BB0F1}"/>
              </a:ext>
            </a:extLst>
          </p:cNvPr>
          <p:cNvGrpSpPr/>
          <p:nvPr userDrawn="1"/>
        </p:nvGrpSpPr>
        <p:grpSpPr>
          <a:xfrm>
            <a:off x="907440" y="5616973"/>
            <a:ext cx="10388323" cy="650349"/>
            <a:chOff x="907440" y="5588176"/>
            <a:chExt cx="10388323" cy="650349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E092D97-A507-9C4D-9C54-9E57698DE098}"/>
                </a:ext>
              </a:extLst>
            </p:cNvPr>
            <p:cNvGrpSpPr/>
            <p:nvPr userDrawn="1"/>
          </p:nvGrpSpPr>
          <p:grpSpPr>
            <a:xfrm>
              <a:off x="907440" y="5588176"/>
              <a:ext cx="865780" cy="645264"/>
              <a:chOff x="907440" y="5588176"/>
              <a:chExt cx="865780" cy="645264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2B3F295-BC0D-CF4C-B811-3AC2E22C4E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478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7B63ECC-C775-254E-A283-B6F8E2962E4E}"/>
                  </a:ext>
                </a:extLst>
              </p:cNvPr>
              <p:cNvSpPr txBox="1"/>
              <p:nvPr userDrawn="1"/>
            </p:nvSpPr>
            <p:spPr>
              <a:xfrm>
                <a:off x="907440" y="6033385"/>
                <a:ext cx="86578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The Netherlands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97EA994-2050-1245-BB72-5A987FC9B7BF}"/>
                </a:ext>
              </a:extLst>
            </p:cNvPr>
            <p:cNvGrpSpPr/>
            <p:nvPr userDrawn="1"/>
          </p:nvGrpSpPr>
          <p:grpSpPr>
            <a:xfrm>
              <a:off x="2439330" y="5588176"/>
              <a:ext cx="972000" cy="645264"/>
              <a:chOff x="2439330" y="5588176"/>
              <a:chExt cx="972000" cy="64526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83078B2-2A84-F147-B837-B8FBEDB25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7531" y="5588176"/>
                <a:ext cx="778353" cy="472335"/>
              </a:xfrm>
              <a:prstGeom prst="rect">
                <a:avLst/>
              </a:prstGeom>
            </p:spPr>
          </p:pic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E7DCCAD-2A45-3A42-85D3-77A8058D8E75}"/>
                  </a:ext>
                </a:extLst>
              </p:cNvPr>
              <p:cNvSpPr txBox="1"/>
              <p:nvPr userDrawn="1"/>
            </p:nvSpPr>
            <p:spPr>
              <a:xfrm>
                <a:off x="2439330" y="6033385"/>
                <a:ext cx="972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Trinidad &amp; Tobago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838C3B0B-27F0-6245-8266-06FBBA69B188}"/>
                </a:ext>
              </a:extLst>
            </p:cNvPr>
            <p:cNvGrpSpPr/>
            <p:nvPr userDrawn="1"/>
          </p:nvGrpSpPr>
          <p:grpSpPr>
            <a:xfrm>
              <a:off x="4105956" y="5588176"/>
              <a:ext cx="785006" cy="645264"/>
              <a:chOff x="4105956" y="5588176"/>
              <a:chExt cx="785006" cy="645264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52C8A08-B150-0348-9F80-48712DBCFB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8E12DAC-E458-7F4B-9BE8-189BEFDBB4BA}"/>
                  </a:ext>
                </a:extLst>
              </p:cNvPr>
              <p:cNvSpPr txBox="1"/>
              <p:nvPr userDrawn="1"/>
            </p:nvSpPr>
            <p:spPr>
              <a:xfrm>
                <a:off x="4109050" y="6033385"/>
                <a:ext cx="77648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Uganda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7F19E7D-9269-DF43-B685-09F71D37C162}"/>
                </a:ext>
              </a:extLst>
            </p:cNvPr>
            <p:cNvGrpSpPr/>
            <p:nvPr userDrawn="1"/>
          </p:nvGrpSpPr>
          <p:grpSpPr>
            <a:xfrm>
              <a:off x="5681033" y="5588176"/>
              <a:ext cx="816548" cy="640827"/>
              <a:chOff x="5681033" y="5588176"/>
              <a:chExt cx="816548" cy="64082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63B9F0E-A874-4E44-A68A-D730D5FB47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180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2DC07E8-A6C2-C54E-A63C-3A890265E6E6}"/>
                  </a:ext>
                </a:extLst>
              </p:cNvPr>
              <p:cNvSpPr txBox="1"/>
              <p:nvPr userDrawn="1"/>
            </p:nvSpPr>
            <p:spPr>
              <a:xfrm>
                <a:off x="5681033" y="6028948"/>
                <a:ext cx="8165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United Kingdom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275A73E-E36A-6047-8CBF-BA530F7ABE1A}"/>
                </a:ext>
              </a:extLst>
            </p:cNvPr>
            <p:cNvGrpSpPr/>
            <p:nvPr userDrawn="1"/>
          </p:nvGrpSpPr>
          <p:grpSpPr>
            <a:xfrm>
              <a:off x="7300044" y="5588176"/>
              <a:ext cx="786819" cy="640973"/>
              <a:chOff x="7300044" y="5588176"/>
              <a:chExt cx="786819" cy="64097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3A16C49-1CBF-7B40-9C43-036B82758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04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DD00D00-4194-A24D-BEA3-645953CE9124}"/>
                  </a:ext>
                </a:extLst>
              </p:cNvPr>
              <p:cNvSpPr txBox="1"/>
              <p:nvPr userDrawn="1"/>
            </p:nvSpPr>
            <p:spPr>
              <a:xfrm>
                <a:off x="7308862" y="6029094"/>
                <a:ext cx="7780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Vietnam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1533DDF-175E-BD44-972A-C4BA41219118}"/>
                </a:ext>
              </a:extLst>
            </p:cNvPr>
            <p:cNvGrpSpPr/>
            <p:nvPr userDrawn="1"/>
          </p:nvGrpSpPr>
          <p:grpSpPr>
            <a:xfrm>
              <a:off x="8912085" y="5593261"/>
              <a:ext cx="796318" cy="645264"/>
              <a:chOff x="8912085" y="5593261"/>
              <a:chExt cx="796318" cy="64526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92B8583-9F9A-B341-B2DD-076465B74C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085" y="5593261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953FF91-0341-684C-834C-07B3F33F512A}"/>
                  </a:ext>
                </a:extLst>
              </p:cNvPr>
              <p:cNvSpPr txBox="1"/>
              <p:nvPr userDrawn="1"/>
            </p:nvSpPr>
            <p:spPr>
              <a:xfrm>
                <a:off x="8923397" y="6038470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Zambia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5887AB0-D303-1649-AB12-BEE250CEE455}"/>
                </a:ext>
              </a:extLst>
            </p:cNvPr>
            <p:cNvGrpSpPr/>
            <p:nvPr userDrawn="1"/>
          </p:nvGrpSpPr>
          <p:grpSpPr>
            <a:xfrm>
              <a:off x="10499554" y="5588176"/>
              <a:ext cx="796209" cy="645264"/>
              <a:chOff x="10499554" y="5588176"/>
              <a:chExt cx="796209" cy="645264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968F083-D582-8F46-B48B-6751B5F33C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07FF089-8F3A-4742-A9B8-4C0B07E0EAD8}"/>
                  </a:ext>
                </a:extLst>
              </p:cNvPr>
              <p:cNvSpPr txBox="1"/>
              <p:nvPr userDrawn="1"/>
            </p:nvSpPr>
            <p:spPr>
              <a:xfrm>
                <a:off x="10510757" y="6033385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Zimbabwe</a:t>
                </a:r>
              </a:p>
            </p:txBody>
          </p:sp>
        </p:grpSp>
      </p:grpSp>
      <p:sp>
        <p:nvSpPr>
          <p:cNvPr id="147" name="Title 1">
            <a:extLst>
              <a:ext uri="{FF2B5EF4-FFF2-40B4-BE49-F238E27FC236}">
                <a16:creationId xmlns:a16="http://schemas.microsoft.com/office/drawing/2014/main" id="{ABB7F47D-A9C1-FE49-B071-70AF28AC643B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10515600" cy="760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Our member countries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9B53FBC-95F3-484F-ABE3-BDD899BDB30E}"/>
              </a:ext>
            </a:extLst>
          </p:cNvPr>
          <p:cNvGrpSpPr/>
          <p:nvPr userDrawn="1"/>
        </p:nvGrpSpPr>
        <p:grpSpPr>
          <a:xfrm>
            <a:off x="936424" y="2829322"/>
            <a:ext cx="10348136" cy="658852"/>
            <a:chOff x="936424" y="2776285"/>
            <a:chExt cx="10348136" cy="658852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FC4A66F-CA82-4249-BFBF-3B50C0C2A80B}"/>
                </a:ext>
              </a:extLst>
            </p:cNvPr>
            <p:cNvGrpSpPr/>
            <p:nvPr userDrawn="1"/>
          </p:nvGrpSpPr>
          <p:grpSpPr>
            <a:xfrm>
              <a:off x="936424" y="2776965"/>
              <a:ext cx="785006" cy="647237"/>
              <a:chOff x="2535409" y="2776965"/>
              <a:chExt cx="785006" cy="64723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00DDD2B-DAA8-5B4C-80E0-B3AD54322B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09" y="277696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8A9DE1E-DCEC-6444-AFCB-04A2386A814B}"/>
                  </a:ext>
                </a:extLst>
              </p:cNvPr>
              <p:cNvSpPr txBox="1"/>
              <p:nvPr userDrawn="1"/>
            </p:nvSpPr>
            <p:spPr>
              <a:xfrm>
                <a:off x="2539691" y="3224147"/>
                <a:ext cx="78072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Cote d’Ivoire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CD03CA5-6AA7-4E44-BD2B-FFD2F479CC5B}"/>
                </a:ext>
              </a:extLst>
            </p:cNvPr>
            <p:cNvGrpSpPr/>
            <p:nvPr userDrawn="1"/>
          </p:nvGrpSpPr>
          <p:grpSpPr>
            <a:xfrm>
              <a:off x="2527749" y="2776285"/>
              <a:ext cx="785007" cy="647917"/>
              <a:chOff x="4105145" y="2776285"/>
              <a:chExt cx="785007" cy="64791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C88FE54-BC58-D149-97AC-6F430D1C51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146" y="277628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DD69D0-9054-C947-8E87-F0441897E52B}"/>
                  </a:ext>
                </a:extLst>
              </p:cNvPr>
              <p:cNvSpPr txBox="1"/>
              <p:nvPr userDrawn="1"/>
            </p:nvSpPr>
            <p:spPr>
              <a:xfrm>
                <a:off x="4105145" y="3224147"/>
                <a:ext cx="77200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Cyprus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8CBA13F-5F5A-A640-949B-AFF7609B0E1D}"/>
                </a:ext>
              </a:extLst>
            </p:cNvPr>
            <p:cNvGrpSpPr/>
            <p:nvPr userDrawn="1"/>
          </p:nvGrpSpPr>
          <p:grpSpPr>
            <a:xfrm>
              <a:off x="4102109" y="2776287"/>
              <a:ext cx="791948" cy="647915"/>
              <a:chOff x="5687583" y="2776287"/>
              <a:chExt cx="791948" cy="64791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1F6429D-72CE-F340-96AF-5F6D35F9D0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4525" y="277628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65D492F-360C-A043-BE82-88E274518A58}"/>
                  </a:ext>
                </a:extLst>
              </p:cNvPr>
              <p:cNvSpPr txBox="1"/>
              <p:nvPr userDrawn="1"/>
            </p:nvSpPr>
            <p:spPr>
              <a:xfrm>
                <a:off x="5687583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DPR Korea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0E30606-FE80-5C46-B5FA-E21018449AF9}"/>
                </a:ext>
              </a:extLst>
            </p:cNvPr>
            <p:cNvGrpSpPr/>
            <p:nvPr userDrawn="1"/>
          </p:nvGrpSpPr>
          <p:grpSpPr>
            <a:xfrm>
              <a:off x="7295710" y="2776287"/>
              <a:ext cx="791153" cy="647915"/>
              <a:chOff x="7295710" y="2776287"/>
              <a:chExt cx="791153" cy="64791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7070006-9B09-9C4A-9F94-28892AB784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1857" y="277628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E722EC9-9CF5-9741-ABB2-497B63D723CC}"/>
                  </a:ext>
                </a:extLst>
              </p:cNvPr>
              <p:cNvSpPr txBox="1"/>
              <p:nvPr userDrawn="1"/>
            </p:nvSpPr>
            <p:spPr>
              <a:xfrm>
                <a:off x="7295710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Gambia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8CA5E83-ADA1-3E47-8149-87FF5E6C7802}"/>
                </a:ext>
              </a:extLst>
            </p:cNvPr>
            <p:cNvGrpSpPr/>
            <p:nvPr userDrawn="1"/>
          </p:nvGrpSpPr>
          <p:grpSpPr>
            <a:xfrm>
              <a:off x="8907640" y="2781372"/>
              <a:ext cx="790358" cy="647915"/>
              <a:chOff x="8907640" y="2781372"/>
              <a:chExt cx="790358" cy="64791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CF31FC1-6FA9-3F48-A798-D7C125C06E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992" y="278137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C2BA529-F0F1-E442-BF5F-AD9F875E9039}"/>
                  </a:ext>
                </a:extLst>
              </p:cNvPr>
              <p:cNvSpPr txBox="1"/>
              <p:nvPr userDrawn="1"/>
            </p:nvSpPr>
            <p:spPr>
              <a:xfrm>
                <a:off x="8907640" y="322923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Ghana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11497BC-304B-9A4E-BC11-DBF63D722B64}"/>
                </a:ext>
              </a:extLst>
            </p:cNvPr>
            <p:cNvGrpSpPr/>
            <p:nvPr userDrawn="1"/>
          </p:nvGrpSpPr>
          <p:grpSpPr>
            <a:xfrm>
              <a:off x="10495000" y="2783039"/>
              <a:ext cx="789560" cy="641163"/>
              <a:chOff x="10495000" y="2783039"/>
              <a:chExt cx="789560" cy="64116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4F51B13-6794-C24D-93E5-3AAA12CE73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2783039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02BE4E6-4453-DE43-A2ED-7B971CA825D4}"/>
                  </a:ext>
                </a:extLst>
              </p:cNvPr>
              <p:cNvSpPr txBox="1"/>
              <p:nvPr userDrawn="1"/>
            </p:nvSpPr>
            <p:spPr>
              <a:xfrm>
                <a:off x="10495000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Grenada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3FBE458-BE02-8E46-912D-015B7669732D}"/>
                </a:ext>
              </a:extLst>
            </p:cNvPr>
            <p:cNvGrpSpPr/>
            <p:nvPr userDrawn="1"/>
          </p:nvGrpSpPr>
          <p:grpSpPr>
            <a:xfrm>
              <a:off x="5687840" y="2787236"/>
              <a:ext cx="791948" cy="647901"/>
              <a:chOff x="5687583" y="2776301"/>
              <a:chExt cx="791948" cy="647901"/>
            </a:xfrm>
          </p:grpSpPr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C3D9FEB9-01C2-8C40-AF8E-7013B3DF5D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94525" y="2776301"/>
                <a:ext cx="785006" cy="472306"/>
              </a:xfrm>
              <a:prstGeom prst="rect">
                <a:avLst/>
              </a:prstGeom>
            </p:spPr>
          </p:pic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AAC692-BB01-634A-A5F3-8D778B947A23}"/>
                  </a:ext>
                </a:extLst>
              </p:cNvPr>
              <p:cNvSpPr txBox="1"/>
              <p:nvPr userDrawn="1"/>
            </p:nvSpPr>
            <p:spPr>
              <a:xfrm>
                <a:off x="5687583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Ethiopia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522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_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4E2C9-5245-A24C-8B48-6A6342DA0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7267" y="372286"/>
            <a:ext cx="10459727" cy="577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154879-F3A1-3245-8F4B-EB8802CEE36C}"/>
              </a:ext>
            </a:extLst>
          </p:cNvPr>
          <p:cNvSpPr/>
          <p:nvPr userDrawn="1"/>
        </p:nvSpPr>
        <p:spPr>
          <a:xfrm>
            <a:off x="487100" y="2353329"/>
            <a:ext cx="2073244" cy="99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5CC8D5-56D0-584C-B77B-05B16E6547CA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5247095" cy="749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 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D289-AC36-2645-B8E0-1F8B2D39BEA8}"/>
              </a:ext>
            </a:extLst>
          </p:cNvPr>
          <p:cNvSpPr txBox="1"/>
          <p:nvPr userDrawn="1"/>
        </p:nvSpPr>
        <p:spPr>
          <a:xfrm>
            <a:off x="960416" y="4123198"/>
            <a:ext cx="341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450+ staff across 26 locations worldwide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AEE84-F07C-1044-8765-2D8A87A07E09}"/>
              </a:ext>
            </a:extLst>
          </p:cNvPr>
          <p:cNvSpPr txBox="1"/>
          <p:nvPr/>
        </p:nvSpPr>
        <p:spPr>
          <a:xfrm>
            <a:off x="1943822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191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70616-8291-8C4E-8274-41394FFABCE5}"/>
              </a:ext>
            </a:extLst>
          </p:cNvPr>
          <p:cNvSpPr txBox="1"/>
          <p:nvPr/>
        </p:nvSpPr>
        <p:spPr>
          <a:xfrm>
            <a:off x="3592397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56833F-E1BB-8E45-A9FD-1BBD66F5A80D}"/>
              </a:ext>
            </a:extLst>
          </p:cNvPr>
          <p:cNvSpPr txBox="1"/>
          <p:nvPr userDrawn="1"/>
        </p:nvSpPr>
        <p:spPr>
          <a:xfrm>
            <a:off x="5613108" y="5758961"/>
            <a:ext cx="172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CABI </a:t>
            </a:r>
            <a:r>
              <a:rPr lang="en-US" sz="1600" b="1" dirty="0" err="1"/>
              <a:t>centre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8808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3016B-D0B8-A740-8677-780722743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1" y="729968"/>
            <a:ext cx="10842138" cy="51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8139D4-8B50-6E44-AC4E-0B96B4DBF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7F5DBB-F278-9240-A08D-67EA84DF4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052020"/>
            <a:ext cx="12192000" cy="2237655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C87A5C28-8D5C-224D-BA29-B098169622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1524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71592A49-6BB2-B546-936B-82DAA3F6CD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11757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BD44EBEF-EFB7-D042-BE34-CA1D244B269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1990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53BB8F3F-B3EB-AE4D-8FE2-B6E5DC94B6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223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0CC6F389-3114-974F-86D3-A26E1A2F70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2456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4DF33850-10F8-EA48-8D49-A65B0B3C25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2689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DA0880FB-FD95-C948-BA06-FA0B8FBC1D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912922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6306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C6F26F-3CBA-0248-B446-F3C50EE25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3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BBB0B-85FB-7B40-96AB-0DECF812E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EC345AF3-D1CE-4342-A155-4699B7216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1973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text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BC46EB-7C79-0149-A236-341604110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8" cy="6289675"/>
          </a:xfrm>
          <a:gradFill>
            <a:gsLst>
              <a:gs pos="0">
                <a:schemeClr val="tx1">
                  <a:alpha val="70000"/>
                </a:schemeClr>
              </a:gs>
              <a:gs pos="71000">
                <a:srgbClr val="000000">
                  <a:alpha val="25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36C3E61-9644-F944-9B09-58789EEA62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811" y="2192408"/>
            <a:ext cx="6413789" cy="436130"/>
          </a:xfrm>
        </p:spPr>
        <p:txBody>
          <a:bodyPr anchor="t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E469029-561F-8948-B85D-2F113AB99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6811" y="3667917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2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E58D5B8-AD45-BA4C-BC88-388FF82405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6811" y="5143426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3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18001D7-5463-7B46-A79C-F0EEB0BAE6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890712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8D110D02-664C-E048-A8A2-83F3C1101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366221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604F7243-20EA-954C-84CF-49F089B3A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4841730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59543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A3605-7880-5F48-B501-44B67AA00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8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DA71-6A31-9A4C-801C-C24FEAF0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16CE-A908-7145-9BA4-B12343FB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368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9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56F84-2892-9049-99BA-6A98D01E90B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EDC61-7042-D44D-ABC9-CB7BD9F2E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02" y="263544"/>
            <a:ext cx="10892796" cy="29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Placeholder 24">
            <a:extLst>
              <a:ext uri="{FF2B5EF4-FFF2-40B4-BE49-F238E27FC236}">
                <a16:creationId xmlns:a16="http://schemas.microsoft.com/office/drawing/2014/main" id="{E3188185-671E-F24B-BF5B-0F16FE3B707E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410" y="5368255"/>
            <a:ext cx="922973" cy="5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C2F606E0-0291-3B47-8AB4-5EB8C5556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90716" y="5443068"/>
            <a:ext cx="1440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Ministry of Agriculture and Rural</a:t>
            </a:r>
            <a:r>
              <a:rPr lang="en-US" altLang="ja-JP" sz="800" baseline="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Affairs</a:t>
            </a:r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altLang="ja-JP" sz="800" dirty="0">
              <a:solidFill>
                <a:srgbClr val="5C5C5C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ctr" eaLnBrk="0" hangingPunct="0"/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People’s Republic of China</a:t>
            </a:r>
            <a:endParaRPr lang="en-US" altLang="ja-JP" sz="800" dirty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Placeholder 21">
            <a:extLst>
              <a:ext uri="{FF2B5EF4-FFF2-40B4-BE49-F238E27FC236}">
                <a16:creationId xmlns:a16="http://schemas.microsoft.com/office/drawing/2014/main" id="{4616F98E-5B09-AC4C-B0A3-DA8DAB3B1124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8771" y="5443068"/>
            <a:ext cx="1161290" cy="5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25">
            <a:extLst>
              <a:ext uri="{FF2B5EF4-FFF2-40B4-BE49-F238E27FC236}">
                <a16:creationId xmlns:a16="http://schemas.microsoft.com/office/drawing/2014/main" id="{8EE0CAB1-4DF4-3340-A27A-E433D5ABF20A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180" y="5242331"/>
            <a:ext cx="652822" cy="6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22">
            <a:extLst>
              <a:ext uri="{FF2B5EF4-FFF2-40B4-BE49-F238E27FC236}">
                <a16:creationId xmlns:a16="http://schemas.microsoft.com/office/drawing/2014/main" id="{86B670A1-C1D0-724F-909D-A9CF4CD585C1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434" y="5368255"/>
            <a:ext cx="14478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nada AAFC.png">
            <a:extLst>
              <a:ext uri="{FF2B5EF4-FFF2-40B4-BE49-F238E27FC236}">
                <a16:creationId xmlns:a16="http://schemas.microsoft.com/office/drawing/2014/main" id="{876A4D9A-C3F3-154D-A0C7-2F02F7AD86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739" y="5495936"/>
            <a:ext cx="1440160" cy="26599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0211B5-A9D0-014A-97EB-1218A0EF096E}"/>
              </a:ext>
            </a:extLst>
          </p:cNvPr>
          <p:cNvSpPr txBox="1">
            <a:spLocks/>
          </p:cNvSpPr>
          <p:nvPr userDrawn="1"/>
        </p:nvSpPr>
        <p:spPr>
          <a:xfrm>
            <a:off x="1981200" y="4103152"/>
            <a:ext cx="8229600" cy="463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/>
              <a:t>CABI is an international intergovernmental organisation, and we gratefully acknowledge </a:t>
            </a:r>
            <a:br>
              <a:rPr lang="en-GB" sz="1400" dirty="0"/>
            </a:br>
            <a:r>
              <a:rPr lang="en-GB" sz="1400" dirty="0"/>
              <a:t>the core financial support from our member countries (and lead agencies) including:</a:t>
            </a:r>
          </a:p>
        </p:txBody>
      </p:sp>
    </p:spTree>
    <p:extLst>
      <p:ext uri="{BB962C8B-B14F-4D97-AF65-F5344CB8AC3E}">
        <p14:creationId xmlns:p14="http://schemas.microsoft.com/office/powerpoint/2010/main" val="1700916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628800"/>
            <a:ext cx="10972800" cy="4464496"/>
          </a:xfrm>
        </p:spPr>
        <p:txBody>
          <a:bodyPr/>
          <a:lstStyle>
            <a:lvl1pPr marL="177800" indent="-177800">
              <a:buClr>
                <a:srgbClr val="37833B"/>
              </a:buClr>
              <a:defRPr/>
            </a:lvl1pPr>
            <a:lvl2pPr marL="177800" indent="-177800">
              <a:buClr>
                <a:srgbClr val="37833B"/>
              </a:buClr>
              <a:defRPr/>
            </a:lvl2pPr>
            <a:lvl3pPr marL="177800" indent="-177800">
              <a:buClr>
                <a:srgbClr val="37833B"/>
              </a:buClr>
              <a:defRPr/>
            </a:lvl3pPr>
            <a:lvl4pPr marL="177800" indent="-177800">
              <a:buClr>
                <a:srgbClr val="37833B"/>
              </a:buClr>
              <a:defRPr/>
            </a:lvl4pPr>
            <a:lvl5pPr marL="177800" indent="-177800">
              <a:buClr>
                <a:srgbClr val="37833B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29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0CD6-B7F2-2148-B868-7F9CCD09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0776-5DA2-6545-BCCB-47FF24C3C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FF140-70F0-A640-9422-87D938AF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534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4D15-DF23-5F4F-B7CC-1505C0EE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07027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C8AAC-C3EB-004D-9A01-AFD0938E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1026"/>
            <a:ext cx="5157787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FD3F6-A453-6248-AD3F-F494F5E9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5194"/>
            <a:ext cx="5157787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5045E-7E93-7D4A-81FA-16CF01B8E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1026"/>
            <a:ext cx="5183188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B9974-2BF5-0D45-BB4F-F74B6BD1F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5194"/>
            <a:ext cx="5183188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76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941DA-9D2C-F348-AB72-11721D111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7877-53B4-1B47-89E6-BF540671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199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None/>
              <a:defRPr sz="2800"/>
            </a:lvl1pPr>
            <a:lvl2pPr marL="685800" indent="-228600">
              <a:buClr>
                <a:schemeClr val="tx2"/>
              </a:buClr>
              <a:buFont typeface="System Font"/>
              <a:buChar char="-"/>
              <a:defRPr sz="2400"/>
            </a:lvl2pPr>
            <a:lvl3pPr marL="1143000" indent="-228600">
              <a:buClr>
                <a:schemeClr val="tx2"/>
              </a:buClr>
              <a:buFont typeface="System Font"/>
              <a:buChar char="-"/>
              <a:defRPr sz="2000"/>
            </a:lvl3pPr>
            <a:lvl4pPr marL="1600200" indent="-228600">
              <a:buClr>
                <a:schemeClr val="tx2"/>
              </a:buClr>
              <a:buFont typeface="System Font"/>
              <a:buChar char="-"/>
              <a:defRPr sz="1800"/>
            </a:lvl4pPr>
            <a:lvl5pPr marL="2057400" indent="-228600">
              <a:buClr>
                <a:schemeClr val="tx2"/>
              </a:buClr>
              <a:buFont typeface="System Font"/>
              <a:buChar char="-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B378C-0654-A141-A621-5A3041990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69A3E-E127-3A42-A8C5-BB409E99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0011" y="2192408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4508A7-6A0B-074D-AE23-83356EA1CC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1890712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39AC4B0-311F-1143-B603-DABEABCACD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3366221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3D6557C-0EBD-384B-BEBD-738BE0592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0011" y="3667917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5D51898-C867-D44F-BCEC-1A6B39AF32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400" y="4841730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42D2E1A-3AC7-9C48-BB7B-452D6F971D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0011" y="5143426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73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A2C49-F5A0-7943-B5E0-5BF7916D0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9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94B4EB-8AF2-AB49-8EE9-71605A878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973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8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icon_with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362CB2-1266-1644-8153-D179FC635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2393D6D-E513-6346-A36F-E093BCB9F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E83C9B-57DC-994F-AADB-7A19BDBF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932779"/>
            <a:ext cx="5031827" cy="4389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D476B3-3072-344F-815C-1D2E9E0AD4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891" y="1405464"/>
            <a:ext cx="3443749" cy="344374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3E1B-DB40-8142-B119-B5CFC66B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12D8-F5CE-F641-8552-7CA07D03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5868D-E38D-4546-B1C5-ED4891CC4106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197-B76A-CA45-9BFD-45A01F756989}"/>
              </a:ext>
            </a:extLst>
          </p:cNvPr>
          <p:cNvSpPr txBox="1"/>
          <p:nvPr userDrawn="1"/>
        </p:nvSpPr>
        <p:spPr>
          <a:xfrm>
            <a:off x="271022" y="6434206"/>
            <a:ext cx="160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sz="1200" b="1" dirty="0">
                <a:solidFill>
                  <a:schemeClr val="bg1"/>
                </a:solidFill>
              </a:rPr>
              <a:t>KNOWLEDGE FOR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538C8-66CA-684D-B80E-0E0121E0771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132" y="6434206"/>
            <a:ext cx="952606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9" r:id="rId7"/>
    <p:sldLayoutId id="2147483660" r:id="rId8"/>
    <p:sldLayoutId id="2147483662" r:id="rId9"/>
    <p:sldLayoutId id="2147483667" r:id="rId10"/>
    <p:sldLayoutId id="2147483668" r:id="rId11"/>
    <p:sldLayoutId id="2147483677" r:id="rId12"/>
    <p:sldLayoutId id="2147483676" r:id="rId13"/>
    <p:sldLayoutId id="214748367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9" r:id="rId20"/>
    <p:sldLayoutId id="2147483674" r:id="rId21"/>
    <p:sldLayoutId id="214748368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ECE88F-7541-4941-9B0F-8D75B4F0BF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CABI Pest Risk Analysis Tool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F78479-DECC-A34B-A833-F410C52B9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2A847-80F8-3D4F-A012-C822CC225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Risk Communication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D6AB8C-133C-7942-98A1-E6FDDD452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June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912B73-F83D-F348-8E59-D3A4B1B31C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181"/>
            <a:ext cx="121920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5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884250-5E22-4434-A893-270889AB65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62084"/>
            <a:ext cx="10972800" cy="4464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cs typeface="Arial"/>
              </a:rPr>
              <a:t>After a full PRA complete</a:t>
            </a:r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2752106-8B2C-4862-BC5A-76DB2DF29B50}"/>
              </a:ext>
            </a:extLst>
          </p:cNvPr>
          <p:cNvSpPr txBox="1">
            <a:spLocks/>
          </p:cNvSpPr>
          <p:nvPr/>
        </p:nvSpPr>
        <p:spPr>
          <a:xfrm>
            <a:off x="1381296" y="2014833"/>
            <a:ext cx="9175502" cy="3914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/>
              <a:t>PRA in a repository?</a:t>
            </a:r>
            <a:endParaRPr lang="es-ES" sz="2400" dirty="0">
              <a:cs typeface="Arial" panose="020B0604020202020204"/>
            </a:endParaRPr>
          </a:p>
          <a:p>
            <a:pPr marL="0" lvl="1" indent="0">
              <a:buNone/>
            </a:pPr>
            <a:endParaRPr lang="es-ES" sz="2400" dirty="0">
              <a:cs typeface="Arial" panose="020B0604020202020204"/>
            </a:endParaRPr>
          </a:p>
          <a:p>
            <a:pPr marL="0" lvl="1" indent="0">
              <a:buNone/>
            </a:pPr>
            <a:r>
              <a:rPr lang="es-ES" sz="2400"/>
              <a:t>Confidentiality / Personal information</a:t>
            </a:r>
            <a:endParaRPr lang="es-ES" sz="2400" dirty="0">
              <a:cs typeface="Arial"/>
            </a:endParaRPr>
          </a:p>
          <a:p>
            <a:pPr marL="0" lvl="1" indent="0">
              <a:buNone/>
            </a:pPr>
            <a:endParaRPr lang="es-ES" sz="2400" dirty="0">
              <a:cs typeface="Arial"/>
            </a:endParaRPr>
          </a:p>
          <a:p>
            <a:pPr marL="0" lvl="1" indent="0">
              <a:buNone/>
            </a:pPr>
            <a:r>
              <a:rPr lang="es-ES" sz="2400"/>
              <a:t>Combine repository with other Caribbean countries</a:t>
            </a:r>
            <a:endParaRPr lang="es-ES" sz="2400" dirty="0">
              <a:cs typeface="Arial" panose="020B0604020202020204"/>
            </a:endParaRPr>
          </a:p>
          <a:p>
            <a:pPr marL="0" lvl="1" indent="0">
              <a:buNone/>
            </a:pPr>
            <a:endParaRPr lang="es-ES" sz="2400" dirty="0">
              <a:cs typeface="Arial" panose="020B0604020202020204"/>
            </a:endParaRPr>
          </a:p>
          <a:p>
            <a:pPr marL="0" lvl="1" indent="0">
              <a:buNone/>
            </a:pPr>
            <a:r>
              <a:rPr lang="es-ES" sz="2400" dirty="0" err="1"/>
              <a:t>Required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have</a:t>
            </a:r>
            <a:r>
              <a:rPr lang="es-ES" sz="2400" dirty="0"/>
              <a:t> </a:t>
            </a:r>
            <a:r>
              <a:rPr lang="es-ES" sz="2400" dirty="0" err="1"/>
              <a:t>internal</a:t>
            </a:r>
            <a:r>
              <a:rPr lang="es-ES" sz="2400" dirty="0"/>
              <a:t> </a:t>
            </a:r>
            <a:r>
              <a:rPr lang="es-ES" sz="2400" dirty="0" err="1"/>
              <a:t>permission</a:t>
            </a:r>
            <a:r>
              <a:rPr lang="es-ES" sz="2400" dirty="0"/>
              <a:t> </a:t>
            </a:r>
            <a:r>
              <a:rPr lang="es-ES" sz="2400" dirty="0" err="1"/>
              <a:t>from</a:t>
            </a:r>
            <a:r>
              <a:rPr lang="es-ES" sz="2400" dirty="0"/>
              <a:t> </a:t>
            </a:r>
            <a:r>
              <a:rPr lang="es-ES" sz="2400" dirty="0" err="1"/>
              <a:t>department</a:t>
            </a:r>
            <a:r>
              <a:rPr lang="es-ES" sz="2400" dirty="0"/>
              <a:t>?</a:t>
            </a:r>
            <a:endParaRPr lang="es-ES" sz="2400" dirty="0">
              <a:cs typeface="Arial"/>
            </a:endParaRPr>
          </a:p>
          <a:p>
            <a:pPr lvl="1"/>
            <a:endParaRPr lang="es-ES" sz="2400" dirty="0">
              <a:cs typeface="Arial"/>
            </a:endParaRPr>
          </a:p>
          <a:p>
            <a:pPr marL="0" indent="0">
              <a:buNone/>
            </a:pPr>
            <a:r>
              <a:rPr lang="es-ES" sz="2400" err="1"/>
              <a:t>Announce</a:t>
            </a:r>
            <a:r>
              <a:rPr lang="es-ES" sz="2400" dirty="0"/>
              <a:t> </a:t>
            </a:r>
            <a:r>
              <a:rPr lang="es-ES" sz="2400" err="1"/>
              <a:t>the</a:t>
            </a:r>
            <a:r>
              <a:rPr lang="es-ES" sz="2400" dirty="0"/>
              <a:t> </a:t>
            </a:r>
            <a:r>
              <a:rPr lang="es-ES" sz="2400" err="1"/>
              <a:t>availability</a:t>
            </a:r>
            <a:r>
              <a:rPr lang="es-ES" sz="2400" dirty="0"/>
              <a:t> </a:t>
            </a:r>
            <a:r>
              <a:rPr lang="es-ES" sz="2400" err="1"/>
              <a:t>of</a:t>
            </a:r>
            <a:r>
              <a:rPr lang="es-ES" sz="2400" dirty="0"/>
              <a:t> new </a:t>
            </a:r>
            <a:r>
              <a:rPr lang="es-ES" sz="2400" err="1"/>
              <a:t>resource</a:t>
            </a:r>
            <a:r>
              <a:rPr lang="es-ES" sz="2400" dirty="0"/>
              <a:t> in </a:t>
            </a:r>
            <a:r>
              <a:rPr lang="es-ES" sz="2400" err="1"/>
              <a:t>the</a:t>
            </a:r>
            <a:r>
              <a:rPr lang="es-ES" sz="2400" dirty="0"/>
              <a:t> e-mail </a:t>
            </a:r>
            <a:r>
              <a:rPr lang="es-ES" sz="2400" err="1"/>
              <a:t>group</a:t>
            </a:r>
            <a:endParaRPr lang="es-ES" sz="2400">
              <a:cs typeface="Arial" panose="020B0604020202020204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B434CA66-8CF4-4A75-85F5-23E8E6D2C04D}"/>
              </a:ext>
            </a:extLst>
          </p:cNvPr>
          <p:cNvSpPr/>
          <p:nvPr/>
        </p:nvSpPr>
        <p:spPr>
          <a:xfrm rot="5400000">
            <a:off x="4587949" y="894741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18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F3F0A-4334-4D39-B7CD-F3BA2908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General </a:t>
            </a:r>
            <a:r>
              <a:rPr lang="es-ES" sz="3600" dirty="0" err="1"/>
              <a:t>communication</a:t>
            </a:r>
            <a:br>
              <a:rPr lang="es-ES" sz="3600" dirty="0"/>
            </a:br>
            <a:r>
              <a:rPr lang="es-ES" sz="3600" dirty="0"/>
              <a:t>Tools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E18637-80EA-4A22-95E3-3FFA17A6003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Resultado de imagen de whatsapp">
            <a:extLst>
              <a:ext uri="{FF2B5EF4-FFF2-40B4-BE49-F238E27FC236}">
                <a16:creationId xmlns:a16="http://schemas.microsoft.com/office/drawing/2014/main" id="{51B7DB82-6CA5-467C-A3E2-B1523CBD8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49" y="139133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google groups">
            <a:extLst>
              <a:ext uri="{FF2B5EF4-FFF2-40B4-BE49-F238E27FC236}">
                <a16:creationId xmlns:a16="http://schemas.microsoft.com/office/drawing/2014/main" id="{C8435E1D-C69F-4DDA-A5DA-96A7DFD6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9612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slack">
            <a:extLst>
              <a:ext uri="{FF2B5EF4-FFF2-40B4-BE49-F238E27FC236}">
                <a16:creationId xmlns:a16="http://schemas.microsoft.com/office/drawing/2014/main" id="{F00149D2-2E1B-4008-BD1C-F297A099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232450"/>
            <a:ext cx="7620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facebook">
            <a:extLst>
              <a:ext uri="{FF2B5EF4-FFF2-40B4-BE49-F238E27FC236}">
                <a16:creationId xmlns:a16="http://schemas.microsoft.com/office/drawing/2014/main" id="{47322E10-A339-4ACC-B5FE-74A1ADB8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20" y="1916617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2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D9542-61D7-4FFA-B836-D96646DD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Communication</a:t>
            </a:r>
            <a:r>
              <a:rPr lang="es-ES" dirty="0"/>
              <a:t>, Data and </a:t>
            </a:r>
            <a:r>
              <a:rPr lang="es-ES" dirty="0" err="1"/>
              <a:t>knowledge</a:t>
            </a:r>
            <a:r>
              <a:rPr lang="es-ES" dirty="0"/>
              <a:t> </a:t>
            </a:r>
            <a:r>
              <a:rPr lang="es-ES" dirty="0" err="1"/>
              <a:t>sharing</a:t>
            </a:r>
            <a:endParaRPr lang="es-ES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69AC8AE-6ABA-4C21-A2A4-C9466174D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25278"/>
              </p:ext>
            </p:extLst>
          </p:nvPr>
        </p:nvGraphicFramePr>
        <p:xfrm>
          <a:off x="889379" y="1871537"/>
          <a:ext cx="9986838" cy="42372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328">
                  <a:extLst>
                    <a:ext uri="{9D8B030D-6E8A-4147-A177-3AD203B41FA5}">
                      <a16:colId xmlns:a16="http://schemas.microsoft.com/office/drawing/2014/main" val="614734820"/>
                    </a:ext>
                  </a:extLst>
                </a:gridCol>
                <a:gridCol w="2042090">
                  <a:extLst>
                    <a:ext uri="{9D8B030D-6E8A-4147-A177-3AD203B41FA5}">
                      <a16:colId xmlns:a16="http://schemas.microsoft.com/office/drawing/2014/main" val="1008211789"/>
                    </a:ext>
                  </a:extLst>
                </a:gridCol>
                <a:gridCol w="2496710">
                  <a:extLst>
                    <a:ext uri="{9D8B030D-6E8A-4147-A177-3AD203B41FA5}">
                      <a16:colId xmlns:a16="http://schemas.microsoft.com/office/drawing/2014/main" val="3806261178"/>
                    </a:ext>
                  </a:extLst>
                </a:gridCol>
                <a:gridCol w="2496710">
                  <a:extLst>
                    <a:ext uri="{9D8B030D-6E8A-4147-A177-3AD203B41FA5}">
                      <a16:colId xmlns:a16="http://schemas.microsoft.com/office/drawing/2014/main" val="2516294235"/>
                    </a:ext>
                  </a:extLst>
                </a:gridCol>
              </a:tblGrid>
              <a:tr h="396803">
                <a:tc>
                  <a:txBody>
                    <a:bodyPr/>
                    <a:lstStyle/>
                    <a:p>
                      <a:r>
                        <a:rPr lang="es-ES" dirty="0" err="1"/>
                        <a:t>Activity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How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When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71855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s-ES" dirty="0" err="1"/>
                        <a:t>Instant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Messaging</a:t>
                      </a:r>
                      <a:r>
                        <a:rPr lang="es-ES" dirty="0"/>
                        <a:t> (</a:t>
                      </a:r>
                      <a:r>
                        <a:rPr lang="es-ES" dirty="0" err="1"/>
                        <a:t>e.g</a:t>
                      </a:r>
                      <a:r>
                        <a:rPr lang="es-ES" dirty="0"/>
                        <a:t>. </a:t>
                      </a:r>
                      <a:r>
                        <a:rPr lang="es-ES" dirty="0" err="1"/>
                        <a:t>pest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alerts</a:t>
                      </a:r>
                      <a:r>
                        <a:rPr lang="es-ES" dirty="0"/>
                        <a:t>)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dirty="0"/>
                        <a:t>WhatsApp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Quincy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Now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988891"/>
                  </a:ext>
                </a:extLst>
              </a:tr>
              <a:tr h="684893">
                <a:tc>
                  <a:txBody>
                    <a:bodyPr/>
                    <a:lstStyle/>
                    <a:p>
                      <a:r>
                        <a:rPr lang="es-ES" dirty="0" err="1"/>
                        <a:t>Queries</a:t>
                      </a:r>
                      <a:r>
                        <a:rPr lang="es-ES" dirty="0"/>
                        <a:t> / </a:t>
                      </a:r>
                      <a:r>
                        <a:rPr lang="es-ES" dirty="0" err="1"/>
                        <a:t>announcements</a:t>
                      </a:r>
                      <a:r>
                        <a:rPr lang="es-ES" dirty="0"/>
                        <a:t> / general </a:t>
                      </a:r>
                      <a:r>
                        <a:rPr lang="es-ES" dirty="0" err="1"/>
                        <a:t>messages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WhatsApp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pPr lvl="0">
                        <a:buNone/>
                      </a:pPr>
                      <a:endParaRPr lang="es-ES" dirty="0"/>
                    </a:p>
                    <a:p>
                      <a:pPr lvl="0">
                        <a:buNone/>
                      </a:pPr>
                      <a:endParaRPr lang="es-ES" dirty="0"/>
                    </a:p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081803"/>
                  </a:ext>
                </a:extLst>
              </a:tr>
              <a:tr h="684893">
                <a:tc>
                  <a:txBody>
                    <a:bodyPr/>
                    <a:lstStyle/>
                    <a:p>
                      <a:r>
                        <a:rPr lang="es-ES" dirty="0" err="1"/>
                        <a:t>Reports</a:t>
                      </a:r>
                      <a:r>
                        <a:rPr lang="es-ES" dirty="0"/>
                        <a:t> and data </a:t>
                      </a:r>
                      <a:r>
                        <a:rPr lang="es-ES" dirty="0" err="1"/>
                        <a:t>repository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Email?</a:t>
                      </a:r>
                    </a:p>
                    <a:p>
                      <a:r>
                        <a:rPr lang="es-ES" dirty="0"/>
                        <a:t>CPHD </a:t>
                      </a:r>
                    </a:p>
                    <a:p>
                      <a:r>
                        <a:rPr lang="es-ES" dirty="0"/>
                        <a:t>PRA Tool (so </a:t>
                      </a:r>
                      <a:r>
                        <a:rPr lang="es-ES" dirty="0" err="1"/>
                        <a:t>long</a:t>
                      </a:r>
                      <a:r>
                        <a:rPr lang="es-ES" dirty="0"/>
                        <a:t> as </a:t>
                      </a:r>
                      <a:r>
                        <a:rPr lang="es-ES" dirty="0" err="1"/>
                        <a:t>you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start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PRA </a:t>
                      </a:r>
                      <a:r>
                        <a:rPr lang="es-ES" dirty="0" err="1"/>
                        <a:t>within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Team</a:t>
                      </a:r>
                      <a:r>
                        <a:rPr lang="es-E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pPr lvl="0">
                        <a:buNone/>
                      </a:pPr>
                      <a:endParaRPr lang="es-ES" dirty="0"/>
                    </a:p>
                    <a:p>
                      <a:pPr lvl="0">
                        <a:buNone/>
                      </a:pPr>
                      <a:endParaRPr lang="es-ES" dirty="0"/>
                    </a:p>
                    <a:p>
                      <a:pPr lvl="0">
                        <a:buNone/>
                      </a:pPr>
                      <a:endParaRPr lang="es-ES" dirty="0"/>
                    </a:p>
                    <a:p>
                      <a:pPr lvl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Once </a:t>
                      </a:r>
                      <a:r>
                        <a:rPr lang="es-ES" dirty="0" err="1"/>
                        <a:t>everyone</a:t>
                      </a:r>
                      <a:r>
                        <a:rPr lang="es-ES" dirty="0"/>
                        <a:t> has </a:t>
                      </a:r>
                      <a:r>
                        <a:rPr lang="es-ES" dirty="0" err="1"/>
                        <a:t>received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participant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list</a:t>
                      </a:r>
                      <a:r>
                        <a:rPr lang="es-ES" dirty="0"/>
                        <a:t> email </a:t>
                      </a:r>
                      <a:r>
                        <a:rPr lang="es-ES" dirty="0" err="1"/>
                        <a:t>addresses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57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98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D9542-61D7-4FFA-B836-D96646DD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Communication</a:t>
            </a:r>
            <a:r>
              <a:rPr lang="es-ES" dirty="0"/>
              <a:t>, Data and </a:t>
            </a:r>
            <a:r>
              <a:rPr lang="es-ES" dirty="0" err="1"/>
              <a:t>knowledge</a:t>
            </a:r>
            <a:r>
              <a:rPr lang="es-ES" dirty="0"/>
              <a:t> </a:t>
            </a:r>
            <a:r>
              <a:rPr lang="es-ES" dirty="0" err="1"/>
              <a:t>sharing</a:t>
            </a:r>
            <a:endParaRPr lang="es-ES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69AC8AE-6ABA-4C21-A2A4-C9466174D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838671"/>
              </p:ext>
            </p:extLst>
          </p:nvPr>
        </p:nvGraphicFramePr>
        <p:xfrm>
          <a:off x="957618" y="1863299"/>
          <a:ext cx="9986839" cy="44567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4992">
                  <a:extLst>
                    <a:ext uri="{9D8B030D-6E8A-4147-A177-3AD203B41FA5}">
                      <a16:colId xmlns:a16="http://schemas.microsoft.com/office/drawing/2014/main" val="614734820"/>
                    </a:ext>
                  </a:extLst>
                </a:gridCol>
                <a:gridCol w="3058427">
                  <a:extLst>
                    <a:ext uri="{9D8B030D-6E8A-4147-A177-3AD203B41FA5}">
                      <a16:colId xmlns:a16="http://schemas.microsoft.com/office/drawing/2014/main" val="1008211789"/>
                    </a:ext>
                  </a:extLst>
                </a:gridCol>
                <a:gridCol w="2496710">
                  <a:extLst>
                    <a:ext uri="{9D8B030D-6E8A-4147-A177-3AD203B41FA5}">
                      <a16:colId xmlns:a16="http://schemas.microsoft.com/office/drawing/2014/main" val="3806261178"/>
                    </a:ext>
                  </a:extLst>
                </a:gridCol>
                <a:gridCol w="2496710">
                  <a:extLst>
                    <a:ext uri="{9D8B030D-6E8A-4147-A177-3AD203B41FA5}">
                      <a16:colId xmlns:a16="http://schemas.microsoft.com/office/drawing/2014/main" val="2516294235"/>
                    </a:ext>
                  </a:extLst>
                </a:gridCol>
              </a:tblGrid>
              <a:tr h="396803">
                <a:tc>
                  <a:txBody>
                    <a:bodyPr/>
                    <a:lstStyle/>
                    <a:p>
                      <a:r>
                        <a:rPr lang="es-ES" dirty="0" err="1"/>
                        <a:t>Activity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How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When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718552"/>
                  </a:ext>
                </a:extLst>
              </a:tr>
              <a:tr h="978419">
                <a:tc>
                  <a:txBody>
                    <a:bodyPr/>
                    <a:lstStyle/>
                    <a:p>
                      <a:r>
                        <a:rPr lang="es-ES" dirty="0"/>
                        <a:t> Regular online meetings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Zoom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Everyone</a:t>
                      </a:r>
                      <a:r>
                        <a:rPr lang="es-ES" dirty="0"/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Whenever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need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arises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for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joint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discussion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362078"/>
                  </a:ext>
                </a:extLst>
              </a:tr>
              <a:tr h="97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Staff </a:t>
                      </a:r>
                      <a:r>
                        <a:rPr lang="es-ES" dirty="0" err="1"/>
                        <a:t>exchanges</a:t>
                      </a:r>
                      <a:r>
                        <a:rPr lang="es-ES" dirty="0"/>
                        <a:t> and </a:t>
                      </a:r>
                      <a:r>
                        <a:rPr lang="es-ES" dirty="0" err="1"/>
                        <a:t>visits</a:t>
                      </a:r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126251"/>
                  </a:ext>
                </a:extLst>
              </a:tr>
              <a:tr h="396803">
                <a:tc>
                  <a:txBody>
                    <a:bodyPr/>
                    <a:lstStyle/>
                    <a:p>
                      <a:r>
                        <a:rPr lang="es-ES" dirty="0" err="1"/>
                        <a:t>Consultant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database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WhatApp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Whoever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needs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information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should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ask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group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When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consultant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required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420"/>
                  </a:ext>
                </a:extLst>
              </a:tr>
              <a:tr h="396803">
                <a:tc>
                  <a:txBody>
                    <a:bodyPr/>
                    <a:lstStyle/>
                    <a:p>
                      <a:r>
                        <a:rPr lang="es-ES" dirty="0" err="1"/>
                        <a:t>Taxonomist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database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WhatsApp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Whoever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needs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contact</a:t>
                      </a:r>
                      <a:r>
                        <a:rPr lang="es-ES" dirty="0"/>
                        <a:t> of a </a:t>
                      </a:r>
                      <a:r>
                        <a:rPr lang="es-ES" dirty="0" err="1"/>
                        <a:t>taxonomist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should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ask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group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When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specialist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taxonomist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required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6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BD7D2-5D6F-4FD2-B501-C693F509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Time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setup</a:t>
            </a:r>
            <a:r>
              <a:rPr lang="es-ES" dirty="0"/>
              <a:t> a </a:t>
            </a:r>
            <a:r>
              <a:rPr lang="es-ES" dirty="0" err="1"/>
              <a:t>group</a:t>
            </a:r>
            <a:r>
              <a:rPr lang="es-ES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5D910C-A4E8-4018-8128-30D02669ABC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789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80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7194CF5-34F0-4D64-8898-63941544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4"/>
            <a:ext cx="10515600" cy="1325563"/>
          </a:xfrm>
        </p:spPr>
        <p:txBody>
          <a:bodyPr/>
          <a:lstStyle/>
          <a:p>
            <a:r>
              <a:rPr lang="es-ES" err="1"/>
              <a:t>How</a:t>
            </a:r>
            <a:r>
              <a:rPr lang="es-ES" dirty="0"/>
              <a:t> do </a:t>
            </a:r>
            <a:r>
              <a:rPr lang="es-ES" err="1"/>
              <a:t>you</a:t>
            </a:r>
            <a:r>
              <a:rPr lang="es-ES"/>
              <a:t> communicate risk?</a:t>
            </a:r>
            <a:endParaRPr lang="es-ES" dirty="0"/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74522633-2574-4B20-A307-78B73AE82FCB}"/>
              </a:ext>
            </a:extLst>
          </p:cNvPr>
          <p:cNvSpPr txBox="1">
            <a:spLocks/>
          </p:cNvSpPr>
          <p:nvPr/>
        </p:nvSpPr>
        <p:spPr>
          <a:xfrm>
            <a:off x="945573" y="1397699"/>
            <a:ext cx="10408649" cy="4829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err="1">
                <a:cs typeface="Arial"/>
              </a:rPr>
              <a:t>Existing</a:t>
            </a:r>
            <a:r>
              <a:rPr lang="es-ES" dirty="0">
                <a:cs typeface="Arial"/>
              </a:rPr>
              <a:t> </a:t>
            </a:r>
            <a:r>
              <a:rPr lang="es-ES" dirty="0" err="1">
                <a:cs typeface="Arial"/>
              </a:rPr>
              <a:t>communication</a:t>
            </a:r>
            <a:r>
              <a:rPr lang="es-ES" dirty="0">
                <a:cs typeface="Arial"/>
              </a:rPr>
              <a:t> </a:t>
            </a:r>
            <a:r>
              <a:rPr lang="es-ES" dirty="0" err="1">
                <a:cs typeface="Arial"/>
              </a:rPr>
              <a:t>methods</a:t>
            </a:r>
            <a:endParaRPr lang="es-ES" dirty="0" err="1"/>
          </a:p>
          <a:p>
            <a:endParaRPr lang="es-ES" sz="1400" dirty="0"/>
          </a:p>
          <a:p>
            <a:r>
              <a:rPr lang="es-ES" sz="1400" dirty="0" err="1"/>
              <a:t>Whatsapp</a:t>
            </a:r>
            <a:r>
              <a:rPr lang="es-ES" sz="1400" dirty="0"/>
              <a:t> – </a:t>
            </a:r>
            <a:r>
              <a:rPr lang="es-ES" sz="1400" dirty="0" err="1"/>
              <a:t>dedicated</a:t>
            </a:r>
            <a:r>
              <a:rPr lang="es-ES" sz="1400" dirty="0"/>
              <a:t> WhatsApp </a:t>
            </a:r>
            <a:r>
              <a:rPr lang="es-ES" sz="1400" dirty="0" err="1"/>
              <a:t>group</a:t>
            </a:r>
            <a:r>
              <a:rPr lang="es-ES" sz="1400" dirty="0"/>
              <a:t> </a:t>
            </a:r>
          </a:p>
          <a:p>
            <a:r>
              <a:rPr lang="es-ES" sz="1400" dirty="0"/>
              <a:t>Email</a:t>
            </a:r>
          </a:p>
          <a:p>
            <a:r>
              <a:rPr lang="es-ES" sz="1400" dirty="0"/>
              <a:t>CAPHSA </a:t>
            </a:r>
            <a:r>
              <a:rPr lang="es-ES" sz="1400" dirty="0" err="1"/>
              <a:t>network</a:t>
            </a:r>
            <a:endParaRPr lang="es-ES" sz="1400" dirty="0"/>
          </a:p>
          <a:p>
            <a:r>
              <a:rPr lang="es-ES" sz="1400" dirty="0"/>
              <a:t>St </a:t>
            </a:r>
            <a:r>
              <a:rPr lang="es-ES" sz="1400" dirty="0" err="1"/>
              <a:t>Kitts</a:t>
            </a:r>
            <a:r>
              <a:rPr lang="es-ES" sz="1400" dirty="0"/>
              <a:t> and </a:t>
            </a:r>
            <a:r>
              <a:rPr lang="es-ES" sz="1400" dirty="0" err="1"/>
              <a:t>Nevis</a:t>
            </a:r>
            <a:r>
              <a:rPr lang="es-ES" sz="1400" dirty="0"/>
              <a:t> – </a:t>
            </a:r>
            <a:r>
              <a:rPr lang="es-ES" sz="1400" dirty="0" err="1"/>
              <a:t>weekly</a:t>
            </a:r>
            <a:r>
              <a:rPr lang="es-ES" sz="1400" dirty="0"/>
              <a:t> </a:t>
            </a:r>
            <a:r>
              <a:rPr lang="es-ES" sz="1400" dirty="0" err="1"/>
              <a:t>subscription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WTO </a:t>
            </a:r>
            <a:r>
              <a:rPr lang="es-ES" sz="1400" dirty="0" err="1"/>
              <a:t>alerts</a:t>
            </a:r>
            <a:r>
              <a:rPr lang="es-ES" sz="1400" dirty="0"/>
              <a:t> </a:t>
            </a:r>
          </a:p>
          <a:p>
            <a:r>
              <a:rPr lang="es-ES" sz="1400" dirty="0"/>
              <a:t>USDA </a:t>
            </a:r>
          </a:p>
          <a:p>
            <a:endParaRPr lang="es-ES" sz="1400" dirty="0"/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43327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7194CF5-34F0-4D64-8898-63941544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SWOT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E85ACE7-97C1-4BE6-9C9C-3528F906FD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6467" y="1124744"/>
            <a:ext cx="5701906" cy="3168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s-ES" sz="1900" dirty="0" err="1"/>
              <a:t>Weaknesses</a:t>
            </a:r>
            <a:r>
              <a:rPr lang="es-ES" sz="19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500" dirty="0" err="1"/>
              <a:t>Not</a:t>
            </a:r>
            <a:r>
              <a:rPr lang="es-ES" sz="1500" dirty="0"/>
              <a:t> </a:t>
            </a:r>
            <a:r>
              <a:rPr lang="es-ES" sz="1500" dirty="0" err="1"/>
              <a:t>enough</a:t>
            </a:r>
            <a:r>
              <a:rPr lang="es-ES" sz="1500" dirty="0"/>
              <a:t> </a:t>
            </a:r>
            <a:r>
              <a:rPr lang="es-ES" sz="1500" dirty="0" err="1"/>
              <a:t>resources</a:t>
            </a:r>
            <a:r>
              <a:rPr lang="es-ES" sz="1500" dirty="0"/>
              <a:t>/time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500" dirty="0"/>
              <a:t>Individual in </a:t>
            </a:r>
            <a:r>
              <a:rPr lang="es-ES" sz="1500" dirty="0" err="1"/>
              <a:t>different</a:t>
            </a:r>
            <a:r>
              <a:rPr lang="es-ES" sz="1500" dirty="0"/>
              <a:t>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500" dirty="0"/>
              <a:t>High </a:t>
            </a:r>
            <a:r>
              <a:rPr lang="es-ES" sz="1500" dirty="0" err="1"/>
              <a:t>turnover</a:t>
            </a:r>
            <a:r>
              <a:rPr lang="es-ES" sz="1500" dirty="0"/>
              <a:t> of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500" dirty="0" err="1"/>
              <a:t>Overload</a:t>
            </a:r>
            <a:r>
              <a:rPr lang="es-ES" sz="1500" dirty="0"/>
              <a:t> of </a:t>
            </a:r>
            <a:r>
              <a:rPr lang="es-ES" sz="1500" dirty="0" err="1"/>
              <a:t>options</a:t>
            </a:r>
            <a:r>
              <a:rPr lang="es-ES" sz="1500" dirty="0"/>
              <a:t> </a:t>
            </a:r>
            <a:r>
              <a:rPr lang="es-ES" sz="1500" dirty="0" err="1"/>
              <a:t>for</a:t>
            </a:r>
            <a:r>
              <a:rPr lang="es-ES" sz="1500" dirty="0"/>
              <a:t> </a:t>
            </a:r>
            <a:r>
              <a:rPr lang="es-ES" sz="1500" dirty="0" err="1"/>
              <a:t>communication</a:t>
            </a:r>
            <a:endParaRPr lang="es-E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500" dirty="0" err="1"/>
              <a:t>Communication</a:t>
            </a:r>
            <a:r>
              <a:rPr lang="es-ES" sz="1500" dirty="0"/>
              <a:t> </a:t>
            </a:r>
            <a:r>
              <a:rPr lang="es-ES" sz="1500" dirty="0" err="1"/>
              <a:t>linkage</a:t>
            </a:r>
            <a:endParaRPr lang="es-E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500" dirty="0"/>
              <a:t>Little </a:t>
            </a:r>
            <a:r>
              <a:rPr lang="es-ES" sz="1500" dirty="0" err="1"/>
              <a:t>to</a:t>
            </a:r>
            <a:r>
              <a:rPr lang="es-ES" sz="1500" dirty="0"/>
              <a:t> no </a:t>
            </a:r>
            <a:r>
              <a:rPr lang="es-ES" sz="1500" dirty="0" err="1"/>
              <a:t>stakeholder</a:t>
            </a:r>
            <a:r>
              <a:rPr lang="es-ES" sz="1500" dirty="0"/>
              <a:t> </a:t>
            </a:r>
            <a:r>
              <a:rPr lang="es-ES" sz="1500" dirty="0" err="1"/>
              <a:t>involvement</a:t>
            </a:r>
            <a:endParaRPr lang="es-E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500" dirty="0"/>
              <a:t>No </a:t>
            </a:r>
            <a:r>
              <a:rPr lang="es-ES" sz="1500" dirty="0" err="1"/>
              <a:t>guidelines</a:t>
            </a:r>
            <a:r>
              <a:rPr lang="es-ES" sz="1500" dirty="0"/>
              <a:t> </a:t>
            </a:r>
            <a:r>
              <a:rPr lang="es-ES" sz="1500" dirty="0" err="1"/>
              <a:t>on</a:t>
            </a:r>
            <a:r>
              <a:rPr lang="es-ES" sz="1500" dirty="0"/>
              <a:t> </a:t>
            </a:r>
            <a:r>
              <a:rPr lang="es-ES" sz="1500" dirty="0" err="1"/>
              <a:t>how</a:t>
            </a:r>
            <a:r>
              <a:rPr lang="es-ES" sz="1500" dirty="0"/>
              <a:t> </a:t>
            </a:r>
            <a:r>
              <a:rPr lang="es-ES" sz="1500" dirty="0" err="1"/>
              <a:t>to</a:t>
            </a:r>
            <a:r>
              <a:rPr lang="es-ES" sz="1500" dirty="0"/>
              <a:t> </a:t>
            </a:r>
            <a:r>
              <a:rPr lang="es-ES" sz="1500" dirty="0" err="1"/>
              <a:t>communicated</a:t>
            </a:r>
            <a:endParaRPr lang="es-E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5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74522633-2574-4B20-A307-78B73AE82FCB}"/>
              </a:ext>
            </a:extLst>
          </p:cNvPr>
          <p:cNvSpPr txBox="1">
            <a:spLocks/>
          </p:cNvSpPr>
          <p:nvPr/>
        </p:nvSpPr>
        <p:spPr>
          <a:xfrm>
            <a:off x="945573" y="1124744"/>
            <a:ext cx="5006411" cy="2304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err="1"/>
              <a:t>Strength</a:t>
            </a:r>
            <a:r>
              <a:rPr lang="es-ES" dirty="0"/>
              <a:t> </a:t>
            </a:r>
          </a:p>
          <a:p>
            <a:r>
              <a:rPr lang="es-ES" sz="1400" dirty="0"/>
              <a:t>Share </a:t>
            </a:r>
            <a:r>
              <a:rPr lang="es-ES" sz="1400" dirty="0" err="1"/>
              <a:t>information</a:t>
            </a:r>
            <a:r>
              <a:rPr lang="es-ES" sz="1400" dirty="0"/>
              <a:t> </a:t>
            </a:r>
            <a:r>
              <a:rPr lang="es-ES" sz="1400" dirty="0" err="1"/>
              <a:t>efficiently</a:t>
            </a:r>
            <a:r>
              <a:rPr lang="es-ES" sz="1400" dirty="0"/>
              <a:t>/</a:t>
            </a:r>
            <a:r>
              <a:rPr lang="es-ES" sz="1400" dirty="0" err="1"/>
              <a:t>quickly</a:t>
            </a:r>
            <a:endParaRPr lang="es-ES" sz="1400" dirty="0"/>
          </a:p>
          <a:p>
            <a:r>
              <a:rPr lang="es-ES" sz="1400" dirty="0" err="1"/>
              <a:t>Increase</a:t>
            </a:r>
            <a:r>
              <a:rPr lang="es-ES" sz="1400" dirty="0"/>
              <a:t> </a:t>
            </a:r>
            <a:r>
              <a:rPr lang="es-ES" sz="1400" dirty="0" err="1"/>
              <a:t>transparency</a:t>
            </a:r>
            <a:endParaRPr lang="es-ES" sz="1400" dirty="0"/>
          </a:p>
          <a:p>
            <a:r>
              <a:rPr lang="es-ES" sz="1400" dirty="0"/>
              <a:t>Pool </a:t>
            </a:r>
            <a:r>
              <a:rPr lang="es-ES" sz="1400" dirty="0" err="1"/>
              <a:t>skills</a:t>
            </a:r>
            <a:r>
              <a:rPr lang="es-ES" sz="1400" dirty="0"/>
              <a:t> and </a:t>
            </a:r>
            <a:r>
              <a:rPr lang="es-ES" sz="1400" dirty="0" err="1"/>
              <a:t>resources</a:t>
            </a:r>
            <a:endParaRPr lang="es-ES" sz="1400" dirty="0"/>
          </a:p>
          <a:p>
            <a:r>
              <a:rPr lang="es-ES" sz="1400" dirty="0" err="1"/>
              <a:t>Gain</a:t>
            </a:r>
            <a:r>
              <a:rPr lang="es-ES" sz="1400" dirty="0"/>
              <a:t> use of </a:t>
            </a:r>
            <a:r>
              <a:rPr lang="es-ES" sz="1400" dirty="0" err="1"/>
              <a:t>credible</a:t>
            </a:r>
            <a:r>
              <a:rPr lang="es-ES" sz="1400" dirty="0"/>
              <a:t> </a:t>
            </a:r>
            <a:r>
              <a:rPr lang="es-ES" sz="1400" dirty="0" err="1"/>
              <a:t>sources</a:t>
            </a:r>
            <a:endParaRPr lang="es-ES" sz="1400" dirty="0"/>
          </a:p>
          <a:p>
            <a:r>
              <a:rPr lang="es-ES" sz="1400" dirty="0" err="1"/>
              <a:t>Efficient</a:t>
            </a:r>
            <a:r>
              <a:rPr lang="es-ES" sz="1400" dirty="0"/>
              <a:t> decisión </a:t>
            </a:r>
            <a:r>
              <a:rPr lang="es-ES" sz="1400" dirty="0" err="1"/>
              <a:t>making</a:t>
            </a:r>
            <a:endParaRPr lang="es-ES" sz="1400" dirty="0"/>
          </a:p>
          <a:p>
            <a:r>
              <a:rPr lang="es-ES" sz="1400" dirty="0" err="1"/>
              <a:t>Awareness</a:t>
            </a:r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endParaRPr lang="es-ES" sz="1400" dirty="0"/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D0FDE707-B917-4040-AEEC-1AAB1F9472DE}"/>
              </a:ext>
            </a:extLst>
          </p:cNvPr>
          <p:cNvSpPr txBox="1">
            <a:spLocks/>
          </p:cNvSpPr>
          <p:nvPr/>
        </p:nvSpPr>
        <p:spPr>
          <a:xfrm>
            <a:off x="945573" y="3437936"/>
            <a:ext cx="5194353" cy="3519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err="1">
                <a:cs typeface="Arial"/>
              </a:rPr>
              <a:t>Opportunities</a:t>
            </a:r>
            <a:r>
              <a:rPr lang="es-ES" sz="2400" dirty="0">
                <a:cs typeface="Arial"/>
              </a:rPr>
              <a:t> </a:t>
            </a:r>
            <a:endParaRPr lang="es-ES" sz="2400" dirty="0"/>
          </a:p>
          <a:p>
            <a:r>
              <a:rPr lang="es-ES" sz="2400" dirty="0"/>
              <a:t> </a:t>
            </a:r>
            <a:r>
              <a:rPr lang="es-ES" sz="1400" dirty="0"/>
              <a:t>Can </a:t>
            </a:r>
            <a:r>
              <a:rPr lang="es-ES" sz="1400" dirty="0" err="1"/>
              <a:t>start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créate </a:t>
            </a:r>
            <a:r>
              <a:rPr lang="es-ES" sz="1400" dirty="0" err="1"/>
              <a:t>better</a:t>
            </a:r>
            <a:r>
              <a:rPr lang="es-ES" sz="1400" dirty="0"/>
              <a:t> </a:t>
            </a:r>
            <a:r>
              <a:rPr lang="es-ES" sz="1400" dirty="0" err="1"/>
              <a:t>linkages</a:t>
            </a:r>
            <a:r>
              <a:rPr lang="es-ES" sz="1400" dirty="0"/>
              <a:t> </a:t>
            </a:r>
            <a:r>
              <a:rPr lang="es-ES" sz="1400" dirty="0" err="1"/>
              <a:t>with</a:t>
            </a:r>
            <a:r>
              <a:rPr lang="es-ES" sz="1400" dirty="0"/>
              <a:t> </a:t>
            </a:r>
            <a:r>
              <a:rPr lang="es-ES" sz="1400" dirty="0" err="1"/>
              <a:t>stakeholders</a:t>
            </a:r>
            <a:endParaRPr lang="es-ES" sz="1400" dirty="0"/>
          </a:p>
          <a:p>
            <a:r>
              <a:rPr lang="es-ES" sz="1400" dirty="0" err="1"/>
              <a:t>Could</a:t>
            </a:r>
            <a:r>
              <a:rPr lang="es-ES" sz="1400" dirty="0"/>
              <a:t> </a:t>
            </a:r>
            <a:r>
              <a:rPr lang="es-ES" sz="1400" dirty="0" err="1"/>
              <a:t>inform</a:t>
            </a:r>
            <a:r>
              <a:rPr lang="es-ES" sz="1400" dirty="0"/>
              <a:t> </a:t>
            </a:r>
            <a:r>
              <a:rPr lang="es-ES" sz="1400" dirty="0" err="1"/>
              <a:t>regulation</a:t>
            </a:r>
            <a:r>
              <a:rPr lang="es-ES" sz="1400" dirty="0"/>
              <a:t> </a:t>
            </a:r>
            <a:r>
              <a:rPr lang="es-ES" sz="1400" dirty="0" err="1"/>
              <a:t>on</a:t>
            </a:r>
            <a:r>
              <a:rPr lang="es-ES" sz="1400" dirty="0"/>
              <a:t> </a:t>
            </a:r>
            <a:r>
              <a:rPr lang="es-ES" sz="1400" dirty="0" err="1"/>
              <a:t>how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</a:t>
            </a:r>
            <a:r>
              <a:rPr lang="es-ES" sz="1400" dirty="0" err="1"/>
              <a:t>communicate</a:t>
            </a:r>
            <a:r>
              <a:rPr lang="es-ES" sz="1400" dirty="0"/>
              <a:t> </a:t>
            </a:r>
            <a:r>
              <a:rPr lang="es-ES" sz="1400" dirty="0" err="1"/>
              <a:t>better</a:t>
            </a:r>
            <a:r>
              <a:rPr lang="es-ES" sz="1400" dirty="0"/>
              <a:t>? </a:t>
            </a:r>
            <a:r>
              <a:rPr lang="es-ES" sz="1400" dirty="0" err="1"/>
              <a:t>E.g</a:t>
            </a:r>
            <a:r>
              <a:rPr lang="es-ES" sz="1400" dirty="0"/>
              <a:t>. </a:t>
            </a:r>
            <a:r>
              <a:rPr lang="es-ES" sz="1400" dirty="0" err="1"/>
              <a:t>where</a:t>
            </a:r>
            <a:r>
              <a:rPr lang="es-ES" sz="1400" dirty="0"/>
              <a:t> </a:t>
            </a:r>
            <a:r>
              <a:rPr lang="es-ES" sz="1400" dirty="0" err="1"/>
              <a:t>does</a:t>
            </a:r>
            <a:r>
              <a:rPr lang="es-ES" sz="1400" dirty="0"/>
              <a:t> a PRA </a:t>
            </a:r>
            <a:r>
              <a:rPr lang="es-ES" sz="1400" dirty="0" err="1"/>
              <a:t>go</a:t>
            </a:r>
            <a:r>
              <a:rPr lang="es-ES" sz="1400" dirty="0"/>
              <a:t> once </a:t>
            </a:r>
            <a:r>
              <a:rPr lang="es-ES" sz="1400" dirty="0" err="1"/>
              <a:t>it’s</a:t>
            </a:r>
            <a:r>
              <a:rPr lang="es-ES" sz="1400" dirty="0"/>
              <a:t> </a:t>
            </a:r>
            <a:r>
              <a:rPr lang="es-ES" sz="1400" dirty="0" err="1"/>
              <a:t>created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</a:t>
            </a:r>
            <a:r>
              <a:rPr lang="es-ES" sz="1400" dirty="0" err="1"/>
              <a:t>an</a:t>
            </a:r>
            <a:r>
              <a:rPr lang="es-ES" sz="1400" dirty="0"/>
              <a:t> </a:t>
            </a:r>
            <a:r>
              <a:rPr lang="es-ES" sz="1400" dirty="0" err="1"/>
              <a:t>import</a:t>
            </a:r>
            <a:r>
              <a:rPr lang="es-ES" sz="1400" dirty="0"/>
              <a:t>?</a:t>
            </a:r>
          </a:p>
          <a:p>
            <a:r>
              <a:rPr lang="es-ES" sz="1400" dirty="0" err="1"/>
              <a:t>Encourage</a:t>
            </a:r>
            <a:r>
              <a:rPr lang="es-ES" sz="1400" dirty="0"/>
              <a:t> </a:t>
            </a:r>
            <a:r>
              <a:rPr lang="es-ES" sz="1400" dirty="0" err="1"/>
              <a:t>circulation</a:t>
            </a:r>
            <a:r>
              <a:rPr lang="es-ES" sz="1400" dirty="0"/>
              <a:t> of </a:t>
            </a:r>
            <a:r>
              <a:rPr lang="es-ES" sz="1400" dirty="0" err="1"/>
              <a:t>PRAs</a:t>
            </a:r>
            <a:r>
              <a:rPr lang="es-ES" sz="1400" dirty="0"/>
              <a:t> (</a:t>
            </a:r>
            <a:r>
              <a:rPr lang="es-ES" sz="1400" dirty="0" err="1"/>
              <a:t>e.g</a:t>
            </a:r>
            <a:r>
              <a:rPr lang="es-ES" sz="1400" dirty="0"/>
              <a:t>. </a:t>
            </a:r>
            <a:r>
              <a:rPr lang="es-ES" sz="1400" dirty="0" err="1"/>
              <a:t>even</a:t>
            </a:r>
            <a:r>
              <a:rPr lang="es-ES" sz="1400" dirty="0"/>
              <a:t> drafts)</a:t>
            </a:r>
          </a:p>
          <a:p>
            <a:r>
              <a:rPr lang="es-ES" sz="1400" dirty="0" err="1"/>
              <a:t>Contributing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single trading </a:t>
            </a:r>
            <a:r>
              <a:rPr lang="es-ES" sz="1400" dirty="0" err="1"/>
              <a:t>arrangement</a:t>
            </a:r>
            <a:r>
              <a:rPr lang="es-ES" sz="1400" dirty="0"/>
              <a:t> </a:t>
            </a:r>
            <a:r>
              <a:rPr lang="es-ES" sz="1400" dirty="0" err="1"/>
              <a:t>guidelines</a:t>
            </a:r>
            <a:endParaRPr lang="es-ES" sz="1400" dirty="0"/>
          </a:p>
          <a:p>
            <a:r>
              <a:rPr lang="es-ES" sz="1400" dirty="0" err="1"/>
              <a:t>Strengthen</a:t>
            </a:r>
            <a:r>
              <a:rPr lang="es-ES" sz="1400" dirty="0"/>
              <a:t> </a:t>
            </a:r>
            <a:r>
              <a:rPr lang="es-ES" sz="1400" dirty="0" err="1"/>
              <a:t>already</a:t>
            </a:r>
            <a:r>
              <a:rPr lang="es-ES" sz="1400" dirty="0"/>
              <a:t> </a:t>
            </a:r>
            <a:r>
              <a:rPr lang="es-ES" sz="1400" dirty="0" err="1"/>
              <a:t>existing</a:t>
            </a:r>
            <a:r>
              <a:rPr lang="es-ES" sz="1400" dirty="0"/>
              <a:t> </a:t>
            </a:r>
            <a:r>
              <a:rPr lang="es-ES" sz="1400" dirty="0" err="1"/>
              <a:t>forms</a:t>
            </a:r>
            <a:r>
              <a:rPr lang="es-ES" sz="1400" dirty="0"/>
              <a:t> of </a:t>
            </a:r>
            <a:r>
              <a:rPr lang="es-ES" sz="1400" dirty="0" err="1"/>
              <a:t>communication</a:t>
            </a:r>
            <a:endParaRPr lang="es-ES" sz="1400" dirty="0"/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48EDC654-6DA5-4D97-99E5-00E731AB41C4}"/>
              </a:ext>
            </a:extLst>
          </p:cNvPr>
          <p:cNvSpPr txBox="1">
            <a:spLocks/>
          </p:cNvSpPr>
          <p:nvPr/>
        </p:nvSpPr>
        <p:spPr>
          <a:xfrm>
            <a:off x="6316557" y="3720823"/>
            <a:ext cx="5590442" cy="2487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err="1"/>
              <a:t>Threats</a:t>
            </a:r>
            <a:r>
              <a:rPr lang="es-ES" dirty="0"/>
              <a:t> </a:t>
            </a:r>
          </a:p>
          <a:p>
            <a:endParaRPr lang="es-ES" sz="1500" dirty="0"/>
          </a:p>
          <a:p>
            <a:r>
              <a:rPr lang="es-ES" dirty="0" err="1"/>
              <a:t>Disrupting</a:t>
            </a:r>
            <a:r>
              <a:rPr lang="es-ES" dirty="0"/>
              <a:t> </a:t>
            </a:r>
            <a:r>
              <a:rPr lang="es-ES" dirty="0" err="1"/>
              <a:t>trade</a:t>
            </a:r>
            <a:endParaRPr lang="es-ES" dirty="0"/>
          </a:p>
          <a:p>
            <a:r>
              <a:rPr lang="es-ES" dirty="0"/>
              <a:t>Lose status of </a:t>
            </a:r>
            <a:r>
              <a:rPr lang="es-ES" dirty="0" err="1"/>
              <a:t>being</a:t>
            </a:r>
            <a:r>
              <a:rPr lang="es-ES" dirty="0"/>
              <a:t> </a:t>
            </a:r>
            <a:r>
              <a:rPr lang="es-ES" dirty="0" err="1"/>
              <a:t>pest</a:t>
            </a:r>
            <a:r>
              <a:rPr lang="es-ES" dirty="0"/>
              <a:t> free once </a:t>
            </a:r>
            <a:r>
              <a:rPr lang="es-ES" dirty="0" err="1"/>
              <a:t>publicised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441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7194CF5-34F0-4D64-8898-63941544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SWOT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E85ACE7-97C1-4BE6-9C9C-3528F906FD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6467" y="1124744"/>
            <a:ext cx="5701906" cy="3168352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s-ES" sz="1900" dirty="0" err="1"/>
              <a:t>Weaknesses</a:t>
            </a:r>
            <a:r>
              <a:rPr lang="es-ES" sz="19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500" dirty="0"/>
              <a:t>Data </a:t>
            </a:r>
            <a:r>
              <a:rPr lang="es-ES" sz="1500" dirty="0" err="1"/>
              <a:t>sharing</a:t>
            </a:r>
            <a:r>
              <a:rPr lang="es-ES" sz="1500" dirty="0"/>
              <a:t> </a:t>
            </a:r>
            <a:r>
              <a:rPr lang="es-ES" sz="1500" dirty="0" err="1"/>
              <a:t>restrictions</a:t>
            </a:r>
            <a:r>
              <a:rPr lang="es-ES" sz="1500" dirty="0"/>
              <a:t> </a:t>
            </a:r>
            <a:r>
              <a:rPr lang="es-ES" sz="1500" dirty="0" err="1"/>
              <a:t>for</a:t>
            </a:r>
            <a:r>
              <a:rPr lang="es-ES" sz="1500" dirty="0"/>
              <a:t> </a:t>
            </a:r>
            <a:r>
              <a:rPr lang="es-ES" sz="1500" dirty="0" err="1"/>
              <a:t>Government</a:t>
            </a:r>
            <a:r>
              <a:rPr lang="es-ES" sz="1500" dirty="0"/>
              <a:t>. </a:t>
            </a:r>
            <a:r>
              <a:rPr lang="es-ES" sz="1500" dirty="0" err="1"/>
              <a:t>Sharing</a:t>
            </a:r>
            <a:r>
              <a:rPr lang="es-ES" sz="1500" dirty="0"/>
              <a:t> </a:t>
            </a:r>
            <a:r>
              <a:rPr lang="es-ES" sz="1500" dirty="0" err="1"/>
              <a:t>critical</a:t>
            </a:r>
            <a:r>
              <a:rPr lang="es-ES" sz="1500" dirty="0"/>
              <a:t> </a:t>
            </a:r>
            <a:r>
              <a:rPr lang="es-ES" sz="1500" dirty="0" err="1"/>
              <a:t>pest</a:t>
            </a:r>
            <a:r>
              <a:rPr lang="es-ES" sz="1500" dirty="0"/>
              <a:t> </a:t>
            </a:r>
            <a:r>
              <a:rPr lang="es-ES" sz="1500" dirty="0" err="1"/>
              <a:t>alerts</a:t>
            </a:r>
            <a:r>
              <a:rPr lang="es-ES" sz="1500" dirty="0"/>
              <a:t> </a:t>
            </a:r>
            <a:r>
              <a:rPr lang="es-ES" sz="1500" dirty="0" err="1"/>
              <a:t>will</a:t>
            </a:r>
            <a:r>
              <a:rPr lang="es-ES" sz="1500" dirty="0"/>
              <a:t> </a:t>
            </a:r>
            <a:r>
              <a:rPr lang="es-ES" sz="1500" dirty="0" err="1"/>
              <a:t>need</a:t>
            </a:r>
            <a:r>
              <a:rPr lang="es-ES" sz="1500" dirty="0"/>
              <a:t> </a:t>
            </a:r>
            <a:r>
              <a:rPr lang="es-ES" sz="1500" dirty="0" err="1"/>
              <a:t>permission</a:t>
            </a:r>
            <a:r>
              <a:rPr lang="es-ES" sz="1500" dirty="0"/>
              <a:t>. </a:t>
            </a:r>
            <a:r>
              <a:rPr lang="es-ES" sz="1500" dirty="0" err="1"/>
              <a:t>But</a:t>
            </a:r>
            <a:r>
              <a:rPr lang="es-ES" sz="1500" dirty="0"/>
              <a:t> </a:t>
            </a:r>
            <a:r>
              <a:rPr lang="es-ES" sz="1500" dirty="0" err="1"/>
              <a:t>procedures</a:t>
            </a:r>
            <a:r>
              <a:rPr lang="es-ES" sz="1500" dirty="0"/>
              <a:t>, </a:t>
            </a:r>
            <a:r>
              <a:rPr lang="es-ES" sz="1500" dirty="0" err="1"/>
              <a:t>templates</a:t>
            </a:r>
            <a:r>
              <a:rPr lang="es-ES" sz="1500" dirty="0"/>
              <a:t>, </a:t>
            </a:r>
            <a:r>
              <a:rPr lang="es-ES" sz="1500" dirty="0" err="1"/>
              <a:t>PRAs</a:t>
            </a:r>
            <a:r>
              <a:rPr lang="es-ES" sz="1500" dirty="0"/>
              <a:t> </a:t>
            </a:r>
            <a:r>
              <a:rPr lang="es-ES" sz="1500" dirty="0" err="1"/>
              <a:t>could</a:t>
            </a:r>
            <a:r>
              <a:rPr lang="es-ES" sz="1500" dirty="0"/>
              <a:t> be </a:t>
            </a:r>
            <a:r>
              <a:rPr lang="es-ES" sz="1500" dirty="0" err="1"/>
              <a:t>possible</a:t>
            </a:r>
            <a:r>
              <a:rPr lang="es-ES" sz="15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500" dirty="0" err="1"/>
              <a:t>Limited</a:t>
            </a:r>
            <a:r>
              <a:rPr lang="es-ES" sz="1500" dirty="0"/>
              <a:t> time of staff </a:t>
            </a:r>
            <a:r>
              <a:rPr lang="es-ES" sz="1500" dirty="0" err="1"/>
              <a:t>members</a:t>
            </a:r>
            <a:r>
              <a:rPr lang="es-ES" sz="1500" dirty="0"/>
              <a:t> </a:t>
            </a:r>
            <a:r>
              <a:rPr lang="es-ES" sz="1500" dirty="0" err="1"/>
              <a:t>to</a:t>
            </a:r>
            <a:r>
              <a:rPr lang="es-ES" sz="1500" dirty="0"/>
              <a:t> </a:t>
            </a:r>
            <a:r>
              <a:rPr lang="es-ES" sz="1500" dirty="0" err="1"/>
              <a:t>help</a:t>
            </a:r>
            <a:r>
              <a:rPr lang="es-ES" sz="1500" dirty="0"/>
              <a:t> </a:t>
            </a:r>
            <a:r>
              <a:rPr lang="es-ES" sz="1500" dirty="0" err="1"/>
              <a:t>other</a:t>
            </a:r>
            <a:r>
              <a:rPr lang="es-ES" sz="1500" dirty="0"/>
              <a:t> </a:t>
            </a:r>
            <a:r>
              <a:rPr lang="es-ES" sz="1500" dirty="0" err="1"/>
              <a:t>territories</a:t>
            </a:r>
            <a:r>
              <a:rPr lang="es-ES" sz="1500" dirty="0"/>
              <a:t>. </a:t>
            </a:r>
            <a:r>
              <a:rPr lang="es-ES" sz="1500" dirty="0" err="1"/>
              <a:t>Particularly</a:t>
            </a:r>
            <a:r>
              <a:rPr lang="es-ES" sz="1500" dirty="0"/>
              <a:t> </a:t>
            </a:r>
            <a:r>
              <a:rPr lang="es-ES" sz="1500" dirty="0" err="1"/>
              <a:t>for</a:t>
            </a:r>
            <a:r>
              <a:rPr lang="es-ES" sz="1500" dirty="0"/>
              <a:t> </a:t>
            </a:r>
            <a:r>
              <a:rPr lang="es-ES" sz="1500" dirty="0" err="1"/>
              <a:t>taxonomists</a:t>
            </a:r>
            <a:endParaRPr lang="es-E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500" dirty="0" err="1"/>
              <a:t>Gov</a:t>
            </a:r>
            <a:r>
              <a:rPr lang="es-ES" sz="1500" dirty="0"/>
              <a:t> internet block </a:t>
            </a:r>
            <a:r>
              <a:rPr lang="es-ES" sz="1500" dirty="0" err="1"/>
              <a:t>certain</a:t>
            </a:r>
            <a:r>
              <a:rPr lang="es-ES" sz="1500" dirty="0"/>
              <a:t> Internet </a:t>
            </a:r>
            <a:r>
              <a:rPr lang="es-ES" sz="1500" dirty="0" err="1"/>
              <a:t>services</a:t>
            </a:r>
            <a:r>
              <a:rPr lang="es-ES" sz="1500" dirty="0"/>
              <a:t> and software (barracuda)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500" dirty="0" err="1"/>
              <a:t>Financial</a:t>
            </a:r>
            <a:r>
              <a:rPr lang="es-ES" sz="1500" dirty="0"/>
              <a:t> </a:t>
            </a:r>
            <a:r>
              <a:rPr lang="es-ES" sz="1500" dirty="0" err="1"/>
              <a:t>constraints</a:t>
            </a:r>
            <a:r>
              <a:rPr lang="es-ES" sz="1500" dirty="0"/>
              <a:t> </a:t>
            </a:r>
            <a:r>
              <a:rPr lang="es-ES" sz="1500" dirty="0" err="1"/>
              <a:t>to</a:t>
            </a:r>
            <a:r>
              <a:rPr lang="es-ES" sz="1500" dirty="0"/>
              <a:t> </a:t>
            </a:r>
            <a:r>
              <a:rPr lang="es-ES" sz="1500" dirty="0" err="1"/>
              <a:t>sustain</a:t>
            </a:r>
            <a:r>
              <a:rPr lang="es-ES" sz="1500" dirty="0"/>
              <a:t> </a:t>
            </a:r>
            <a:r>
              <a:rPr lang="es-ES" sz="1500" dirty="0" err="1"/>
              <a:t>network</a:t>
            </a:r>
            <a:endParaRPr lang="es-E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500" dirty="0"/>
              <a:t>Internet </a:t>
            </a:r>
            <a:r>
              <a:rPr lang="es-ES" sz="1500" dirty="0" err="1"/>
              <a:t>not</a:t>
            </a:r>
            <a:r>
              <a:rPr lang="es-ES" sz="1500" dirty="0"/>
              <a:t> </a:t>
            </a:r>
            <a:r>
              <a:rPr lang="es-ES" sz="1500" dirty="0" err="1"/>
              <a:t>available</a:t>
            </a:r>
            <a:r>
              <a:rPr lang="es-ES" sz="1500" dirty="0"/>
              <a:t>/</a:t>
            </a:r>
            <a:r>
              <a:rPr lang="es-ES" sz="1500" dirty="0" err="1"/>
              <a:t>reliable</a:t>
            </a:r>
            <a:r>
              <a:rPr lang="es-ES" sz="1500" dirty="0"/>
              <a:t> </a:t>
            </a:r>
            <a:r>
              <a:rPr lang="es-ES" sz="1500" dirty="0" err="1"/>
              <a:t>out</a:t>
            </a:r>
            <a:r>
              <a:rPr lang="es-ES" sz="1500" dirty="0"/>
              <a:t> in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err="1"/>
              <a:t>field</a:t>
            </a:r>
            <a:r>
              <a:rPr lang="es-ES" sz="1500" dirty="0"/>
              <a:t> </a:t>
            </a:r>
            <a:r>
              <a:rPr lang="es-ES" sz="1500" dirty="0" err="1"/>
              <a:t>or</a:t>
            </a:r>
            <a:r>
              <a:rPr lang="es-ES" sz="1500" dirty="0"/>
              <a:t> in </a:t>
            </a:r>
            <a:r>
              <a:rPr lang="es-ES" sz="1500" dirty="0" err="1"/>
              <a:t>some</a:t>
            </a:r>
            <a:r>
              <a:rPr lang="es-ES" sz="1500" dirty="0"/>
              <a:t> </a:t>
            </a:r>
            <a:r>
              <a:rPr lang="es-ES" sz="1500" dirty="0" err="1"/>
              <a:t>key</a:t>
            </a:r>
            <a:r>
              <a:rPr lang="es-ES" sz="1500" dirty="0"/>
              <a:t> áreas (</a:t>
            </a:r>
            <a:r>
              <a:rPr lang="es-ES" sz="1500" dirty="0" err="1"/>
              <a:t>airport</a:t>
            </a:r>
            <a:r>
              <a:rPr lang="es-ES" sz="1500" dirty="0"/>
              <a:t>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500" dirty="0" err="1"/>
              <a:t>Must</a:t>
            </a:r>
            <a:r>
              <a:rPr lang="es-ES" sz="1500" dirty="0"/>
              <a:t> use personal </a:t>
            </a:r>
            <a:r>
              <a:rPr lang="es-ES" sz="1500" dirty="0" err="1"/>
              <a:t>phones</a:t>
            </a:r>
            <a:r>
              <a:rPr lang="es-ES" sz="1500" dirty="0"/>
              <a:t> and data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74522633-2574-4B20-A307-78B73AE82FCB}"/>
              </a:ext>
            </a:extLst>
          </p:cNvPr>
          <p:cNvSpPr txBox="1">
            <a:spLocks/>
          </p:cNvSpPr>
          <p:nvPr/>
        </p:nvSpPr>
        <p:spPr>
          <a:xfrm>
            <a:off x="945573" y="1124744"/>
            <a:ext cx="5006411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err="1"/>
              <a:t>Strength</a:t>
            </a:r>
            <a:r>
              <a:rPr lang="es-ES" dirty="0"/>
              <a:t> </a:t>
            </a:r>
          </a:p>
          <a:p>
            <a:r>
              <a:rPr lang="es-ES" sz="1400" dirty="0" err="1"/>
              <a:t>There’re</a:t>
            </a:r>
            <a:r>
              <a:rPr lang="es-ES" sz="1400" dirty="0"/>
              <a:t> </a:t>
            </a:r>
            <a:r>
              <a:rPr lang="es-ES" sz="1400" dirty="0" err="1"/>
              <a:t>already</a:t>
            </a:r>
            <a:r>
              <a:rPr lang="es-ES" sz="1400" dirty="0"/>
              <a:t> links </a:t>
            </a:r>
            <a:r>
              <a:rPr lang="es-ES" sz="1400" dirty="0" err="1"/>
              <a:t>among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territories</a:t>
            </a:r>
            <a:r>
              <a:rPr lang="es-ES" sz="1400" dirty="0"/>
              <a:t> so </a:t>
            </a:r>
            <a:r>
              <a:rPr lang="es-ES" sz="1400" dirty="0" err="1"/>
              <a:t>sharing</a:t>
            </a:r>
            <a:r>
              <a:rPr lang="es-ES" sz="1400" dirty="0"/>
              <a:t> </a:t>
            </a:r>
            <a:r>
              <a:rPr lang="es-ES" sz="1400" dirty="0" err="1"/>
              <a:t>threats</a:t>
            </a:r>
            <a:r>
              <a:rPr lang="es-ES" sz="1400" dirty="0"/>
              <a:t> </a:t>
            </a:r>
            <a:r>
              <a:rPr lang="es-ES" sz="1400" dirty="0" err="1"/>
              <a:t>will</a:t>
            </a:r>
            <a:r>
              <a:rPr lang="es-ES" sz="1400" dirty="0"/>
              <a:t> be </a:t>
            </a:r>
            <a:r>
              <a:rPr lang="es-ES" sz="1400" dirty="0" err="1"/>
              <a:t>useful</a:t>
            </a:r>
            <a:endParaRPr lang="es-ES" sz="1400" dirty="0"/>
          </a:p>
          <a:p>
            <a:r>
              <a:rPr lang="es-ES" sz="1400" dirty="0" err="1"/>
              <a:t>Develop</a:t>
            </a:r>
            <a:r>
              <a:rPr lang="es-ES" sz="1400" dirty="0"/>
              <a:t> </a:t>
            </a:r>
            <a:r>
              <a:rPr lang="es-ES" sz="1400" dirty="0" err="1"/>
              <a:t>projects</a:t>
            </a:r>
            <a:r>
              <a:rPr lang="es-ES" sz="1400" dirty="0"/>
              <a:t> </a:t>
            </a:r>
            <a:r>
              <a:rPr lang="es-ES" sz="1400" dirty="0" err="1"/>
              <a:t>collaboratively</a:t>
            </a:r>
            <a:r>
              <a:rPr lang="es-ES" sz="1400" dirty="0"/>
              <a:t> </a:t>
            </a:r>
            <a:r>
              <a:rPr lang="es-ES" sz="1400" dirty="0" err="1"/>
              <a:t>among</a:t>
            </a:r>
            <a:r>
              <a:rPr lang="es-ES" sz="1400" dirty="0"/>
              <a:t> </a:t>
            </a:r>
            <a:r>
              <a:rPr lang="es-ES" sz="1400" dirty="0" err="1"/>
              <a:t>territories</a:t>
            </a:r>
            <a:endParaRPr lang="es-ES" sz="1400" dirty="0"/>
          </a:p>
          <a:p>
            <a:r>
              <a:rPr lang="es-ES" sz="1400" dirty="0" err="1"/>
              <a:t>Sharing</a:t>
            </a:r>
            <a:r>
              <a:rPr lang="es-ES" sz="1400" dirty="0"/>
              <a:t> </a:t>
            </a:r>
            <a:r>
              <a:rPr lang="es-ES" sz="1400" dirty="0" err="1"/>
              <a:t>pest</a:t>
            </a:r>
            <a:r>
              <a:rPr lang="es-ES" sz="1400" dirty="0"/>
              <a:t> </a:t>
            </a:r>
            <a:r>
              <a:rPr lang="es-ES" sz="1400" dirty="0" err="1"/>
              <a:t>alerts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be </a:t>
            </a:r>
            <a:r>
              <a:rPr lang="es-ES" sz="1400" dirty="0" err="1"/>
              <a:t>ready</a:t>
            </a:r>
            <a:r>
              <a:rPr lang="es-ES" sz="1400" dirty="0"/>
              <a:t>/</a:t>
            </a:r>
            <a:r>
              <a:rPr lang="es-ES" sz="1400" dirty="0" err="1"/>
              <a:t>prepared</a:t>
            </a:r>
            <a:endParaRPr lang="es-ES" sz="1400" dirty="0"/>
          </a:p>
          <a:p>
            <a:r>
              <a:rPr lang="es-ES" sz="1400" dirty="0"/>
              <a:t>Time </a:t>
            </a:r>
            <a:r>
              <a:rPr lang="es-ES" sz="1400" dirty="0" err="1"/>
              <a:t>saving</a:t>
            </a:r>
            <a:r>
              <a:rPr lang="es-ES" sz="1400" dirty="0"/>
              <a:t> </a:t>
            </a:r>
            <a:r>
              <a:rPr lang="es-ES" sz="1400" dirty="0" err="1"/>
              <a:t>by</a:t>
            </a:r>
            <a:r>
              <a:rPr lang="es-ES" sz="1400" dirty="0"/>
              <a:t> </a:t>
            </a:r>
            <a:r>
              <a:rPr lang="es-ES" sz="1400" dirty="0" err="1"/>
              <a:t>sharing</a:t>
            </a:r>
            <a:r>
              <a:rPr lang="es-ES" sz="1400" dirty="0"/>
              <a:t> </a:t>
            </a:r>
            <a:r>
              <a:rPr lang="es-ES" sz="1400" dirty="0" err="1"/>
              <a:t>PRAs</a:t>
            </a:r>
            <a:r>
              <a:rPr lang="es-ES" sz="1400" dirty="0"/>
              <a:t> </a:t>
            </a:r>
          </a:p>
          <a:p>
            <a:r>
              <a:rPr lang="es-ES" sz="1400" dirty="0" err="1"/>
              <a:t>Sharing</a:t>
            </a:r>
            <a:r>
              <a:rPr lang="es-ES" sz="1400" dirty="0"/>
              <a:t> </a:t>
            </a:r>
            <a:r>
              <a:rPr lang="es-ES" sz="1400" dirty="0" err="1"/>
              <a:t>expertise</a:t>
            </a:r>
            <a:r>
              <a:rPr lang="es-ES" sz="1400" dirty="0"/>
              <a:t> </a:t>
            </a:r>
            <a:r>
              <a:rPr lang="es-ES" sz="1400" dirty="0" err="1"/>
              <a:t>among</a:t>
            </a:r>
            <a:r>
              <a:rPr lang="es-ES" sz="1400" dirty="0"/>
              <a:t> </a:t>
            </a:r>
            <a:r>
              <a:rPr lang="es-ES" sz="1400" dirty="0" err="1"/>
              <a:t>biosecurity</a:t>
            </a:r>
            <a:r>
              <a:rPr lang="es-ES" sz="1400" dirty="0"/>
              <a:t> </a:t>
            </a:r>
            <a:r>
              <a:rPr lang="es-ES" sz="1400" dirty="0" err="1"/>
              <a:t>teams</a:t>
            </a:r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endParaRPr lang="es-ES" sz="1400" dirty="0"/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D0FDE707-B917-4040-AEEC-1AAB1F9472DE}"/>
              </a:ext>
            </a:extLst>
          </p:cNvPr>
          <p:cNvSpPr txBox="1">
            <a:spLocks/>
          </p:cNvSpPr>
          <p:nvPr/>
        </p:nvSpPr>
        <p:spPr>
          <a:xfrm>
            <a:off x="945573" y="3437936"/>
            <a:ext cx="5194353" cy="3519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500" dirty="0" err="1"/>
              <a:t>Opportunities</a:t>
            </a:r>
            <a:r>
              <a:rPr lang="es-ES" sz="3500" dirty="0"/>
              <a:t> </a:t>
            </a:r>
          </a:p>
          <a:p>
            <a:r>
              <a:rPr lang="es-ES" sz="3500" dirty="0" err="1"/>
              <a:t>Increase</a:t>
            </a:r>
            <a:r>
              <a:rPr lang="es-ES" sz="3500" dirty="0"/>
              <a:t> </a:t>
            </a:r>
            <a:r>
              <a:rPr lang="es-ES" sz="3500" dirty="0" err="1"/>
              <a:t>confidence</a:t>
            </a:r>
            <a:r>
              <a:rPr lang="es-ES" sz="3500" dirty="0"/>
              <a:t> </a:t>
            </a:r>
            <a:r>
              <a:rPr lang="es-ES" sz="3500" dirty="0" err="1"/>
              <a:t>levels</a:t>
            </a:r>
            <a:r>
              <a:rPr lang="es-ES" sz="3500" dirty="0"/>
              <a:t> </a:t>
            </a:r>
            <a:r>
              <a:rPr lang="es-ES" sz="3500" dirty="0" err="1"/>
              <a:t>on</a:t>
            </a:r>
            <a:r>
              <a:rPr lang="es-ES" sz="3500" dirty="0"/>
              <a:t> PRA </a:t>
            </a:r>
            <a:r>
              <a:rPr lang="es-ES" sz="3500" dirty="0" err="1"/>
              <a:t>by</a:t>
            </a:r>
            <a:r>
              <a:rPr lang="es-ES" sz="3500" dirty="0"/>
              <a:t> </a:t>
            </a:r>
            <a:r>
              <a:rPr lang="es-ES" sz="3500" dirty="0" err="1"/>
              <a:t>collaborative</a:t>
            </a:r>
            <a:r>
              <a:rPr lang="es-ES" sz="3500" dirty="0"/>
              <a:t> </a:t>
            </a:r>
            <a:r>
              <a:rPr lang="es-ES" sz="3500" dirty="0" err="1"/>
              <a:t>work</a:t>
            </a:r>
            <a:r>
              <a:rPr lang="es-ES" sz="3500" dirty="0"/>
              <a:t>, </a:t>
            </a:r>
            <a:r>
              <a:rPr lang="es-ES" sz="3500" dirty="0" err="1"/>
              <a:t>review</a:t>
            </a:r>
            <a:r>
              <a:rPr lang="es-ES" sz="3500" dirty="0"/>
              <a:t>, </a:t>
            </a:r>
            <a:r>
              <a:rPr lang="es-ES" sz="3500" dirty="0" err="1"/>
              <a:t>sharing</a:t>
            </a:r>
            <a:r>
              <a:rPr lang="es-ES" sz="3500" dirty="0"/>
              <a:t>..</a:t>
            </a:r>
          </a:p>
          <a:p>
            <a:r>
              <a:rPr lang="es-ES" sz="3500" dirty="0"/>
              <a:t>Produce </a:t>
            </a:r>
            <a:r>
              <a:rPr lang="es-ES" sz="3500" dirty="0" err="1"/>
              <a:t>common</a:t>
            </a:r>
            <a:r>
              <a:rPr lang="es-ES" sz="3500" dirty="0"/>
              <a:t> </a:t>
            </a:r>
            <a:r>
              <a:rPr lang="es-ES" sz="3500" dirty="0" err="1"/>
              <a:t>reports</a:t>
            </a:r>
            <a:r>
              <a:rPr lang="es-ES" sz="3500" dirty="0"/>
              <a:t> and </a:t>
            </a:r>
            <a:r>
              <a:rPr lang="es-ES" sz="3500" dirty="0" err="1"/>
              <a:t>templates</a:t>
            </a:r>
            <a:r>
              <a:rPr lang="es-ES" sz="3500" dirty="0"/>
              <a:t>, </a:t>
            </a:r>
            <a:r>
              <a:rPr lang="es-ES" sz="3500" dirty="0" err="1"/>
              <a:t>procedures</a:t>
            </a:r>
            <a:endParaRPr lang="es-ES" sz="3500" dirty="0"/>
          </a:p>
          <a:p>
            <a:r>
              <a:rPr lang="es-ES" sz="3500" dirty="0" err="1"/>
              <a:t>MoU</a:t>
            </a:r>
            <a:r>
              <a:rPr lang="es-ES" sz="3500" dirty="0"/>
              <a:t> </a:t>
            </a:r>
            <a:r>
              <a:rPr lang="es-ES" sz="3500" dirty="0" err="1"/>
              <a:t>to</a:t>
            </a:r>
            <a:r>
              <a:rPr lang="es-ES" sz="3500" dirty="0"/>
              <a:t> share </a:t>
            </a:r>
            <a:r>
              <a:rPr lang="es-ES" sz="3500" dirty="0" err="1"/>
              <a:t>critical</a:t>
            </a:r>
            <a:r>
              <a:rPr lang="es-ES" sz="3500" dirty="0"/>
              <a:t>/</a:t>
            </a:r>
            <a:r>
              <a:rPr lang="es-ES" sz="3500" dirty="0" err="1"/>
              <a:t>essential</a:t>
            </a:r>
            <a:r>
              <a:rPr lang="es-ES" sz="3500" dirty="0"/>
              <a:t> </a:t>
            </a:r>
            <a:r>
              <a:rPr lang="es-ES" sz="3500" dirty="0" err="1"/>
              <a:t>information</a:t>
            </a:r>
            <a:r>
              <a:rPr lang="es-ES" sz="3500" dirty="0"/>
              <a:t> (</a:t>
            </a:r>
            <a:r>
              <a:rPr lang="es-ES" sz="3500" dirty="0" err="1"/>
              <a:t>pest</a:t>
            </a:r>
            <a:r>
              <a:rPr lang="es-ES" sz="3500" dirty="0"/>
              <a:t> </a:t>
            </a:r>
            <a:r>
              <a:rPr lang="es-ES" sz="3500" dirty="0" err="1"/>
              <a:t>alerts</a:t>
            </a:r>
            <a:r>
              <a:rPr lang="es-ES" sz="3500" dirty="0"/>
              <a:t>)</a:t>
            </a:r>
          </a:p>
          <a:p>
            <a:r>
              <a:rPr lang="es-ES" sz="3500" dirty="0"/>
              <a:t>Staff Exchange and </a:t>
            </a:r>
            <a:r>
              <a:rPr lang="es-ES" sz="3500" dirty="0" err="1"/>
              <a:t>attachments</a:t>
            </a:r>
            <a:r>
              <a:rPr lang="es-ES" sz="3500" dirty="0"/>
              <a:t> </a:t>
            </a:r>
          </a:p>
          <a:p>
            <a:r>
              <a:rPr lang="es-ES" sz="3500" dirty="0" err="1"/>
              <a:t>Potential</a:t>
            </a:r>
            <a:r>
              <a:rPr lang="es-ES" sz="3500" dirty="0"/>
              <a:t> regional meetings – </a:t>
            </a:r>
            <a:r>
              <a:rPr lang="es-ES" sz="3500" dirty="0" err="1"/>
              <a:t>all</a:t>
            </a:r>
            <a:r>
              <a:rPr lang="es-ES" sz="3500" dirty="0"/>
              <a:t> </a:t>
            </a:r>
            <a:r>
              <a:rPr lang="es-ES" sz="3500" dirty="0" err="1"/>
              <a:t>together</a:t>
            </a:r>
            <a:endParaRPr lang="es-ES" sz="3500" dirty="0"/>
          </a:p>
          <a:p>
            <a:r>
              <a:rPr lang="es-ES" sz="3500" dirty="0" err="1"/>
              <a:t>Sharing</a:t>
            </a:r>
            <a:r>
              <a:rPr lang="es-ES" sz="3500" dirty="0"/>
              <a:t> </a:t>
            </a:r>
            <a:r>
              <a:rPr lang="es-ES" sz="3500" dirty="0" err="1"/>
              <a:t>professional</a:t>
            </a:r>
            <a:r>
              <a:rPr lang="es-ES" sz="3500" dirty="0"/>
              <a:t> </a:t>
            </a:r>
            <a:r>
              <a:rPr lang="es-ES" sz="3500" dirty="0" err="1"/>
              <a:t>networks</a:t>
            </a:r>
            <a:endParaRPr lang="es-ES" sz="3500" dirty="0"/>
          </a:p>
          <a:p>
            <a:r>
              <a:rPr lang="es-ES" sz="3500" dirty="0" err="1"/>
              <a:t>Increase</a:t>
            </a:r>
            <a:r>
              <a:rPr lang="es-ES" sz="3500" dirty="0"/>
              <a:t> </a:t>
            </a:r>
            <a:r>
              <a:rPr lang="es-ES" sz="3500" dirty="0" err="1"/>
              <a:t>internal</a:t>
            </a:r>
            <a:r>
              <a:rPr lang="es-ES" sz="3500" dirty="0"/>
              <a:t> </a:t>
            </a:r>
            <a:r>
              <a:rPr lang="es-ES" sz="3500" dirty="0" err="1"/>
              <a:t>communication</a:t>
            </a:r>
            <a:r>
              <a:rPr lang="es-ES" sz="3500" dirty="0"/>
              <a:t> (</a:t>
            </a:r>
            <a:r>
              <a:rPr lang="es-ES" sz="3500" dirty="0" err="1"/>
              <a:t>e.g</a:t>
            </a:r>
            <a:r>
              <a:rPr lang="es-ES" sz="3500" dirty="0"/>
              <a:t>. </a:t>
            </a:r>
            <a:r>
              <a:rPr lang="es-ES" sz="3500" dirty="0" err="1"/>
              <a:t>Env-Agric</a:t>
            </a:r>
            <a:r>
              <a:rPr lang="es-ES" sz="3500" dirty="0"/>
              <a:t>)</a:t>
            </a:r>
          </a:p>
          <a:p>
            <a:r>
              <a:rPr lang="es-ES" sz="3500" dirty="0" err="1"/>
              <a:t>Sharing</a:t>
            </a:r>
            <a:r>
              <a:rPr lang="es-ES" sz="3500" dirty="0"/>
              <a:t> </a:t>
            </a:r>
            <a:r>
              <a:rPr lang="es-ES" sz="3500" dirty="0" err="1"/>
              <a:t>lab</a:t>
            </a:r>
            <a:r>
              <a:rPr lang="es-ES" sz="3500" dirty="0"/>
              <a:t> </a:t>
            </a:r>
            <a:r>
              <a:rPr lang="es-ES" sz="3500" dirty="0" err="1"/>
              <a:t>resources</a:t>
            </a:r>
            <a:r>
              <a:rPr lang="es-ES" sz="3500" dirty="0"/>
              <a:t> and </a:t>
            </a:r>
            <a:r>
              <a:rPr lang="es-ES" sz="3500" dirty="0" err="1"/>
              <a:t>species</a:t>
            </a:r>
            <a:r>
              <a:rPr lang="es-ES" sz="3500" dirty="0"/>
              <a:t> </a:t>
            </a:r>
            <a:r>
              <a:rPr lang="es-ES" sz="3500" dirty="0" err="1"/>
              <a:t>identification</a:t>
            </a:r>
            <a:endParaRPr lang="es-ES" sz="3500" dirty="0"/>
          </a:p>
          <a:p>
            <a:r>
              <a:rPr lang="es-ES" sz="3500" dirty="0" err="1"/>
              <a:t>Capacity</a:t>
            </a:r>
            <a:r>
              <a:rPr lang="es-ES" sz="3500" dirty="0"/>
              <a:t> </a:t>
            </a:r>
            <a:r>
              <a:rPr lang="es-ES" sz="3500" dirty="0" err="1"/>
              <a:t>building</a:t>
            </a:r>
            <a:endParaRPr lang="es-ES" sz="3500" dirty="0"/>
          </a:p>
          <a:p>
            <a:r>
              <a:rPr lang="es-ES" sz="3500" dirty="0" err="1"/>
              <a:t>Sharing</a:t>
            </a:r>
            <a:r>
              <a:rPr lang="es-ES" sz="3500" dirty="0"/>
              <a:t> </a:t>
            </a:r>
            <a:r>
              <a:rPr lang="es-ES" sz="3500" dirty="0" err="1"/>
              <a:t>experience</a:t>
            </a:r>
            <a:r>
              <a:rPr lang="es-ES" sz="3500" dirty="0"/>
              <a:t> </a:t>
            </a:r>
            <a:r>
              <a:rPr lang="es-ES" sz="3500" dirty="0" err="1"/>
              <a:t>with</a:t>
            </a:r>
            <a:r>
              <a:rPr lang="es-ES" sz="3500" dirty="0"/>
              <a:t> </a:t>
            </a:r>
            <a:r>
              <a:rPr lang="es-ES" sz="3500" dirty="0" err="1"/>
              <a:t>technology</a:t>
            </a:r>
            <a:r>
              <a:rPr lang="es-ES" sz="3500" dirty="0"/>
              <a:t> and </a:t>
            </a:r>
            <a:r>
              <a:rPr lang="es-ES" sz="3500" dirty="0" err="1"/>
              <a:t>recommendation</a:t>
            </a:r>
            <a:r>
              <a:rPr lang="es-ES" sz="3500" dirty="0"/>
              <a:t> </a:t>
            </a:r>
            <a:r>
              <a:rPr lang="es-ES" sz="3500" dirty="0" err="1"/>
              <a:t>of</a:t>
            </a:r>
            <a:r>
              <a:rPr lang="es-ES" sz="3500" dirty="0"/>
              <a:t> Good </a:t>
            </a:r>
            <a:r>
              <a:rPr lang="es-ES" sz="3500" dirty="0" err="1"/>
              <a:t>practices</a:t>
            </a:r>
            <a:r>
              <a:rPr lang="es-ES" sz="3500" dirty="0"/>
              <a:t> and </a:t>
            </a:r>
            <a:r>
              <a:rPr lang="es-ES" sz="3500" dirty="0" err="1"/>
              <a:t>management</a:t>
            </a:r>
            <a:r>
              <a:rPr lang="es-ES" sz="3500" dirty="0"/>
              <a:t> </a:t>
            </a:r>
          </a:p>
          <a:p>
            <a:endParaRPr lang="es-ES" dirty="0"/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48EDC654-6DA5-4D97-99E5-00E731AB41C4}"/>
              </a:ext>
            </a:extLst>
          </p:cNvPr>
          <p:cNvSpPr txBox="1">
            <a:spLocks/>
          </p:cNvSpPr>
          <p:nvPr/>
        </p:nvSpPr>
        <p:spPr>
          <a:xfrm>
            <a:off x="6316557" y="4187121"/>
            <a:ext cx="5601815" cy="2021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err="1"/>
              <a:t>Threats</a:t>
            </a:r>
            <a:r>
              <a:rPr lang="es-ES" dirty="0"/>
              <a:t> </a:t>
            </a:r>
          </a:p>
          <a:p>
            <a:r>
              <a:rPr lang="es-ES" sz="1500" dirty="0" err="1"/>
              <a:t>sharing</a:t>
            </a:r>
            <a:r>
              <a:rPr lang="es-ES" sz="1500" dirty="0"/>
              <a:t> </a:t>
            </a:r>
            <a:r>
              <a:rPr lang="es-ES" sz="1500" dirty="0" err="1"/>
              <a:t>confidential</a:t>
            </a:r>
            <a:r>
              <a:rPr lang="es-ES" sz="1500" dirty="0"/>
              <a:t> </a:t>
            </a:r>
            <a:r>
              <a:rPr lang="es-ES" sz="1500" dirty="0" err="1"/>
              <a:t>information</a:t>
            </a:r>
            <a:r>
              <a:rPr lang="es-ES" sz="1500" dirty="0"/>
              <a:t> (</a:t>
            </a:r>
            <a:r>
              <a:rPr lang="es-ES" sz="1500" dirty="0" err="1"/>
              <a:t>financial</a:t>
            </a:r>
            <a:r>
              <a:rPr lang="es-ES" sz="1500" dirty="0"/>
              <a:t>, personal…)</a:t>
            </a:r>
          </a:p>
          <a:p>
            <a:r>
              <a:rPr lang="es-ES" sz="1500" dirty="0"/>
              <a:t>Hacking </a:t>
            </a:r>
            <a:r>
              <a:rPr lang="es-ES" sz="1500" dirty="0" err="1"/>
              <a:t>repositories</a:t>
            </a:r>
            <a:endParaRPr lang="es-ES" sz="1500" dirty="0"/>
          </a:p>
          <a:p>
            <a:r>
              <a:rPr lang="es-ES" sz="1500" dirty="0"/>
              <a:t>High staff </a:t>
            </a:r>
            <a:r>
              <a:rPr lang="es-ES" sz="1500" dirty="0" err="1"/>
              <a:t>turn-over</a:t>
            </a:r>
            <a:endParaRPr lang="es-ES" sz="1500" dirty="0"/>
          </a:p>
          <a:p>
            <a:r>
              <a:rPr lang="es-ES" sz="1500" dirty="0"/>
              <a:t>Natural </a:t>
            </a:r>
            <a:r>
              <a:rPr lang="es-ES" sz="1500" dirty="0" err="1"/>
              <a:t>disasters</a:t>
            </a:r>
            <a:endParaRPr lang="es-ES" sz="1500" dirty="0"/>
          </a:p>
          <a:p>
            <a:r>
              <a:rPr lang="es-ES" sz="1500" dirty="0" err="1"/>
              <a:t>Political</a:t>
            </a:r>
            <a:r>
              <a:rPr lang="es-ES" sz="1500" dirty="0"/>
              <a:t> </a:t>
            </a:r>
            <a:r>
              <a:rPr lang="es-ES" sz="1500" dirty="0" err="1"/>
              <a:t>will</a:t>
            </a:r>
            <a:r>
              <a:rPr lang="es-ES" sz="1500" dirty="0"/>
              <a:t> </a:t>
            </a:r>
            <a:r>
              <a:rPr lang="es-ES" sz="1500" dirty="0" err="1"/>
              <a:t>to</a:t>
            </a:r>
            <a:r>
              <a:rPr lang="es-ES" sz="1500" dirty="0"/>
              <a:t> </a:t>
            </a:r>
            <a:r>
              <a:rPr lang="es-ES" sz="1500" dirty="0" err="1"/>
              <a:t>finance</a:t>
            </a:r>
            <a:r>
              <a:rPr lang="es-ES" sz="1500" dirty="0"/>
              <a:t>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err="1"/>
              <a:t>communication</a:t>
            </a:r>
            <a:r>
              <a:rPr lang="es-ES" sz="1500" dirty="0"/>
              <a:t> </a:t>
            </a:r>
            <a:r>
              <a:rPr lang="es-ES" sz="1500" dirty="0" err="1"/>
              <a:t>activities</a:t>
            </a:r>
            <a:r>
              <a:rPr lang="es-ES" sz="1500" dirty="0"/>
              <a:t>. </a:t>
            </a:r>
            <a:r>
              <a:rPr lang="es-ES" sz="1500" dirty="0" err="1"/>
              <a:t>Difficult</a:t>
            </a:r>
            <a:r>
              <a:rPr lang="es-ES" sz="1500" dirty="0"/>
              <a:t> </a:t>
            </a:r>
            <a:r>
              <a:rPr lang="es-ES" sz="1500" dirty="0" err="1"/>
              <a:t>to</a:t>
            </a:r>
            <a:r>
              <a:rPr lang="es-ES" sz="1500" dirty="0"/>
              <a:t> </a:t>
            </a:r>
            <a:r>
              <a:rPr lang="es-ES" sz="1500" dirty="0" err="1"/>
              <a:t>convince</a:t>
            </a:r>
            <a:r>
              <a:rPr lang="es-ES" sz="1500" dirty="0"/>
              <a:t> </a:t>
            </a:r>
            <a:r>
              <a:rPr lang="es-ES" sz="1500" dirty="0" err="1"/>
              <a:t>them</a:t>
            </a:r>
            <a:r>
              <a:rPr lang="es-ES" sz="1500" dirty="0"/>
              <a:t> </a:t>
            </a:r>
            <a:r>
              <a:rPr lang="es-ES" sz="1500" dirty="0" err="1"/>
              <a:t>if</a:t>
            </a:r>
            <a:r>
              <a:rPr lang="es-ES" sz="1500" dirty="0"/>
              <a:t> </a:t>
            </a:r>
            <a:r>
              <a:rPr lang="es-ES" sz="1500" dirty="0" err="1"/>
              <a:t>it</a:t>
            </a:r>
            <a:r>
              <a:rPr lang="es-ES" sz="1500" dirty="0"/>
              <a:t> </a:t>
            </a:r>
            <a:r>
              <a:rPr lang="es-ES" sz="1500" dirty="0" err="1"/>
              <a:t>isnt</a:t>
            </a:r>
            <a:r>
              <a:rPr lang="es-ES" sz="1500" dirty="0"/>
              <a:t> </a:t>
            </a:r>
            <a:r>
              <a:rPr lang="es-ES" sz="1500" dirty="0" err="1"/>
              <a:t>related</a:t>
            </a:r>
            <a:r>
              <a:rPr lang="es-ES" sz="1500" dirty="0"/>
              <a:t> </a:t>
            </a:r>
            <a:r>
              <a:rPr lang="es-ES" sz="1500" dirty="0" err="1"/>
              <a:t>to</a:t>
            </a:r>
            <a:r>
              <a:rPr lang="es-ES" sz="1500" dirty="0"/>
              <a:t> </a:t>
            </a:r>
            <a:r>
              <a:rPr lang="es-ES" sz="1500" dirty="0" err="1"/>
              <a:t>key</a:t>
            </a:r>
            <a:r>
              <a:rPr lang="es-ES" sz="1500" dirty="0"/>
              <a:t> </a:t>
            </a:r>
            <a:r>
              <a:rPr lang="es-ES" sz="1500" dirty="0" err="1"/>
              <a:t>aspects</a:t>
            </a:r>
            <a:r>
              <a:rPr lang="es-ES" sz="1500" dirty="0"/>
              <a:t> (</a:t>
            </a:r>
            <a:r>
              <a:rPr lang="es-ES" sz="1500" dirty="0" err="1"/>
              <a:t>e.g</a:t>
            </a:r>
            <a:r>
              <a:rPr lang="es-ES" sz="1500" dirty="0"/>
              <a:t>. </a:t>
            </a:r>
            <a:r>
              <a:rPr lang="es-ES" sz="1500" dirty="0" err="1"/>
              <a:t>tourism</a:t>
            </a:r>
            <a:r>
              <a:rPr lang="es-ES" sz="1500" dirty="0"/>
              <a:t>)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02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67605-39A5-4798-AD6B-70E29B3D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4"/>
            <a:ext cx="10515600" cy="1325563"/>
          </a:xfrm>
        </p:spPr>
        <p:txBody>
          <a:bodyPr/>
          <a:lstStyle/>
          <a:p>
            <a:r>
              <a:rPr lang="es-ES" dirty="0" err="1"/>
              <a:t>Communication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procedures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AB5784-268E-4759-AD3F-F4B3A0763B1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ES" dirty="0" err="1"/>
              <a:t>When</a:t>
            </a:r>
            <a:r>
              <a:rPr lang="es-ES" dirty="0"/>
              <a:t> 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trigger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PRA </a:t>
            </a:r>
            <a:r>
              <a:rPr lang="es-ES" dirty="0" err="1"/>
              <a:t>procedure</a:t>
            </a:r>
            <a:r>
              <a:rPr lang="es-ES" dirty="0"/>
              <a:t>?</a:t>
            </a:r>
          </a:p>
          <a:p>
            <a:pPr marL="0" indent="0"/>
            <a:r>
              <a:rPr lang="es-ES" dirty="0"/>
              <a:t>Ask </a:t>
            </a:r>
            <a:r>
              <a:rPr lang="es-ES" dirty="0" err="1"/>
              <a:t>others</a:t>
            </a:r>
            <a:r>
              <a:rPr lang="es-ES" dirty="0"/>
              <a:t>,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already</a:t>
            </a:r>
            <a:r>
              <a:rPr lang="es-ES" dirty="0"/>
              <a:t> </a:t>
            </a:r>
            <a:r>
              <a:rPr lang="es-ES" dirty="0" err="1"/>
              <a:t>assessed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? </a:t>
            </a:r>
            <a:r>
              <a:rPr lang="es-ES" dirty="0" err="1"/>
              <a:t>Could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 </a:t>
            </a:r>
            <a:r>
              <a:rPr lang="es-ES" dirty="0" err="1"/>
              <a:t>jointly</a:t>
            </a:r>
            <a:r>
              <a:rPr lang="es-ES" dirty="0"/>
              <a:t>?</a:t>
            </a:r>
          </a:p>
          <a:p>
            <a:pPr marL="457200" indent="-457200">
              <a:buFontTx/>
              <a:buChar char="-"/>
            </a:pPr>
            <a:r>
              <a:rPr lang="es-ES" dirty="0"/>
              <a:t>New </a:t>
            </a:r>
            <a:r>
              <a:rPr lang="es-ES" dirty="0" err="1"/>
              <a:t>import</a:t>
            </a:r>
            <a:r>
              <a:rPr lang="es-ES" dirty="0"/>
              <a:t> </a:t>
            </a:r>
            <a:r>
              <a:rPr lang="es-ES" dirty="0" err="1"/>
              <a:t>type</a:t>
            </a:r>
            <a:endParaRPr lang="es-ES" dirty="0"/>
          </a:p>
          <a:p>
            <a:pPr marL="457200" indent="-457200">
              <a:buFontTx/>
              <a:buChar char="-"/>
            </a:pPr>
            <a:r>
              <a:rPr lang="es-ES" dirty="0"/>
              <a:t>New </a:t>
            </a:r>
            <a:r>
              <a:rPr lang="es-ES" dirty="0" err="1"/>
              <a:t>import</a:t>
            </a:r>
            <a:r>
              <a:rPr lang="es-ES" dirty="0"/>
              <a:t> región</a:t>
            </a:r>
          </a:p>
          <a:p>
            <a:pPr marL="457200" indent="-457200">
              <a:buFontTx/>
              <a:buChar char="-"/>
            </a:pPr>
            <a:r>
              <a:rPr lang="es-ES" dirty="0"/>
              <a:t>New </a:t>
            </a:r>
            <a:r>
              <a:rPr lang="es-ES" dirty="0" err="1"/>
              <a:t>pest</a:t>
            </a:r>
            <a:r>
              <a:rPr lang="es-ES" dirty="0"/>
              <a:t> </a:t>
            </a:r>
            <a:r>
              <a:rPr lang="es-ES" dirty="0" err="1"/>
              <a:t>alert</a:t>
            </a:r>
            <a:endParaRPr lang="es-ES" dirty="0"/>
          </a:p>
          <a:p>
            <a:pPr marL="457200" indent="-457200">
              <a:buFontTx/>
              <a:buChar char="-"/>
            </a:pP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Horizon</a:t>
            </a:r>
            <a:r>
              <a:rPr lang="es-ES" dirty="0"/>
              <a:t> </a:t>
            </a:r>
            <a:r>
              <a:rPr lang="es-ES" dirty="0" err="1"/>
              <a:t>Scanning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conducted</a:t>
            </a:r>
            <a:r>
              <a:rPr lang="es-ES" dirty="0"/>
              <a:t>, </a:t>
            </a:r>
            <a:r>
              <a:rPr lang="es-ES" dirty="0" err="1"/>
              <a:t>could</a:t>
            </a:r>
            <a:r>
              <a:rPr lang="es-ES" dirty="0"/>
              <a:t> share </a:t>
            </a:r>
            <a:r>
              <a:rPr lang="es-ES" dirty="0" err="1"/>
              <a:t>results</a:t>
            </a:r>
            <a:endParaRPr lang="es-ES" dirty="0"/>
          </a:p>
          <a:p>
            <a:pPr marL="457200" indent="-457200">
              <a:buFontTx/>
              <a:buChar char="-"/>
            </a:pPr>
            <a:r>
              <a:rPr lang="es-ES" dirty="0"/>
              <a:t>PRA </a:t>
            </a:r>
            <a:r>
              <a:rPr lang="es-ES" dirty="0" err="1"/>
              <a:t>completed</a:t>
            </a:r>
            <a:r>
              <a:rPr lang="es-ES" dirty="0"/>
              <a:t>, </a:t>
            </a:r>
            <a:r>
              <a:rPr lang="es-ES" dirty="0" err="1"/>
              <a:t>upload</a:t>
            </a:r>
            <a:r>
              <a:rPr lang="es-ES" dirty="0"/>
              <a:t> a draft, </a:t>
            </a:r>
            <a:r>
              <a:rPr lang="es-ES" dirty="0" err="1"/>
              <a:t>ask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comments</a:t>
            </a:r>
            <a:endParaRPr lang="es-ES" dirty="0"/>
          </a:p>
          <a:p>
            <a:pPr marL="457200" indent="-457200">
              <a:buFontTx/>
              <a:buChar char="-"/>
            </a:pP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Measures are </a:t>
            </a:r>
            <a:r>
              <a:rPr lang="es-ES" dirty="0" err="1"/>
              <a:t>considered</a:t>
            </a:r>
            <a:r>
              <a:rPr lang="es-ES" dirty="0"/>
              <a:t>, can </a:t>
            </a:r>
            <a:r>
              <a:rPr lang="es-ES" dirty="0" err="1"/>
              <a:t>ask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used</a:t>
            </a:r>
            <a:r>
              <a:rPr lang="es-ES" dirty="0"/>
              <a:t> </a:t>
            </a:r>
            <a:r>
              <a:rPr lang="es-ES" dirty="0" err="1"/>
              <a:t>elsewhere</a:t>
            </a:r>
            <a:r>
              <a:rPr lang="es-ES" dirty="0"/>
              <a:t> and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effective</a:t>
            </a:r>
            <a:endParaRPr lang="es-ES" dirty="0"/>
          </a:p>
          <a:p>
            <a:pPr marL="457200" indent="-45720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554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8277C-2198-42B2-8771-A96F2D53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5F881-BB85-4EC5-BDC1-FDAA1DB1E9F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ES" dirty="0" err="1"/>
              <a:t>Sharing</a:t>
            </a:r>
            <a:r>
              <a:rPr lang="es-ES" dirty="0"/>
              <a:t> </a:t>
            </a:r>
            <a:r>
              <a:rPr lang="es-ES" dirty="0" err="1"/>
              <a:t>literature</a:t>
            </a:r>
            <a:r>
              <a:rPr lang="es-ES" dirty="0"/>
              <a:t> and </a:t>
            </a:r>
            <a:r>
              <a:rPr lang="es-ES" dirty="0" err="1"/>
              <a:t>reports</a:t>
            </a:r>
            <a:r>
              <a:rPr lang="es-ES" dirty="0"/>
              <a:t> </a:t>
            </a:r>
            <a:r>
              <a:rPr lang="es-ES" dirty="0" err="1"/>
              <a:t>relevant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biosecurity</a:t>
            </a: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 err="1"/>
              <a:t>Sharing</a:t>
            </a:r>
            <a:r>
              <a:rPr lang="es-ES" dirty="0"/>
              <a:t> </a:t>
            </a:r>
            <a:r>
              <a:rPr lang="es-ES" dirty="0" err="1"/>
              <a:t>pest</a:t>
            </a:r>
            <a:r>
              <a:rPr lang="es-ES" dirty="0"/>
              <a:t> </a:t>
            </a:r>
            <a:r>
              <a:rPr lang="es-ES" dirty="0" err="1"/>
              <a:t>alerts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internal</a:t>
            </a:r>
            <a:r>
              <a:rPr lang="es-ES" dirty="0"/>
              <a:t> </a:t>
            </a:r>
            <a:r>
              <a:rPr lang="es-ES" dirty="0" err="1"/>
              <a:t>reports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permission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given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485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884250-5E22-4434-A893-270889AB65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0210" y="1610902"/>
            <a:ext cx="10790481" cy="37834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err="1"/>
              <a:t>Query</a:t>
            </a:r>
            <a:r>
              <a:rPr lang="es-ES" dirty="0"/>
              <a:t> </a:t>
            </a:r>
            <a:r>
              <a:rPr lang="es-ES" err="1"/>
              <a:t>for</a:t>
            </a:r>
            <a:r>
              <a:rPr lang="es-ES" dirty="0"/>
              <a:t> </a:t>
            </a:r>
            <a:r>
              <a:rPr lang="es-ES" err="1"/>
              <a:t>species</a:t>
            </a:r>
            <a:r>
              <a:rPr lang="es-ES" dirty="0"/>
              <a:t> </a:t>
            </a:r>
            <a:r>
              <a:rPr lang="es-ES" err="1"/>
              <a:t>identification</a:t>
            </a:r>
            <a:r>
              <a:rPr lang="es-ES" dirty="0"/>
              <a:t> (</a:t>
            </a:r>
            <a:r>
              <a:rPr lang="es-ES" err="1"/>
              <a:t>e.g</a:t>
            </a:r>
            <a:r>
              <a:rPr lang="es-ES" dirty="0"/>
              <a:t>. </a:t>
            </a:r>
            <a:r>
              <a:rPr lang="es-ES" err="1"/>
              <a:t>picture</a:t>
            </a:r>
            <a:r>
              <a:rPr lang="es-ES" dirty="0"/>
              <a:t>) </a:t>
            </a:r>
            <a:r>
              <a:rPr lang="es-ES" err="1"/>
              <a:t>for</a:t>
            </a:r>
            <a:r>
              <a:rPr lang="es-ES" dirty="0"/>
              <a:t> accidental </a:t>
            </a:r>
            <a:r>
              <a:rPr lang="es-ES" err="1"/>
              <a:t>introduction</a:t>
            </a:r>
            <a:r>
              <a:rPr lang="es-ES" dirty="0"/>
              <a:t> </a:t>
            </a:r>
            <a:r>
              <a:rPr lang="es-ES" err="1"/>
              <a:t>or</a:t>
            </a:r>
            <a:r>
              <a:rPr lang="es-ES" dirty="0"/>
              <a:t> </a:t>
            </a:r>
            <a:r>
              <a:rPr lang="es-ES"/>
              <a:t>interceptions</a:t>
            </a:r>
          </a:p>
          <a:p>
            <a:pPr marL="342900" indent="-342900">
              <a:buAutoNum type="arabicPeriod"/>
            </a:pPr>
            <a:r>
              <a:rPr lang="es-ES" dirty="0" err="1"/>
              <a:t>Keep</a:t>
            </a:r>
            <a:r>
              <a:rPr lang="es-ES" dirty="0"/>
              <a:t> </a:t>
            </a:r>
            <a:r>
              <a:rPr lang="es-ES" dirty="0" err="1"/>
              <a:t>list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taxonomists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could</a:t>
            </a:r>
            <a:r>
              <a:rPr lang="es-ES" dirty="0"/>
              <a:t> be </a:t>
            </a:r>
            <a:r>
              <a:rPr lang="es-ES" dirty="0" err="1"/>
              <a:t>approached</a:t>
            </a:r>
            <a:endParaRPr lang="es-ES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Access PRA </a:t>
            </a:r>
            <a:r>
              <a:rPr lang="es-ES" dirty="0" err="1"/>
              <a:t>repository</a:t>
            </a:r>
            <a:r>
              <a:rPr lang="es-ES" dirty="0"/>
              <a:t> in PRA Tool</a:t>
            </a:r>
            <a:endParaRPr lang="es-ES" dirty="0">
              <a:cs typeface="Arial"/>
            </a:endParaRPr>
          </a:p>
          <a:p>
            <a:pPr marL="342900" indent="-342900">
              <a:buAutoNum type="arabicPeriod"/>
            </a:pPr>
            <a:r>
              <a:rPr lang="es-ES" dirty="0" err="1"/>
              <a:t>Query</a:t>
            </a:r>
            <a:r>
              <a:rPr lang="es-ES" dirty="0"/>
              <a:t> </a:t>
            </a:r>
            <a:r>
              <a:rPr lang="es-ES" dirty="0" err="1"/>
              <a:t>biosecurity</a:t>
            </a:r>
            <a:r>
              <a:rPr lang="es-ES" dirty="0"/>
              <a:t> </a:t>
            </a:r>
            <a:r>
              <a:rPr lang="es-ES" dirty="0" err="1"/>
              <a:t>network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species</a:t>
            </a:r>
            <a:r>
              <a:rPr lang="es-ES" dirty="0"/>
              <a:t> </a:t>
            </a:r>
            <a:r>
              <a:rPr lang="es-ES" dirty="0" err="1"/>
              <a:t>via</a:t>
            </a:r>
            <a:r>
              <a:rPr lang="es-ES" dirty="0"/>
              <a:t> e-mail </a:t>
            </a:r>
            <a:r>
              <a:rPr lang="es-ES" dirty="0" err="1"/>
              <a:t>group</a:t>
            </a:r>
            <a:r>
              <a:rPr lang="es-ES" dirty="0"/>
              <a:t>?</a:t>
            </a:r>
            <a:endParaRPr lang="es-ES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/>
              <a:t>Share a screening </a:t>
            </a:r>
            <a:r>
              <a:rPr lang="es-ES" err="1"/>
              <a:t>form</a:t>
            </a:r>
            <a:r>
              <a:rPr lang="es-ES" dirty="0"/>
              <a:t> </a:t>
            </a:r>
            <a:r>
              <a:rPr lang="es-ES" err="1"/>
              <a:t>completed</a:t>
            </a:r>
            <a:r>
              <a:rPr lang="es-ES" dirty="0"/>
              <a:t> </a:t>
            </a:r>
            <a:r>
              <a:rPr lang="es-ES" err="1"/>
              <a:t>if</a:t>
            </a:r>
            <a:r>
              <a:rPr lang="es-ES" dirty="0"/>
              <a:t> </a:t>
            </a:r>
            <a:r>
              <a:rPr lang="es-ES" err="1"/>
              <a:t>it</a:t>
            </a:r>
            <a:r>
              <a:rPr lang="es-ES" dirty="0"/>
              <a:t> </a:t>
            </a:r>
            <a:r>
              <a:rPr lang="es-ES" err="1"/>
              <a:t>was</a:t>
            </a:r>
            <a:r>
              <a:rPr lang="es-ES"/>
              <a:t> positive </a:t>
            </a:r>
            <a:r>
              <a:rPr lang="es-ES" err="1"/>
              <a:t>or</a:t>
            </a:r>
            <a:r>
              <a:rPr lang="es-ES"/>
              <a:t> negative</a:t>
            </a:r>
            <a:endParaRPr lang="es-ES">
              <a:cs typeface="Arial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7CD340A-8E32-06CD-FB12-213E01483C88}"/>
              </a:ext>
            </a:extLst>
          </p:cNvPr>
          <p:cNvSpPr txBox="1">
            <a:spLocks/>
          </p:cNvSpPr>
          <p:nvPr/>
        </p:nvSpPr>
        <p:spPr>
          <a:xfrm>
            <a:off x="684663" y="502860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7833B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7833B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7833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7833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7833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cs typeface="Arial"/>
              </a:rPr>
              <a:t>At </a:t>
            </a:r>
            <a:r>
              <a:rPr lang="es-ES" dirty="0" err="1">
                <a:cs typeface="Arial"/>
              </a:rPr>
              <a:t>initiation</a:t>
            </a:r>
            <a:r>
              <a:rPr lang="es-ES" dirty="0">
                <a:cs typeface="Arial"/>
              </a:rPr>
              <a:t> </a:t>
            </a:r>
            <a:r>
              <a:rPr lang="es-ES" dirty="0" err="1">
                <a:cs typeface="Arial"/>
              </a:rPr>
              <a:t>stage</a:t>
            </a:r>
          </a:p>
        </p:txBody>
      </p:sp>
      <p:sp>
        <p:nvSpPr>
          <p:cNvPr id="10" name="Flecha: a la derecha 8">
            <a:extLst>
              <a:ext uri="{FF2B5EF4-FFF2-40B4-BE49-F238E27FC236}">
                <a16:creationId xmlns:a16="http://schemas.microsoft.com/office/drawing/2014/main" id="{74FD4F41-9BD3-EB2C-FC1E-EC211C682384}"/>
              </a:ext>
            </a:extLst>
          </p:cNvPr>
          <p:cNvSpPr/>
          <p:nvPr/>
        </p:nvSpPr>
        <p:spPr>
          <a:xfrm rot="5400000">
            <a:off x="3571873" y="682429"/>
            <a:ext cx="92863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52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884250-5E22-4434-A893-270889AB65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663" y="502860"/>
            <a:ext cx="8229600" cy="4464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cs typeface="Arial"/>
              </a:rPr>
              <a:t>After a </a:t>
            </a:r>
            <a:r>
              <a:rPr lang="es-ES" dirty="0" err="1">
                <a:cs typeface="Arial"/>
              </a:rPr>
              <a:t>rapid</a:t>
            </a:r>
            <a:r>
              <a:rPr lang="es-ES" dirty="0">
                <a:cs typeface="Arial"/>
              </a:rPr>
              <a:t> PRA </a:t>
            </a:r>
            <a:r>
              <a:rPr lang="es-ES" dirty="0" err="1">
                <a:cs typeface="Arial"/>
              </a:rPr>
              <a:t>is</a:t>
            </a:r>
            <a:r>
              <a:rPr lang="es-ES" dirty="0">
                <a:cs typeface="Arial"/>
              </a:rPr>
              <a:t> complete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8971B3E1-1F53-4C7C-BAED-78D4C306EB54}"/>
              </a:ext>
            </a:extLst>
          </p:cNvPr>
          <p:cNvSpPr txBox="1">
            <a:spLocks/>
          </p:cNvSpPr>
          <p:nvPr/>
        </p:nvSpPr>
        <p:spPr>
          <a:xfrm>
            <a:off x="1979845" y="2264224"/>
            <a:ext cx="7993344" cy="3469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After </a:t>
            </a:r>
            <a:r>
              <a:rPr lang="es-ES" sz="2400" dirty="0" err="1"/>
              <a:t>finishing</a:t>
            </a:r>
            <a:r>
              <a:rPr lang="es-ES" sz="2400" dirty="0"/>
              <a:t> draft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rapid</a:t>
            </a:r>
            <a:r>
              <a:rPr lang="es-ES" sz="2400" dirty="0"/>
              <a:t> PARA, share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get</a:t>
            </a:r>
            <a:r>
              <a:rPr lang="es-ES" sz="2400" dirty="0"/>
              <a:t> </a:t>
            </a:r>
            <a:r>
              <a:rPr lang="es-ES" sz="2400" dirty="0" err="1"/>
              <a:t>comments</a:t>
            </a:r>
            <a:r>
              <a:rPr lang="es-ES" sz="2400" dirty="0"/>
              <a:t> and </a:t>
            </a:r>
            <a:r>
              <a:rPr lang="es-ES" sz="2400" dirty="0" err="1"/>
              <a:t>feedback</a:t>
            </a:r>
            <a:r>
              <a:rPr lang="es-ES" sz="2400" dirty="0"/>
              <a:t> </a:t>
            </a:r>
            <a:r>
              <a:rPr lang="es-ES" sz="2400" dirty="0" err="1"/>
              <a:t>if</a:t>
            </a:r>
            <a:r>
              <a:rPr lang="es-ES" sz="2400" dirty="0"/>
              <a:t> </a:t>
            </a:r>
            <a:r>
              <a:rPr lang="es-ES" sz="2400" dirty="0" err="1"/>
              <a:t>necessary</a:t>
            </a:r>
            <a:r>
              <a:rPr lang="es-ES" sz="2400" dirty="0"/>
              <a:t> (</a:t>
            </a:r>
            <a:r>
              <a:rPr lang="es-ES" sz="2400" dirty="0" err="1"/>
              <a:t>e.g</a:t>
            </a:r>
            <a:r>
              <a:rPr lang="es-ES" sz="2400" dirty="0"/>
              <a:t>. </a:t>
            </a:r>
            <a:r>
              <a:rPr lang="es-ES" sz="2400" dirty="0" err="1"/>
              <a:t>not</a:t>
            </a:r>
            <a:r>
              <a:rPr lang="es-ES" sz="2400" dirty="0"/>
              <a:t> </a:t>
            </a:r>
            <a:r>
              <a:rPr lang="es-ES" sz="2400" dirty="0" err="1"/>
              <a:t>confident</a:t>
            </a:r>
            <a:r>
              <a:rPr lang="es-ES" sz="2400" dirty="0"/>
              <a:t> </a:t>
            </a:r>
            <a:r>
              <a:rPr lang="es-ES" sz="2400" dirty="0" err="1"/>
              <a:t>enough</a:t>
            </a:r>
            <a:r>
              <a:rPr lang="es-ES" sz="2400" dirty="0"/>
              <a:t>). </a:t>
            </a:r>
            <a:endParaRPr lang="es-ES" sz="2400"/>
          </a:p>
          <a:p>
            <a:endParaRPr lang="es-ES" sz="2400" dirty="0"/>
          </a:p>
          <a:p>
            <a:r>
              <a:rPr lang="es-ES" sz="2400" dirty="0"/>
              <a:t>Try </a:t>
            </a:r>
            <a:r>
              <a:rPr lang="es-ES" sz="2400" dirty="0" err="1"/>
              <a:t>to</a:t>
            </a:r>
            <a:r>
              <a:rPr lang="es-ES" sz="2400" dirty="0"/>
              <a:t> be </a:t>
            </a:r>
            <a:r>
              <a:rPr lang="es-ES" sz="2400" dirty="0" err="1"/>
              <a:t>specific</a:t>
            </a:r>
            <a:r>
              <a:rPr lang="es-ES" sz="2400" dirty="0"/>
              <a:t> </a:t>
            </a:r>
            <a:r>
              <a:rPr lang="es-ES" sz="2400" dirty="0" err="1"/>
              <a:t>about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feedback</a:t>
            </a:r>
            <a:r>
              <a:rPr lang="es-ES" sz="2400" dirty="0"/>
              <a:t> </a:t>
            </a:r>
            <a:r>
              <a:rPr lang="es-ES" sz="2400" dirty="0" err="1"/>
              <a:t>required</a:t>
            </a:r>
            <a:r>
              <a:rPr lang="es-ES" sz="2400" dirty="0"/>
              <a:t>.</a:t>
            </a:r>
            <a:endParaRPr lang="es-ES" sz="2400" dirty="0">
              <a:cs typeface="Arial"/>
            </a:endParaRPr>
          </a:p>
          <a:p>
            <a:endParaRPr lang="es-ES" sz="2400" dirty="0"/>
          </a:p>
          <a:p>
            <a:r>
              <a:rPr lang="es-ES" sz="2400" dirty="0" err="1"/>
              <a:t>Remove</a:t>
            </a:r>
            <a:r>
              <a:rPr lang="es-ES" sz="2400" dirty="0"/>
              <a:t> personal </a:t>
            </a:r>
            <a:r>
              <a:rPr lang="es-ES" sz="2400" dirty="0" err="1"/>
              <a:t>information</a:t>
            </a:r>
            <a:r>
              <a:rPr lang="es-ES" sz="2400" dirty="0"/>
              <a:t> </a:t>
            </a:r>
            <a:r>
              <a:rPr lang="es-ES" sz="2400" dirty="0" err="1"/>
              <a:t>before</a:t>
            </a:r>
            <a:r>
              <a:rPr lang="es-ES" sz="2400" dirty="0"/>
              <a:t> </a:t>
            </a:r>
            <a:r>
              <a:rPr lang="es-ES" sz="2400" dirty="0" err="1"/>
              <a:t>sending</a:t>
            </a:r>
            <a:r>
              <a:rPr lang="es-ES" sz="2400" dirty="0"/>
              <a:t>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sharing</a:t>
            </a:r>
            <a:endParaRPr lang="es-ES" sz="2400">
              <a:cs typeface="Arial"/>
            </a:endParaRPr>
          </a:p>
          <a:p>
            <a:endParaRPr lang="es-ES" sz="2400" dirty="0"/>
          </a:p>
          <a:p>
            <a:pPr marL="0" indent="0">
              <a:buNone/>
            </a:pPr>
            <a:endParaRPr lang="es-ES" sz="2400" dirty="0">
              <a:cs typeface="Arial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D3318B31-7AD0-4DAD-A873-A3E4123FC161}"/>
              </a:ext>
            </a:extLst>
          </p:cNvPr>
          <p:cNvSpPr/>
          <p:nvPr/>
        </p:nvSpPr>
        <p:spPr>
          <a:xfrm rot="5400000">
            <a:off x="5090186" y="983818"/>
            <a:ext cx="144042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33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884250-5E22-4434-A893-270889AB65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1361" y="673457"/>
            <a:ext cx="10972800" cy="4464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cs typeface="Arial"/>
              </a:rPr>
              <a:t>After a full PRA </a:t>
            </a:r>
            <a:r>
              <a:rPr lang="es-ES" dirty="0" err="1">
                <a:cs typeface="Arial"/>
              </a:rPr>
              <a:t>is</a:t>
            </a:r>
            <a:r>
              <a:rPr lang="es-ES" dirty="0">
                <a:cs typeface="Arial"/>
              </a:rPr>
              <a:t> </a:t>
            </a:r>
            <a:r>
              <a:rPr lang="es-ES" dirty="0" err="1">
                <a:cs typeface="Arial"/>
              </a:rPr>
              <a:t>drafted</a:t>
            </a:r>
            <a:endParaRPr lang="es-ES" dirty="0" err="1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B434CA66-8CF4-4A75-85F5-23E8E6D2C04D}"/>
              </a:ext>
            </a:extLst>
          </p:cNvPr>
          <p:cNvSpPr/>
          <p:nvPr/>
        </p:nvSpPr>
        <p:spPr>
          <a:xfrm rot="5400000">
            <a:off x="4746005" y="1160762"/>
            <a:ext cx="155645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014AA70-0177-45ED-907E-65DCA67A6117}"/>
              </a:ext>
            </a:extLst>
          </p:cNvPr>
          <p:cNvSpPr txBox="1">
            <a:spLocks/>
          </p:cNvSpPr>
          <p:nvPr/>
        </p:nvSpPr>
        <p:spPr>
          <a:xfrm>
            <a:off x="1354321" y="2392575"/>
            <a:ext cx="9255764" cy="2855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 err="1"/>
              <a:t>Maintain</a:t>
            </a:r>
            <a:r>
              <a:rPr lang="es-ES" sz="2400" dirty="0"/>
              <a:t> </a:t>
            </a:r>
            <a:r>
              <a:rPr lang="es-ES" sz="2400" dirty="0" err="1"/>
              <a:t>consultant</a:t>
            </a:r>
            <a:r>
              <a:rPr lang="es-ES" sz="2400" dirty="0"/>
              <a:t> </a:t>
            </a:r>
            <a:r>
              <a:rPr lang="es-ES" sz="2400" dirty="0" err="1"/>
              <a:t>database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peer </a:t>
            </a:r>
            <a:r>
              <a:rPr lang="es-ES" sz="2400" dirty="0" err="1"/>
              <a:t>review</a:t>
            </a:r>
            <a:r>
              <a:rPr lang="es-ES" sz="2400" dirty="0"/>
              <a:t> </a:t>
            </a:r>
            <a:r>
              <a:rPr lang="es-ES" sz="2400" dirty="0" err="1"/>
              <a:t>requests</a:t>
            </a:r>
            <a:endParaRPr lang="es-ES" sz="2400" dirty="0" err="1">
              <a:cs typeface="Arial"/>
            </a:endParaRP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Flexible </a:t>
            </a:r>
            <a:r>
              <a:rPr lang="es-ES" sz="2400" dirty="0" err="1"/>
              <a:t>process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add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list</a:t>
            </a:r>
            <a:endParaRPr lang="es-ES" sz="2400" dirty="0" err="1">
              <a:cs typeface="Arial"/>
            </a:endParaRP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err="1"/>
              <a:t>Consultant</a:t>
            </a:r>
            <a:r>
              <a:rPr lang="es-ES" sz="2400" dirty="0"/>
              <a:t>/</a:t>
            </a:r>
            <a:r>
              <a:rPr lang="es-ES" sz="2400" dirty="0" err="1"/>
              <a:t>company</a:t>
            </a:r>
            <a:r>
              <a:rPr lang="es-ES" sz="2400" dirty="0"/>
              <a:t> </a:t>
            </a:r>
            <a:r>
              <a:rPr lang="es-ES" sz="2400" dirty="0" err="1"/>
              <a:t>contact</a:t>
            </a:r>
            <a:r>
              <a:rPr lang="es-ES" sz="2400" dirty="0"/>
              <a:t> </a:t>
            </a:r>
            <a:r>
              <a:rPr lang="es-ES" sz="2400" dirty="0" err="1"/>
              <a:t>details</a:t>
            </a:r>
            <a:r>
              <a:rPr lang="es-ES" sz="2400" dirty="0"/>
              <a:t>, </a:t>
            </a:r>
            <a:r>
              <a:rPr lang="es-ES" sz="2400" dirty="0" err="1"/>
              <a:t>expertise</a:t>
            </a:r>
            <a:r>
              <a:rPr lang="es-ES" sz="2400" dirty="0"/>
              <a:t> </a:t>
            </a:r>
            <a:r>
              <a:rPr lang="es-ES" sz="2400" dirty="0" err="1"/>
              <a:t>taxonomy</a:t>
            </a:r>
            <a:r>
              <a:rPr lang="es-ES" sz="2400" dirty="0"/>
              <a:t>/</a:t>
            </a:r>
            <a:r>
              <a:rPr lang="es-ES" sz="2400" dirty="0" err="1"/>
              <a:t>commodity</a:t>
            </a:r>
            <a:r>
              <a:rPr lang="es-ES" sz="2400" dirty="0"/>
              <a:t>, </a:t>
            </a:r>
            <a:r>
              <a:rPr lang="es-ES" sz="2400" dirty="0" err="1"/>
              <a:t>territory</a:t>
            </a:r>
            <a:r>
              <a:rPr lang="es-ES" sz="2400" dirty="0"/>
              <a:t>, </a:t>
            </a:r>
            <a:r>
              <a:rPr lang="es-ES" sz="2400" dirty="0" err="1"/>
              <a:t>annex</a:t>
            </a:r>
            <a:r>
              <a:rPr lang="es-ES" sz="2400" dirty="0"/>
              <a:t>: CV </a:t>
            </a:r>
            <a:r>
              <a:rPr lang="es-ES" sz="2400" dirty="0" err="1"/>
              <a:t>or</a:t>
            </a:r>
            <a:r>
              <a:rPr lang="es-ES" sz="2400" dirty="0"/>
              <a:t> portfolio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projects</a:t>
            </a:r>
            <a:endParaRPr lang="es-ES" sz="2400">
              <a:cs typeface="Arial" panose="020B0604020202020204"/>
            </a:endParaRPr>
          </a:p>
          <a:p>
            <a:pPr marL="0" indent="0">
              <a:buNone/>
            </a:pPr>
            <a:endParaRPr lang="es-ES" dirty="0">
              <a:cs typeface="Arial" panose="020B0604020202020204"/>
            </a:endParaRPr>
          </a:p>
          <a:p>
            <a:pPr marL="0" indent="0">
              <a:buNone/>
            </a:pPr>
            <a:endParaRPr lang="es-E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6358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BI colours">
      <a:dk1>
        <a:srgbClr val="000000"/>
      </a:dk1>
      <a:lt1>
        <a:srgbClr val="FFFFFF"/>
      </a:lt1>
      <a:dk2>
        <a:srgbClr val="368729"/>
      </a:dk2>
      <a:lt2>
        <a:srgbClr val="FFFFFF"/>
      </a:lt2>
      <a:accent1>
        <a:srgbClr val="368729"/>
      </a:accent1>
      <a:accent2>
        <a:srgbClr val="E9500E"/>
      </a:accent2>
      <a:accent3>
        <a:srgbClr val="007F7B"/>
      </a:accent3>
      <a:accent4>
        <a:srgbClr val="004B8D"/>
      </a:accent4>
      <a:accent5>
        <a:srgbClr val="9370B1"/>
      </a:accent5>
      <a:accent6>
        <a:srgbClr val="00BCE3"/>
      </a:accent6>
      <a:hlink>
        <a:srgbClr val="368728"/>
      </a:hlink>
      <a:folHlink>
        <a:srgbClr val="6CC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I Presentation Template 2020" id="{5DB5418A-2A61-AA42-A0E6-70988DDC017E}" vid="{70305BF0-0E37-3F46-989D-DA3F179C41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B1834AE1EDEC40B9DEBF6C7A11210F" ma:contentTypeVersion="16" ma:contentTypeDescription="Create a new document." ma:contentTypeScope="" ma:versionID="1d851e945bca2a2ff2888a35d1fa9df0">
  <xsd:schema xmlns:xsd="http://www.w3.org/2001/XMLSchema" xmlns:xs="http://www.w3.org/2001/XMLSchema" xmlns:p="http://schemas.microsoft.com/office/2006/metadata/properties" xmlns:ns1="http://schemas.microsoft.com/sharepoint/v3" xmlns:ns3="f1684850-d077-4324-bcb3-19cff473734e" xmlns:ns4="13da9021-53d8-4357-90ff-557400c4ddb6" targetNamespace="http://schemas.microsoft.com/office/2006/metadata/properties" ma:root="true" ma:fieldsID="89d26834f06756f7ca63eebc378e73d9" ns1:_="" ns3:_="" ns4:_="">
    <xsd:import namespace="http://schemas.microsoft.com/sharepoint/v3"/>
    <xsd:import namespace="f1684850-d077-4324-bcb3-19cff473734e"/>
    <xsd:import namespace="13da9021-53d8-4357-90ff-557400c4dd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84850-d077-4324-bcb3-19cff4737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a9021-53d8-4357-90ff-557400c4d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988DDC-E441-4180-B4AA-EE93ECF032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684850-d077-4324-bcb3-19cff473734e"/>
    <ds:schemaRef ds:uri="13da9021-53d8-4357-90ff-557400c4d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706063-6C88-4360-86A9-5668D95664FE}">
  <ds:schemaRefs>
    <ds:schemaRef ds:uri="http://purl.org/dc/elements/1.1/"/>
    <ds:schemaRef ds:uri="http://schemas.openxmlformats.org/package/2006/metadata/core-properties"/>
    <ds:schemaRef ds:uri="http://purl.org/dc/terms/"/>
    <ds:schemaRef ds:uri="f1684850-d077-4324-bcb3-19cff473734e"/>
    <ds:schemaRef ds:uri="http://schemas.microsoft.com/office/2006/documentManagement/types"/>
    <ds:schemaRef ds:uri="http://purl.org/dc/dcmitype/"/>
    <ds:schemaRef ds:uri="http://www.w3.org/XML/1998/namespace"/>
    <ds:schemaRef ds:uri="13da9021-53d8-4357-90ff-557400c4ddb6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FB5C1A1-9ECE-4050-9B24-23D310B0BC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2338</TotalTime>
  <Words>804</Words>
  <Application>Microsoft Office PowerPoint</Application>
  <PresentationFormat>Widescreen</PresentationFormat>
  <Paragraphs>162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Mincho</vt:lpstr>
      <vt:lpstr>ＭＳ Ｐゴシック</vt:lpstr>
      <vt:lpstr>Arial</vt:lpstr>
      <vt:lpstr>Calibri</vt:lpstr>
      <vt:lpstr>System Font</vt:lpstr>
      <vt:lpstr>Times New Roman</vt:lpstr>
      <vt:lpstr>Office Theme</vt:lpstr>
      <vt:lpstr>PowerPoint Presentation</vt:lpstr>
      <vt:lpstr>How do you communicate risk?</vt:lpstr>
      <vt:lpstr>SWOT for communication</vt:lpstr>
      <vt:lpstr>SWOT for communication</vt:lpstr>
      <vt:lpstr>Communication into procedures</vt:lpstr>
      <vt:lpstr>Other communication </vt:lpstr>
      <vt:lpstr>PowerPoint Presentation</vt:lpstr>
      <vt:lpstr>PowerPoint Presentation</vt:lpstr>
      <vt:lpstr>PowerPoint Presentation</vt:lpstr>
      <vt:lpstr>PowerPoint Presentation</vt:lpstr>
      <vt:lpstr>General communication Tools</vt:lpstr>
      <vt:lpstr>Communication, Data and knowledge sharing</vt:lpstr>
      <vt:lpstr>Communication, Data and knowledge sharing</vt:lpstr>
      <vt:lpstr>Time to setup a group?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Norbert Maczey</cp:lastModifiedBy>
  <cp:revision>254</cp:revision>
  <cp:lastPrinted>2019-05-07T13:23:10Z</cp:lastPrinted>
  <dcterms:created xsi:type="dcterms:W3CDTF">2021-07-02T01:50:08Z</dcterms:created>
  <dcterms:modified xsi:type="dcterms:W3CDTF">2022-06-17T16:13:23Z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2021-07-02T01:50:08Z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61b66cf2-4705-4be9-9850-2b7608ceec58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0x01010089B1834AE1EDEC40B9DEBF6C7A11210F</vt:lpwstr>
  </property>
</Properties>
</file>