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532" r:id="rId5"/>
    <p:sldId id="549" r:id="rId6"/>
    <p:sldId id="548" r:id="rId7"/>
    <p:sldId id="551" r:id="rId8"/>
    <p:sldId id="561" r:id="rId9"/>
    <p:sldId id="552" r:id="rId10"/>
    <p:sldId id="553" r:id="rId11"/>
    <p:sldId id="556" r:id="rId12"/>
    <p:sldId id="557" r:id="rId13"/>
    <p:sldId id="559" r:id="rId14"/>
    <p:sldId id="555" r:id="rId15"/>
    <p:sldId id="560" r:id="rId16"/>
    <p:sldId id="554" r:id="rId17"/>
    <p:sldId id="53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615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inda Charles" initials="LC" lastIdx="0" clrIdx="0">
    <p:extLst>
      <p:ext uri="{19B8F6BF-5375-455C-9EA6-DF929625EA0E}">
        <p15:presenceInfo xmlns:p15="http://schemas.microsoft.com/office/powerpoint/2012/main" userId="S-1-5-21-1694716626-930355041-313593124-19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4400"/>
    <a:srgbClr val="1088F1"/>
    <a:srgbClr val="4A4949"/>
    <a:srgbClr val="368729"/>
    <a:srgbClr val="81817E"/>
    <a:srgbClr val="39434F"/>
    <a:srgbClr val="131F24"/>
    <a:srgbClr val="1A2327"/>
    <a:srgbClr val="2C5467"/>
    <a:srgbClr val="A2C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17"/>
    <p:restoredTop sz="83030" autoAdjust="0"/>
  </p:normalViewPr>
  <p:slideViewPr>
    <p:cSldViewPr snapToGrid="0" snapToObjects="1">
      <p:cViewPr varScale="1">
        <p:scale>
          <a:sx n="62" d="100"/>
          <a:sy n="62" d="100"/>
        </p:scale>
        <p:origin x="1168" y="56"/>
      </p:cViewPr>
      <p:guideLst>
        <p:guide orient="horz" pos="2319"/>
        <p:guide pos="615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bert Maczey" userId="7d17fd52-871c-413c-b74e-3056e7695eb5" providerId="ADAL" clId="{B8F5DE82-B6E4-4585-97BE-C432E699D067}"/>
    <pc:docChg chg="addSld modSld">
      <pc:chgData name="Norbert Maczey" userId="7d17fd52-871c-413c-b74e-3056e7695eb5" providerId="ADAL" clId="{B8F5DE82-B6E4-4585-97BE-C432E699D067}" dt="2022-06-06T12:01:55.169" v="37" actId="20577"/>
      <pc:docMkLst>
        <pc:docMk/>
      </pc:docMkLst>
      <pc:sldChg chg="modSp add">
        <pc:chgData name="Norbert Maczey" userId="7d17fd52-871c-413c-b74e-3056e7695eb5" providerId="ADAL" clId="{B8F5DE82-B6E4-4585-97BE-C432E699D067}" dt="2022-06-06T12:01:55.169" v="37" actId="20577"/>
        <pc:sldMkLst>
          <pc:docMk/>
          <pc:sldMk cId="2229515574" sldId="552"/>
        </pc:sldMkLst>
        <pc:spChg chg="mod">
          <ac:chgData name="Norbert Maczey" userId="7d17fd52-871c-413c-b74e-3056e7695eb5" providerId="ADAL" clId="{B8F5DE82-B6E4-4585-97BE-C432E699D067}" dt="2022-06-06T12:01:55.169" v="37" actId="20577"/>
          <ac:spMkLst>
            <pc:docMk/>
            <pc:sldMk cId="2229515574" sldId="552"/>
            <ac:spMk id="2" creationId="{09F5A291-BA00-4AD8-868F-4A553F056301}"/>
          </ac:spMkLst>
        </pc:spChg>
        <pc:spChg chg="mod">
          <ac:chgData name="Norbert Maczey" userId="7d17fd52-871c-413c-b74e-3056e7695eb5" providerId="ADAL" clId="{B8F5DE82-B6E4-4585-97BE-C432E699D067}" dt="2022-06-06T12:00:56.183" v="17" actId="6549"/>
          <ac:spMkLst>
            <pc:docMk/>
            <pc:sldMk cId="2229515574" sldId="552"/>
            <ac:spMk id="3" creationId="{F5D3035E-753B-2449-BEF7-822271328C7F}"/>
          </ac:spMkLst>
        </pc:spChg>
      </pc:sldChg>
    </pc:docChg>
  </pc:docChgLst>
  <pc:docChgLst>
    <pc:chgData name="Norbert Maczey" userId="7d17fd52-871c-413c-b74e-3056e7695eb5" providerId="ADAL" clId="{A536BD68-933E-475D-B026-E9E8B76DE554}"/>
    <pc:docChg chg="undo custSel addSld delSld modSld sldOrd">
      <pc:chgData name="Norbert Maczey" userId="7d17fd52-871c-413c-b74e-3056e7695eb5" providerId="ADAL" clId="{A536BD68-933E-475D-B026-E9E8B76DE554}" dt="2022-06-17T01:37:33.989" v="1260" actId="6549"/>
      <pc:docMkLst>
        <pc:docMk/>
      </pc:docMkLst>
      <pc:sldChg chg="delSp modSp">
        <pc:chgData name="Norbert Maczey" userId="7d17fd52-871c-413c-b74e-3056e7695eb5" providerId="ADAL" clId="{A536BD68-933E-475D-B026-E9E8B76DE554}" dt="2022-06-07T11:11:42.629" v="102" actId="6549"/>
        <pc:sldMkLst>
          <pc:docMk/>
          <pc:sldMk cId="1446554563" sldId="532"/>
        </pc:sldMkLst>
        <pc:spChg chg="mod">
          <ac:chgData name="Norbert Maczey" userId="7d17fd52-871c-413c-b74e-3056e7695eb5" providerId="ADAL" clId="{A536BD68-933E-475D-B026-E9E8B76DE554}" dt="2022-06-07T11:11:35.661" v="90" actId="20577"/>
          <ac:spMkLst>
            <pc:docMk/>
            <pc:sldMk cId="1446554563" sldId="532"/>
            <ac:spMk id="5" creationId="{74D2A847-80F8-3D4F-A012-C822CC22515B}"/>
          </ac:spMkLst>
        </pc:spChg>
        <pc:spChg chg="mod">
          <ac:chgData name="Norbert Maczey" userId="7d17fd52-871c-413c-b74e-3056e7695eb5" providerId="ADAL" clId="{A536BD68-933E-475D-B026-E9E8B76DE554}" dt="2022-06-07T11:11:42.629" v="102" actId="6549"/>
          <ac:spMkLst>
            <pc:docMk/>
            <pc:sldMk cId="1446554563" sldId="532"/>
            <ac:spMk id="7" creationId="{72D6AB8C-133C-7942-98A1-E6FDDD4526F6}"/>
          </ac:spMkLst>
        </pc:spChg>
        <pc:grpChg chg="del">
          <ac:chgData name="Norbert Maczey" userId="7d17fd52-871c-413c-b74e-3056e7695eb5" providerId="ADAL" clId="{A536BD68-933E-475D-B026-E9E8B76DE554}" dt="2022-06-07T11:09:35.846" v="60" actId="478"/>
          <ac:grpSpMkLst>
            <pc:docMk/>
            <pc:sldMk cId="1446554563" sldId="532"/>
            <ac:grpSpMk id="12" creationId="{2512F444-A61D-FA43-BD5B-AAC6B323D475}"/>
          </ac:grpSpMkLst>
        </pc:grpChg>
      </pc:sldChg>
      <pc:sldChg chg="addSp delSp">
        <pc:chgData name="Norbert Maczey" userId="7d17fd52-871c-413c-b74e-3056e7695eb5" providerId="ADAL" clId="{A536BD68-933E-475D-B026-E9E8B76DE554}" dt="2022-06-07T11:07:47.149" v="8" actId="478"/>
        <pc:sldMkLst>
          <pc:docMk/>
          <pc:sldMk cId="1810949267" sldId="548"/>
        </pc:sldMkLst>
        <pc:spChg chg="del">
          <ac:chgData name="Norbert Maczey" userId="7d17fd52-871c-413c-b74e-3056e7695eb5" providerId="ADAL" clId="{A536BD68-933E-475D-B026-E9E8B76DE554}" dt="2022-06-07T11:07:36.215" v="5" actId="478"/>
          <ac:spMkLst>
            <pc:docMk/>
            <pc:sldMk cId="1810949267" sldId="548"/>
            <ac:spMk id="45" creationId="{8B5BB4CA-B8EC-4B57-BBDA-8524EAB678C3}"/>
          </ac:spMkLst>
        </pc:spChg>
        <pc:spChg chg="del">
          <ac:chgData name="Norbert Maczey" userId="7d17fd52-871c-413c-b74e-3056e7695eb5" providerId="ADAL" clId="{A536BD68-933E-475D-B026-E9E8B76DE554}" dt="2022-06-07T11:07:36.215" v="5" actId="478"/>
          <ac:spMkLst>
            <pc:docMk/>
            <pc:sldMk cId="1810949267" sldId="548"/>
            <ac:spMk id="46" creationId="{A58CF38F-07EA-4E70-B2F3-41A6EF5C24F6}"/>
          </ac:spMkLst>
        </pc:spChg>
        <pc:spChg chg="del">
          <ac:chgData name="Norbert Maczey" userId="7d17fd52-871c-413c-b74e-3056e7695eb5" providerId="ADAL" clId="{A536BD68-933E-475D-B026-E9E8B76DE554}" dt="2022-06-07T11:07:36.215" v="5" actId="478"/>
          <ac:spMkLst>
            <pc:docMk/>
            <pc:sldMk cId="1810949267" sldId="548"/>
            <ac:spMk id="47" creationId="{43C26E7B-026A-40FB-AD04-FCC92858E0ED}"/>
          </ac:spMkLst>
        </pc:spChg>
        <pc:spChg chg="del">
          <ac:chgData name="Norbert Maczey" userId="7d17fd52-871c-413c-b74e-3056e7695eb5" providerId="ADAL" clId="{A536BD68-933E-475D-B026-E9E8B76DE554}" dt="2022-06-07T11:07:36.215" v="5" actId="478"/>
          <ac:spMkLst>
            <pc:docMk/>
            <pc:sldMk cId="1810949267" sldId="548"/>
            <ac:spMk id="48" creationId="{8F8BFA11-46AF-48F9-AED4-96E88062DE23}"/>
          </ac:spMkLst>
        </pc:spChg>
        <pc:spChg chg="del">
          <ac:chgData name="Norbert Maczey" userId="7d17fd52-871c-413c-b74e-3056e7695eb5" providerId="ADAL" clId="{A536BD68-933E-475D-B026-E9E8B76DE554}" dt="2022-06-07T11:07:36.215" v="5" actId="478"/>
          <ac:spMkLst>
            <pc:docMk/>
            <pc:sldMk cId="1810949267" sldId="548"/>
            <ac:spMk id="49" creationId="{99B29E47-C745-484C-97E8-52A75AA883D3}"/>
          </ac:spMkLst>
        </pc:spChg>
        <pc:spChg chg="del">
          <ac:chgData name="Norbert Maczey" userId="7d17fd52-871c-413c-b74e-3056e7695eb5" providerId="ADAL" clId="{A536BD68-933E-475D-B026-E9E8B76DE554}" dt="2022-06-07T11:07:36.215" v="5" actId="478"/>
          <ac:spMkLst>
            <pc:docMk/>
            <pc:sldMk cId="1810949267" sldId="548"/>
            <ac:spMk id="55" creationId="{8AA069A0-43C7-4C14-A778-276FE327CBB9}"/>
          </ac:spMkLst>
        </pc:spChg>
        <pc:spChg chg="del">
          <ac:chgData name="Norbert Maczey" userId="7d17fd52-871c-413c-b74e-3056e7695eb5" providerId="ADAL" clId="{A536BD68-933E-475D-B026-E9E8B76DE554}" dt="2022-06-07T11:07:36.215" v="5" actId="478"/>
          <ac:spMkLst>
            <pc:docMk/>
            <pc:sldMk cId="1810949267" sldId="548"/>
            <ac:spMk id="56" creationId="{B1E1C7DD-25B6-4C32-81B8-3E2994EC6BDD}"/>
          </ac:spMkLst>
        </pc:spChg>
        <pc:spChg chg="del">
          <ac:chgData name="Norbert Maczey" userId="7d17fd52-871c-413c-b74e-3056e7695eb5" providerId="ADAL" clId="{A536BD68-933E-475D-B026-E9E8B76DE554}" dt="2022-06-07T11:07:36.215" v="5" actId="478"/>
          <ac:spMkLst>
            <pc:docMk/>
            <pc:sldMk cId="1810949267" sldId="548"/>
            <ac:spMk id="57" creationId="{47C5969C-2C4A-4D0B-8633-D8866741524E}"/>
          </ac:spMkLst>
        </pc:spChg>
        <pc:spChg chg="del">
          <ac:chgData name="Norbert Maczey" userId="7d17fd52-871c-413c-b74e-3056e7695eb5" providerId="ADAL" clId="{A536BD68-933E-475D-B026-E9E8B76DE554}" dt="2022-06-07T11:07:36.215" v="5" actId="478"/>
          <ac:spMkLst>
            <pc:docMk/>
            <pc:sldMk cId="1810949267" sldId="548"/>
            <ac:spMk id="58" creationId="{E48E3081-F54F-4F13-9EBB-4326B8C3E883}"/>
          </ac:spMkLst>
        </pc:spChg>
        <pc:spChg chg="del">
          <ac:chgData name="Norbert Maczey" userId="7d17fd52-871c-413c-b74e-3056e7695eb5" providerId="ADAL" clId="{A536BD68-933E-475D-B026-E9E8B76DE554}" dt="2022-06-07T11:07:36.215" v="5" actId="478"/>
          <ac:spMkLst>
            <pc:docMk/>
            <pc:sldMk cId="1810949267" sldId="548"/>
            <ac:spMk id="59" creationId="{23067A59-F798-46AB-B6AD-860C4AA07552}"/>
          </ac:spMkLst>
        </pc:spChg>
        <pc:grpChg chg="del">
          <ac:chgData name="Norbert Maczey" userId="7d17fd52-871c-413c-b74e-3056e7695eb5" providerId="ADAL" clId="{A536BD68-933E-475D-B026-E9E8B76DE554}" dt="2022-06-07T11:07:40.348" v="6" actId="478"/>
          <ac:grpSpMkLst>
            <pc:docMk/>
            <pc:sldMk cId="1810949267" sldId="548"/>
            <ac:grpSpMk id="51" creationId="{4CC45B1A-002E-47B3-8079-4408AE4DA637}"/>
          </ac:grpSpMkLst>
        </pc:grpChg>
        <pc:picChg chg="add del">
          <ac:chgData name="Norbert Maczey" userId="7d17fd52-871c-413c-b74e-3056e7695eb5" providerId="ADAL" clId="{A536BD68-933E-475D-B026-E9E8B76DE554}" dt="2022-06-07T11:07:47.149" v="8" actId="478"/>
          <ac:picMkLst>
            <pc:docMk/>
            <pc:sldMk cId="1810949267" sldId="548"/>
            <ac:picMk id="50" creationId="{C41C1E35-93DA-41D7-B079-3519A3824804}"/>
          </ac:picMkLst>
        </pc:picChg>
      </pc:sldChg>
      <pc:sldChg chg="addSp delSp modSp ord">
        <pc:chgData name="Norbert Maczey" userId="7d17fd52-871c-413c-b74e-3056e7695eb5" providerId="ADAL" clId="{A536BD68-933E-475D-B026-E9E8B76DE554}" dt="2022-06-07T11:11:05.116" v="69" actId="1076"/>
        <pc:sldMkLst>
          <pc:docMk/>
          <pc:sldMk cId="3195067313" sldId="549"/>
        </pc:sldMkLst>
        <pc:spChg chg="del">
          <ac:chgData name="Norbert Maczey" userId="7d17fd52-871c-413c-b74e-3056e7695eb5" providerId="ADAL" clId="{A536BD68-933E-475D-B026-E9E8B76DE554}" dt="2022-06-07T11:10:57.020" v="66" actId="478"/>
          <ac:spMkLst>
            <pc:docMk/>
            <pc:sldMk cId="3195067313" sldId="549"/>
            <ac:spMk id="2" creationId="{09F5A291-BA00-4AD8-868F-4A553F056301}"/>
          </ac:spMkLst>
        </pc:spChg>
        <pc:spChg chg="mod">
          <ac:chgData name="Norbert Maczey" userId="7d17fd52-871c-413c-b74e-3056e7695eb5" providerId="ADAL" clId="{A536BD68-933E-475D-B026-E9E8B76DE554}" dt="2022-06-07T11:11:05.116" v="69" actId="1076"/>
          <ac:spMkLst>
            <pc:docMk/>
            <pc:sldMk cId="3195067313" sldId="549"/>
            <ac:spMk id="3" creationId="{F5D3035E-753B-2449-BEF7-822271328C7F}"/>
          </ac:spMkLst>
        </pc:spChg>
        <pc:spChg chg="add mod">
          <ac:chgData name="Norbert Maczey" userId="7d17fd52-871c-413c-b74e-3056e7695eb5" providerId="ADAL" clId="{A536BD68-933E-475D-B026-E9E8B76DE554}" dt="2022-06-07T11:11:02.100" v="68" actId="1076"/>
          <ac:spMkLst>
            <pc:docMk/>
            <pc:sldMk cId="3195067313" sldId="549"/>
            <ac:spMk id="19" creationId="{9680E23C-B8A1-4D97-9EEB-3AAF7252526B}"/>
          </ac:spMkLst>
        </pc:spChg>
        <pc:spChg chg="del">
          <ac:chgData name="Norbert Maczey" userId="7d17fd52-871c-413c-b74e-3056e7695eb5" providerId="ADAL" clId="{A536BD68-933E-475D-B026-E9E8B76DE554}" dt="2022-06-07T11:09:30.677" v="59" actId="478"/>
          <ac:spMkLst>
            <pc:docMk/>
            <pc:sldMk cId="3195067313" sldId="549"/>
            <ac:spMk id="45" creationId="{8B5BB4CA-B8EC-4B57-BBDA-8524EAB678C3}"/>
          </ac:spMkLst>
        </pc:spChg>
        <pc:spChg chg="del">
          <ac:chgData name="Norbert Maczey" userId="7d17fd52-871c-413c-b74e-3056e7695eb5" providerId="ADAL" clId="{A536BD68-933E-475D-B026-E9E8B76DE554}" dt="2022-06-07T11:09:30.677" v="59" actId="478"/>
          <ac:spMkLst>
            <pc:docMk/>
            <pc:sldMk cId="3195067313" sldId="549"/>
            <ac:spMk id="46" creationId="{A58CF38F-07EA-4E70-B2F3-41A6EF5C24F6}"/>
          </ac:spMkLst>
        </pc:spChg>
        <pc:spChg chg="del">
          <ac:chgData name="Norbert Maczey" userId="7d17fd52-871c-413c-b74e-3056e7695eb5" providerId="ADAL" clId="{A536BD68-933E-475D-B026-E9E8B76DE554}" dt="2022-06-07T11:09:30.677" v="59" actId="478"/>
          <ac:spMkLst>
            <pc:docMk/>
            <pc:sldMk cId="3195067313" sldId="549"/>
            <ac:spMk id="47" creationId="{43C26E7B-026A-40FB-AD04-FCC92858E0ED}"/>
          </ac:spMkLst>
        </pc:spChg>
        <pc:spChg chg="del">
          <ac:chgData name="Norbert Maczey" userId="7d17fd52-871c-413c-b74e-3056e7695eb5" providerId="ADAL" clId="{A536BD68-933E-475D-B026-E9E8B76DE554}" dt="2022-06-07T11:09:30.677" v="59" actId="478"/>
          <ac:spMkLst>
            <pc:docMk/>
            <pc:sldMk cId="3195067313" sldId="549"/>
            <ac:spMk id="48" creationId="{8F8BFA11-46AF-48F9-AED4-96E88062DE23}"/>
          </ac:spMkLst>
        </pc:spChg>
        <pc:spChg chg="del mod">
          <ac:chgData name="Norbert Maczey" userId="7d17fd52-871c-413c-b74e-3056e7695eb5" providerId="ADAL" clId="{A536BD68-933E-475D-B026-E9E8B76DE554}" dt="2022-06-07T11:09:47.852" v="63" actId="478"/>
          <ac:spMkLst>
            <pc:docMk/>
            <pc:sldMk cId="3195067313" sldId="549"/>
            <ac:spMk id="49" creationId="{99B29E47-C745-484C-97E8-52A75AA883D3}"/>
          </ac:spMkLst>
        </pc:spChg>
        <pc:spChg chg="del mod">
          <ac:chgData name="Norbert Maczey" userId="7d17fd52-871c-413c-b74e-3056e7695eb5" providerId="ADAL" clId="{A536BD68-933E-475D-B026-E9E8B76DE554}" dt="2022-06-07T11:09:50.740" v="64" actId="478"/>
          <ac:spMkLst>
            <pc:docMk/>
            <pc:sldMk cId="3195067313" sldId="549"/>
            <ac:spMk id="55" creationId="{8AA069A0-43C7-4C14-A778-276FE327CBB9}"/>
          </ac:spMkLst>
        </pc:spChg>
        <pc:spChg chg="del">
          <ac:chgData name="Norbert Maczey" userId="7d17fd52-871c-413c-b74e-3056e7695eb5" providerId="ADAL" clId="{A536BD68-933E-475D-B026-E9E8B76DE554}" dt="2022-06-07T11:09:30.677" v="59" actId="478"/>
          <ac:spMkLst>
            <pc:docMk/>
            <pc:sldMk cId="3195067313" sldId="549"/>
            <ac:spMk id="56" creationId="{B1E1C7DD-25B6-4C32-81B8-3E2994EC6BDD}"/>
          </ac:spMkLst>
        </pc:spChg>
        <pc:spChg chg="del">
          <ac:chgData name="Norbert Maczey" userId="7d17fd52-871c-413c-b74e-3056e7695eb5" providerId="ADAL" clId="{A536BD68-933E-475D-B026-E9E8B76DE554}" dt="2022-06-07T11:09:30.677" v="59" actId="478"/>
          <ac:spMkLst>
            <pc:docMk/>
            <pc:sldMk cId="3195067313" sldId="549"/>
            <ac:spMk id="57" creationId="{47C5969C-2C4A-4D0B-8633-D8866741524E}"/>
          </ac:spMkLst>
        </pc:spChg>
        <pc:spChg chg="del">
          <ac:chgData name="Norbert Maczey" userId="7d17fd52-871c-413c-b74e-3056e7695eb5" providerId="ADAL" clId="{A536BD68-933E-475D-B026-E9E8B76DE554}" dt="2022-06-07T11:09:30.677" v="59" actId="478"/>
          <ac:spMkLst>
            <pc:docMk/>
            <pc:sldMk cId="3195067313" sldId="549"/>
            <ac:spMk id="58" creationId="{E48E3081-F54F-4F13-9EBB-4326B8C3E883}"/>
          </ac:spMkLst>
        </pc:spChg>
        <pc:spChg chg="del">
          <ac:chgData name="Norbert Maczey" userId="7d17fd52-871c-413c-b74e-3056e7695eb5" providerId="ADAL" clId="{A536BD68-933E-475D-B026-E9E8B76DE554}" dt="2022-06-07T11:09:30.677" v="59" actId="478"/>
          <ac:spMkLst>
            <pc:docMk/>
            <pc:sldMk cId="3195067313" sldId="549"/>
            <ac:spMk id="59" creationId="{23067A59-F798-46AB-B6AD-860C4AA07552}"/>
          </ac:spMkLst>
        </pc:spChg>
        <pc:grpChg chg="del">
          <ac:chgData name="Norbert Maczey" userId="7d17fd52-871c-413c-b74e-3056e7695eb5" providerId="ADAL" clId="{A536BD68-933E-475D-B026-E9E8B76DE554}" dt="2022-06-07T11:09:40.988" v="61" actId="478"/>
          <ac:grpSpMkLst>
            <pc:docMk/>
            <pc:sldMk cId="3195067313" sldId="549"/>
            <ac:grpSpMk id="51" creationId="{4CC45B1A-002E-47B3-8079-4408AE4DA637}"/>
          </ac:grpSpMkLst>
        </pc:grpChg>
        <pc:cxnChg chg="mod">
          <ac:chgData name="Norbert Maczey" userId="7d17fd52-871c-413c-b74e-3056e7695eb5" providerId="ADAL" clId="{A536BD68-933E-475D-B026-E9E8B76DE554}" dt="2022-06-07T11:09:51.951" v="65" actId="1076"/>
          <ac:cxnSpMkLst>
            <pc:docMk/>
            <pc:sldMk cId="3195067313" sldId="549"/>
            <ac:cxnSpMk id="54" creationId="{19B43793-3DE1-4554-9232-5C176C1D034F}"/>
          </ac:cxnSpMkLst>
        </pc:cxnChg>
      </pc:sldChg>
      <pc:sldChg chg="delSp modSp">
        <pc:chgData name="Norbert Maczey" userId="7d17fd52-871c-413c-b74e-3056e7695eb5" providerId="ADAL" clId="{A536BD68-933E-475D-B026-E9E8B76DE554}" dt="2022-06-07T11:55:33.908" v="1244" actId="6549"/>
        <pc:sldMkLst>
          <pc:docMk/>
          <pc:sldMk cId="2398396586" sldId="551"/>
        </pc:sldMkLst>
        <pc:spChg chg="mod">
          <ac:chgData name="Norbert Maczey" userId="7d17fd52-871c-413c-b74e-3056e7695eb5" providerId="ADAL" clId="{A536BD68-933E-475D-B026-E9E8B76DE554}" dt="2022-06-07T11:55:33.908" v="1244" actId="6549"/>
          <ac:spMkLst>
            <pc:docMk/>
            <pc:sldMk cId="2398396586" sldId="551"/>
            <ac:spMk id="2" creationId="{09F5A291-BA00-4AD8-868F-4A553F056301}"/>
          </ac:spMkLst>
        </pc:spChg>
        <pc:spChg chg="mod">
          <ac:chgData name="Norbert Maczey" userId="7d17fd52-871c-413c-b74e-3056e7695eb5" providerId="ADAL" clId="{A536BD68-933E-475D-B026-E9E8B76DE554}" dt="2022-06-07T11:50:27.815" v="1017" actId="20577"/>
          <ac:spMkLst>
            <pc:docMk/>
            <pc:sldMk cId="2398396586" sldId="551"/>
            <ac:spMk id="3" creationId="{F5D3035E-753B-2449-BEF7-822271328C7F}"/>
          </ac:spMkLst>
        </pc:spChg>
        <pc:spChg chg="del">
          <ac:chgData name="Norbert Maczey" userId="7d17fd52-871c-413c-b74e-3056e7695eb5" providerId="ADAL" clId="{A536BD68-933E-475D-B026-E9E8B76DE554}" dt="2022-06-07T11:12:10.253" v="104" actId="478"/>
          <ac:spMkLst>
            <pc:docMk/>
            <pc:sldMk cId="2398396586" sldId="551"/>
            <ac:spMk id="45" creationId="{8B5BB4CA-B8EC-4B57-BBDA-8524EAB678C3}"/>
          </ac:spMkLst>
        </pc:spChg>
        <pc:spChg chg="del">
          <ac:chgData name="Norbert Maczey" userId="7d17fd52-871c-413c-b74e-3056e7695eb5" providerId="ADAL" clId="{A536BD68-933E-475D-B026-E9E8B76DE554}" dt="2022-06-07T11:12:10.253" v="104" actId="478"/>
          <ac:spMkLst>
            <pc:docMk/>
            <pc:sldMk cId="2398396586" sldId="551"/>
            <ac:spMk id="46" creationId="{A58CF38F-07EA-4E70-B2F3-41A6EF5C24F6}"/>
          </ac:spMkLst>
        </pc:spChg>
        <pc:spChg chg="del">
          <ac:chgData name="Norbert Maczey" userId="7d17fd52-871c-413c-b74e-3056e7695eb5" providerId="ADAL" clId="{A536BD68-933E-475D-B026-E9E8B76DE554}" dt="2022-06-07T11:12:10.253" v="104" actId="478"/>
          <ac:spMkLst>
            <pc:docMk/>
            <pc:sldMk cId="2398396586" sldId="551"/>
            <ac:spMk id="47" creationId="{43C26E7B-026A-40FB-AD04-FCC92858E0ED}"/>
          </ac:spMkLst>
        </pc:spChg>
        <pc:spChg chg="del">
          <ac:chgData name="Norbert Maczey" userId="7d17fd52-871c-413c-b74e-3056e7695eb5" providerId="ADAL" clId="{A536BD68-933E-475D-B026-E9E8B76DE554}" dt="2022-06-07T11:12:10.253" v="104" actId="478"/>
          <ac:spMkLst>
            <pc:docMk/>
            <pc:sldMk cId="2398396586" sldId="551"/>
            <ac:spMk id="48" creationId="{8F8BFA11-46AF-48F9-AED4-96E88062DE23}"/>
          </ac:spMkLst>
        </pc:spChg>
        <pc:spChg chg="del">
          <ac:chgData name="Norbert Maczey" userId="7d17fd52-871c-413c-b74e-3056e7695eb5" providerId="ADAL" clId="{A536BD68-933E-475D-B026-E9E8B76DE554}" dt="2022-06-07T11:12:17.317" v="106" actId="478"/>
          <ac:spMkLst>
            <pc:docMk/>
            <pc:sldMk cId="2398396586" sldId="551"/>
            <ac:spMk id="49" creationId="{99B29E47-C745-484C-97E8-52A75AA883D3}"/>
          </ac:spMkLst>
        </pc:spChg>
        <pc:spChg chg="del">
          <ac:chgData name="Norbert Maczey" userId="7d17fd52-871c-413c-b74e-3056e7695eb5" providerId="ADAL" clId="{A536BD68-933E-475D-B026-E9E8B76DE554}" dt="2022-06-07T11:12:15.101" v="105" actId="478"/>
          <ac:spMkLst>
            <pc:docMk/>
            <pc:sldMk cId="2398396586" sldId="551"/>
            <ac:spMk id="55" creationId="{8AA069A0-43C7-4C14-A778-276FE327CBB9}"/>
          </ac:spMkLst>
        </pc:spChg>
        <pc:spChg chg="del">
          <ac:chgData name="Norbert Maczey" userId="7d17fd52-871c-413c-b74e-3056e7695eb5" providerId="ADAL" clId="{A536BD68-933E-475D-B026-E9E8B76DE554}" dt="2022-06-07T11:12:10.253" v="104" actId="478"/>
          <ac:spMkLst>
            <pc:docMk/>
            <pc:sldMk cId="2398396586" sldId="551"/>
            <ac:spMk id="56" creationId="{B1E1C7DD-25B6-4C32-81B8-3E2994EC6BDD}"/>
          </ac:spMkLst>
        </pc:spChg>
        <pc:spChg chg="del">
          <ac:chgData name="Norbert Maczey" userId="7d17fd52-871c-413c-b74e-3056e7695eb5" providerId="ADAL" clId="{A536BD68-933E-475D-B026-E9E8B76DE554}" dt="2022-06-07T11:12:10.253" v="104" actId="478"/>
          <ac:spMkLst>
            <pc:docMk/>
            <pc:sldMk cId="2398396586" sldId="551"/>
            <ac:spMk id="57" creationId="{47C5969C-2C4A-4D0B-8633-D8866741524E}"/>
          </ac:spMkLst>
        </pc:spChg>
        <pc:spChg chg="del">
          <ac:chgData name="Norbert Maczey" userId="7d17fd52-871c-413c-b74e-3056e7695eb5" providerId="ADAL" clId="{A536BD68-933E-475D-B026-E9E8B76DE554}" dt="2022-06-07T11:12:10.253" v="104" actId="478"/>
          <ac:spMkLst>
            <pc:docMk/>
            <pc:sldMk cId="2398396586" sldId="551"/>
            <ac:spMk id="58" creationId="{E48E3081-F54F-4F13-9EBB-4326B8C3E883}"/>
          </ac:spMkLst>
        </pc:spChg>
        <pc:spChg chg="del">
          <ac:chgData name="Norbert Maczey" userId="7d17fd52-871c-413c-b74e-3056e7695eb5" providerId="ADAL" clId="{A536BD68-933E-475D-B026-E9E8B76DE554}" dt="2022-06-07T11:12:10.253" v="104" actId="478"/>
          <ac:spMkLst>
            <pc:docMk/>
            <pc:sldMk cId="2398396586" sldId="551"/>
            <ac:spMk id="59" creationId="{23067A59-F798-46AB-B6AD-860C4AA07552}"/>
          </ac:spMkLst>
        </pc:spChg>
        <pc:grpChg chg="del">
          <ac:chgData name="Norbert Maczey" userId="7d17fd52-871c-413c-b74e-3056e7695eb5" providerId="ADAL" clId="{A536BD68-933E-475D-B026-E9E8B76DE554}" dt="2022-06-07T11:12:19.467" v="107" actId="478"/>
          <ac:grpSpMkLst>
            <pc:docMk/>
            <pc:sldMk cId="2398396586" sldId="551"/>
            <ac:grpSpMk id="51" creationId="{4CC45B1A-002E-47B3-8079-4408AE4DA637}"/>
          </ac:grpSpMkLst>
        </pc:grpChg>
      </pc:sldChg>
      <pc:sldChg chg="delSp modSp">
        <pc:chgData name="Norbert Maczey" userId="7d17fd52-871c-413c-b74e-3056e7695eb5" providerId="ADAL" clId="{A536BD68-933E-475D-B026-E9E8B76DE554}" dt="2022-06-07T11:15:16.589" v="121" actId="6549"/>
        <pc:sldMkLst>
          <pc:docMk/>
          <pc:sldMk cId="2229515574" sldId="552"/>
        </pc:sldMkLst>
        <pc:spChg chg="mod">
          <ac:chgData name="Norbert Maczey" userId="7d17fd52-871c-413c-b74e-3056e7695eb5" providerId="ADAL" clId="{A536BD68-933E-475D-B026-E9E8B76DE554}" dt="2022-06-07T11:15:16.589" v="121" actId="6549"/>
          <ac:spMkLst>
            <pc:docMk/>
            <pc:sldMk cId="2229515574" sldId="552"/>
            <ac:spMk id="2" creationId="{09F5A291-BA00-4AD8-868F-4A553F056301}"/>
          </ac:spMkLst>
        </pc:spChg>
        <pc:spChg chg="del">
          <ac:chgData name="Norbert Maczey" userId="7d17fd52-871c-413c-b74e-3056e7695eb5" providerId="ADAL" clId="{A536BD68-933E-475D-B026-E9E8B76DE554}" dt="2022-06-07T11:12:35.381" v="109" actId="478"/>
          <ac:spMkLst>
            <pc:docMk/>
            <pc:sldMk cId="2229515574" sldId="552"/>
            <ac:spMk id="45" creationId="{8B5BB4CA-B8EC-4B57-BBDA-8524EAB678C3}"/>
          </ac:spMkLst>
        </pc:spChg>
        <pc:spChg chg="del">
          <ac:chgData name="Norbert Maczey" userId="7d17fd52-871c-413c-b74e-3056e7695eb5" providerId="ADAL" clId="{A536BD68-933E-475D-B026-E9E8B76DE554}" dt="2022-06-07T11:12:35.381" v="109" actId="478"/>
          <ac:spMkLst>
            <pc:docMk/>
            <pc:sldMk cId="2229515574" sldId="552"/>
            <ac:spMk id="46" creationId="{A58CF38F-07EA-4E70-B2F3-41A6EF5C24F6}"/>
          </ac:spMkLst>
        </pc:spChg>
        <pc:spChg chg="del">
          <ac:chgData name="Norbert Maczey" userId="7d17fd52-871c-413c-b74e-3056e7695eb5" providerId="ADAL" clId="{A536BD68-933E-475D-B026-E9E8B76DE554}" dt="2022-06-07T11:12:35.381" v="109" actId="478"/>
          <ac:spMkLst>
            <pc:docMk/>
            <pc:sldMk cId="2229515574" sldId="552"/>
            <ac:spMk id="47" creationId="{43C26E7B-026A-40FB-AD04-FCC92858E0ED}"/>
          </ac:spMkLst>
        </pc:spChg>
        <pc:spChg chg="del">
          <ac:chgData name="Norbert Maczey" userId="7d17fd52-871c-413c-b74e-3056e7695eb5" providerId="ADAL" clId="{A536BD68-933E-475D-B026-E9E8B76DE554}" dt="2022-06-07T11:12:35.381" v="109" actId="478"/>
          <ac:spMkLst>
            <pc:docMk/>
            <pc:sldMk cId="2229515574" sldId="552"/>
            <ac:spMk id="48" creationId="{8F8BFA11-46AF-48F9-AED4-96E88062DE23}"/>
          </ac:spMkLst>
        </pc:spChg>
        <pc:spChg chg="del">
          <ac:chgData name="Norbert Maczey" userId="7d17fd52-871c-413c-b74e-3056e7695eb5" providerId="ADAL" clId="{A536BD68-933E-475D-B026-E9E8B76DE554}" dt="2022-06-07T11:12:35.381" v="109" actId="478"/>
          <ac:spMkLst>
            <pc:docMk/>
            <pc:sldMk cId="2229515574" sldId="552"/>
            <ac:spMk id="49" creationId="{99B29E47-C745-484C-97E8-52A75AA883D3}"/>
          </ac:spMkLst>
        </pc:spChg>
        <pc:spChg chg="del">
          <ac:chgData name="Norbert Maczey" userId="7d17fd52-871c-413c-b74e-3056e7695eb5" providerId="ADAL" clId="{A536BD68-933E-475D-B026-E9E8B76DE554}" dt="2022-06-07T11:12:35.381" v="109" actId="478"/>
          <ac:spMkLst>
            <pc:docMk/>
            <pc:sldMk cId="2229515574" sldId="552"/>
            <ac:spMk id="55" creationId="{8AA069A0-43C7-4C14-A778-276FE327CBB9}"/>
          </ac:spMkLst>
        </pc:spChg>
        <pc:spChg chg="del">
          <ac:chgData name="Norbert Maczey" userId="7d17fd52-871c-413c-b74e-3056e7695eb5" providerId="ADAL" clId="{A536BD68-933E-475D-B026-E9E8B76DE554}" dt="2022-06-07T11:12:35.381" v="109" actId="478"/>
          <ac:spMkLst>
            <pc:docMk/>
            <pc:sldMk cId="2229515574" sldId="552"/>
            <ac:spMk id="56" creationId="{B1E1C7DD-25B6-4C32-81B8-3E2994EC6BDD}"/>
          </ac:spMkLst>
        </pc:spChg>
        <pc:spChg chg="del">
          <ac:chgData name="Norbert Maczey" userId="7d17fd52-871c-413c-b74e-3056e7695eb5" providerId="ADAL" clId="{A536BD68-933E-475D-B026-E9E8B76DE554}" dt="2022-06-07T11:12:35.381" v="109" actId="478"/>
          <ac:spMkLst>
            <pc:docMk/>
            <pc:sldMk cId="2229515574" sldId="552"/>
            <ac:spMk id="57" creationId="{47C5969C-2C4A-4D0B-8633-D8866741524E}"/>
          </ac:spMkLst>
        </pc:spChg>
        <pc:spChg chg="del">
          <ac:chgData name="Norbert Maczey" userId="7d17fd52-871c-413c-b74e-3056e7695eb5" providerId="ADAL" clId="{A536BD68-933E-475D-B026-E9E8B76DE554}" dt="2022-06-07T11:12:35.381" v="109" actId="478"/>
          <ac:spMkLst>
            <pc:docMk/>
            <pc:sldMk cId="2229515574" sldId="552"/>
            <ac:spMk id="58" creationId="{E48E3081-F54F-4F13-9EBB-4326B8C3E883}"/>
          </ac:spMkLst>
        </pc:spChg>
        <pc:spChg chg="del">
          <ac:chgData name="Norbert Maczey" userId="7d17fd52-871c-413c-b74e-3056e7695eb5" providerId="ADAL" clId="{A536BD68-933E-475D-B026-E9E8B76DE554}" dt="2022-06-07T11:12:35.381" v="109" actId="478"/>
          <ac:spMkLst>
            <pc:docMk/>
            <pc:sldMk cId="2229515574" sldId="552"/>
            <ac:spMk id="59" creationId="{23067A59-F798-46AB-B6AD-860C4AA07552}"/>
          </ac:spMkLst>
        </pc:spChg>
        <pc:grpChg chg="del mod">
          <ac:chgData name="Norbert Maczey" userId="7d17fd52-871c-413c-b74e-3056e7695eb5" providerId="ADAL" clId="{A536BD68-933E-475D-B026-E9E8B76DE554}" dt="2022-06-07T11:12:40.540" v="110" actId="478"/>
          <ac:grpSpMkLst>
            <pc:docMk/>
            <pc:sldMk cId="2229515574" sldId="552"/>
            <ac:grpSpMk id="51" creationId="{4CC45B1A-002E-47B3-8079-4408AE4DA637}"/>
          </ac:grpSpMkLst>
        </pc:grpChg>
      </pc:sldChg>
      <pc:sldChg chg="modSp add">
        <pc:chgData name="Norbert Maczey" userId="7d17fd52-871c-413c-b74e-3056e7695eb5" providerId="ADAL" clId="{A536BD68-933E-475D-B026-E9E8B76DE554}" dt="2022-06-07T11:21:54.389" v="286" actId="20577"/>
        <pc:sldMkLst>
          <pc:docMk/>
          <pc:sldMk cId="2545440773" sldId="553"/>
        </pc:sldMkLst>
        <pc:spChg chg="mod">
          <ac:chgData name="Norbert Maczey" userId="7d17fd52-871c-413c-b74e-3056e7695eb5" providerId="ADAL" clId="{A536BD68-933E-475D-B026-E9E8B76DE554}" dt="2022-06-07T11:21:54.389" v="286" actId="20577"/>
          <ac:spMkLst>
            <pc:docMk/>
            <pc:sldMk cId="2545440773" sldId="553"/>
            <ac:spMk id="2" creationId="{09F5A291-BA00-4AD8-868F-4A553F056301}"/>
          </ac:spMkLst>
        </pc:spChg>
        <pc:spChg chg="mod">
          <ac:chgData name="Norbert Maczey" userId="7d17fd52-871c-413c-b74e-3056e7695eb5" providerId="ADAL" clId="{A536BD68-933E-475D-B026-E9E8B76DE554}" dt="2022-06-07T11:17:27.040" v="124"/>
          <ac:spMkLst>
            <pc:docMk/>
            <pc:sldMk cId="2545440773" sldId="553"/>
            <ac:spMk id="3" creationId="{F5D3035E-753B-2449-BEF7-822271328C7F}"/>
          </ac:spMkLst>
        </pc:spChg>
      </pc:sldChg>
      <pc:sldChg chg="modSp add">
        <pc:chgData name="Norbert Maczey" userId="7d17fd52-871c-413c-b74e-3056e7695eb5" providerId="ADAL" clId="{A536BD68-933E-475D-B026-E9E8B76DE554}" dt="2022-06-17T01:37:33.989" v="1260" actId="6549"/>
        <pc:sldMkLst>
          <pc:docMk/>
          <pc:sldMk cId="411499995" sldId="554"/>
        </pc:sldMkLst>
        <pc:spChg chg="mod">
          <ac:chgData name="Norbert Maczey" userId="7d17fd52-871c-413c-b74e-3056e7695eb5" providerId="ADAL" clId="{A536BD68-933E-475D-B026-E9E8B76DE554}" dt="2022-06-17T01:37:33.989" v="1260" actId="6549"/>
          <ac:spMkLst>
            <pc:docMk/>
            <pc:sldMk cId="411499995" sldId="554"/>
            <ac:spMk id="2" creationId="{09F5A291-BA00-4AD8-868F-4A553F056301}"/>
          </ac:spMkLst>
        </pc:spChg>
        <pc:spChg chg="mod">
          <ac:chgData name="Norbert Maczey" userId="7d17fd52-871c-413c-b74e-3056e7695eb5" providerId="ADAL" clId="{A536BD68-933E-475D-B026-E9E8B76DE554}" dt="2022-06-07T11:40:11.644" v="582"/>
          <ac:spMkLst>
            <pc:docMk/>
            <pc:sldMk cId="411499995" sldId="554"/>
            <ac:spMk id="3" creationId="{F5D3035E-753B-2449-BEF7-822271328C7F}"/>
          </ac:spMkLst>
        </pc:spChg>
      </pc:sldChg>
      <pc:sldChg chg="modSp add">
        <pc:chgData name="Norbert Maczey" userId="7d17fd52-871c-413c-b74e-3056e7695eb5" providerId="ADAL" clId="{A536BD68-933E-475D-B026-E9E8B76DE554}" dt="2022-06-07T11:37:51.083" v="558" actId="6549"/>
        <pc:sldMkLst>
          <pc:docMk/>
          <pc:sldMk cId="3047752026" sldId="555"/>
        </pc:sldMkLst>
        <pc:spChg chg="mod">
          <ac:chgData name="Norbert Maczey" userId="7d17fd52-871c-413c-b74e-3056e7695eb5" providerId="ADAL" clId="{A536BD68-933E-475D-B026-E9E8B76DE554}" dt="2022-06-07T11:37:51.083" v="558" actId="6549"/>
          <ac:spMkLst>
            <pc:docMk/>
            <pc:sldMk cId="3047752026" sldId="555"/>
            <ac:spMk id="2" creationId="{09F5A291-BA00-4AD8-868F-4A553F056301}"/>
          </ac:spMkLst>
        </pc:spChg>
        <pc:spChg chg="mod">
          <ac:chgData name="Norbert Maczey" userId="7d17fd52-871c-413c-b74e-3056e7695eb5" providerId="ADAL" clId="{A536BD68-933E-475D-B026-E9E8B76DE554}" dt="2022-06-07T11:33:45.710" v="484"/>
          <ac:spMkLst>
            <pc:docMk/>
            <pc:sldMk cId="3047752026" sldId="555"/>
            <ac:spMk id="3" creationId="{F5D3035E-753B-2449-BEF7-822271328C7F}"/>
          </ac:spMkLst>
        </pc:spChg>
      </pc:sldChg>
      <pc:sldChg chg="modSp add">
        <pc:chgData name="Norbert Maczey" userId="7d17fd52-871c-413c-b74e-3056e7695eb5" providerId="ADAL" clId="{A536BD68-933E-475D-B026-E9E8B76DE554}" dt="2022-06-07T15:16:27.569" v="1252" actId="20577"/>
        <pc:sldMkLst>
          <pc:docMk/>
          <pc:sldMk cId="2571346764" sldId="556"/>
        </pc:sldMkLst>
        <pc:spChg chg="mod">
          <ac:chgData name="Norbert Maczey" userId="7d17fd52-871c-413c-b74e-3056e7695eb5" providerId="ADAL" clId="{A536BD68-933E-475D-B026-E9E8B76DE554}" dt="2022-06-07T11:24:17.237" v="329" actId="6549"/>
          <ac:spMkLst>
            <pc:docMk/>
            <pc:sldMk cId="2571346764" sldId="556"/>
            <ac:spMk id="2" creationId="{09F5A291-BA00-4AD8-868F-4A553F056301}"/>
          </ac:spMkLst>
        </pc:spChg>
        <pc:spChg chg="mod">
          <ac:chgData name="Norbert Maczey" userId="7d17fd52-871c-413c-b74e-3056e7695eb5" providerId="ADAL" clId="{A536BD68-933E-475D-B026-E9E8B76DE554}" dt="2022-06-07T15:16:27.569" v="1252" actId="20577"/>
          <ac:spMkLst>
            <pc:docMk/>
            <pc:sldMk cId="2571346764" sldId="556"/>
            <ac:spMk id="3" creationId="{F5D3035E-753B-2449-BEF7-822271328C7F}"/>
          </ac:spMkLst>
        </pc:spChg>
      </pc:sldChg>
      <pc:sldChg chg="modSp add">
        <pc:chgData name="Norbert Maczey" userId="7d17fd52-871c-413c-b74e-3056e7695eb5" providerId="ADAL" clId="{A536BD68-933E-475D-B026-E9E8B76DE554}" dt="2022-06-07T11:25:33.725" v="360" actId="6549"/>
        <pc:sldMkLst>
          <pc:docMk/>
          <pc:sldMk cId="4227535896" sldId="557"/>
        </pc:sldMkLst>
        <pc:spChg chg="mod">
          <ac:chgData name="Norbert Maczey" userId="7d17fd52-871c-413c-b74e-3056e7695eb5" providerId="ADAL" clId="{A536BD68-933E-475D-B026-E9E8B76DE554}" dt="2022-06-07T11:25:33.725" v="360" actId="6549"/>
          <ac:spMkLst>
            <pc:docMk/>
            <pc:sldMk cId="4227535896" sldId="557"/>
            <ac:spMk id="2" creationId="{09F5A291-BA00-4AD8-868F-4A553F056301}"/>
          </ac:spMkLst>
        </pc:spChg>
        <pc:spChg chg="mod">
          <ac:chgData name="Norbert Maczey" userId="7d17fd52-871c-413c-b74e-3056e7695eb5" providerId="ADAL" clId="{A536BD68-933E-475D-B026-E9E8B76DE554}" dt="2022-06-07T11:24:41.116" v="342" actId="6549"/>
          <ac:spMkLst>
            <pc:docMk/>
            <pc:sldMk cId="4227535896" sldId="557"/>
            <ac:spMk id="3" creationId="{F5D3035E-753B-2449-BEF7-822271328C7F}"/>
          </ac:spMkLst>
        </pc:spChg>
      </pc:sldChg>
      <pc:sldChg chg="modSp add">
        <pc:chgData name="Norbert Maczey" userId="7d17fd52-871c-413c-b74e-3056e7695eb5" providerId="ADAL" clId="{A536BD68-933E-475D-B026-E9E8B76DE554}" dt="2022-06-07T11:31:33.837" v="483" actId="20577"/>
        <pc:sldMkLst>
          <pc:docMk/>
          <pc:sldMk cId="1174815567" sldId="559"/>
        </pc:sldMkLst>
        <pc:spChg chg="mod">
          <ac:chgData name="Norbert Maczey" userId="7d17fd52-871c-413c-b74e-3056e7695eb5" providerId="ADAL" clId="{A536BD68-933E-475D-B026-E9E8B76DE554}" dt="2022-06-07T11:31:33.837" v="483" actId="20577"/>
          <ac:spMkLst>
            <pc:docMk/>
            <pc:sldMk cId="1174815567" sldId="559"/>
            <ac:spMk id="2" creationId="{09F5A291-BA00-4AD8-868F-4A553F056301}"/>
          </ac:spMkLst>
        </pc:spChg>
        <pc:spChg chg="mod">
          <ac:chgData name="Norbert Maczey" userId="7d17fd52-871c-413c-b74e-3056e7695eb5" providerId="ADAL" clId="{A536BD68-933E-475D-B026-E9E8B76DE554}" dt="2022-06-07T11:31:14.570" v="477" actId="1076"/>
          <ac:spMkLst>
            <pc:docMk/>
            <pc:sldMk cId="1174815567" sldId="559"/>
            <ac:spMk id="3" creationId="{F5D3035E-753B-2449-BEF7-822271328C7F}"/>
          </ac:spMkLst>
        </pc:spChg>
      </pc:sldChg>
      <pc:sldChg chg="modSp add">
        <pc:chgData name="Norbert Maczey" userId="7d17fd52-871c-413c-b74e-3056e7695eb5" providerId="ADAL" clId="{A536BD68-933E-475D-B026-E9E8B76DE554}" dt="2022-06-07T11:39:17.931" v="581" actId="6549"/>
        <pc:sldMkLst>
          <pc:docMk/>
          <pc:sldMk cId="3515724864" sldId="560"/>
        </pc:sldMkLst>
        <pc:spChg chg="mod">
          <ac:chgData name="Norbert Maczey" userId="7d17fd52-871c-413c-b74e-3056e7695eb5" providerId="ADAL" clId="{A536BD68-933E-475D-B026-E9E8B76DE554}" dt="2022-06-07T11:39:17.931" v="581" actId="6549"/>
          <ac:spMkLst>
            <pc:docMk/>
            <pc:sldMk cId="3515724864" sldId="560"/>
            <ac:spMk id="2" creationId="{09F5A291-BA00-4AD8-868F-4A553F056301}"/>
          </ac:spMkLst>
        </pc:spChg>
        <pc:spChg chg="mod">
          <ac:chgData name="Norbert Maczey" userId="7d17fd52-871c-413c-b74e-3056e7695eb5" providerId="ADAL" clId="{A536BD68-933E-475D-B026-E9E8B76DE554}" dt="2022-06-07T11:38:21.093" v="560"/>
          <ac:spMkLst>
            <pc:docMk/>
            <pc:sldMk cId="3515724864" sldId="560"/>
            <ac:spMk id="3" creationId="{F5D3035E-753B-2449-BEF7-822271328C7F}"/>
          </ac:spMkLst>
        </pc:spChg>
      </pc:sldChg>
      <pc:sldChg chg="add">
        <pc:chgData name="Norbert Maczey" userId="7d17fd52-871c-413c-b74e-3056e7695eb5" providerId="ADAL" clId="{A536BD68-933E-475D-B026-E9E8B76DE554}" dt="2022-06-07T11:49:59.051" v="993"/>
        <pc:sldMkLst>
          <pc:docMk/>
          <pc:sldMk cId="3287240049" sldId="5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0C1ED8-23B9-8D4F-AADC-AC687C2DAE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18B3CB-7503-754E-91E8-70EF7BAA1DE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6C8D5-A618-BE43-A4DD-DED0B6B1ED05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2D4483E-6894-9244-9156-2EB17C28C2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D4FAA1-FED7-814B-A5E0-D8A994C501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6F77C-FEA3-5540-9E57-84A64E50DE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AFF33-192E-CE48-A5C6-B9695BC51F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08594-7A58-7242-BA5C-327907F1CA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08594-7A58-7242-BA5C-327907F1CA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31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08594-7A58-7242-BA5C-327907F1CA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050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08594-7A58-7242-BA5C-327907F1CA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716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08594-7A58-7242-BA5C-327907F1CA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839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08594-7A58-7242-BA5C-327907F1CA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996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08594-7A58-7242-BA5C-327907F1CA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942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08594-7A58-7242-BA5C-327907F1CA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14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08594-7A58-7242-BA5C-327907F1CA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213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08594-7A58-7242-BA5C-327907F1CA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434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08594-7A58-7242-BA5C-327907F1CA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680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08594-7A58-7242-BA5C-327907F1CA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441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08594-7A58-7242-BA5C-327907F1CA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551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08594-7A58-7242-BA5C-327907F1CA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84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gif"/><Relationship Id="rId18" Type="http://schemas.openxmlformats.org/officeDocument/2006/relationships/image" Target="../media/image33.gif"/><Relationship Id="rId26" Type="http://schemas.openxmlformats.org/officeDocument/2006/relationships/image" Target="../media/image41.gif"/><Relationship Id="rId39" Type="http://schemas.openxmlformats.org/officeDocument/2006/relationships/image" Target="../media/image54.gif"/><Relationship Id="rId21" Type="http://schemas.openxmlformats.org/officeDocument/2006/relationships/image" Target="../media/image36.gif"/><Relationship Id="rId34" Type="http://schemas.openxmlformats.org/officeDocument/2006/relationships/image" Target="../media/image49.gif"/><Relationship Id="rId42" Type="http://schemas.openxmlformats.org/officeDocument/2006/relationships/image" Target="../media/image57.gif"/><Relationship Id="rId47" Type="http://schemas.openxmlformats.org/officeDocument/2006/relationships/image" Target="../media/image62.gif"/><Relationship Id="rId50" Type="http://schemas.openxmlformats.org/officeDocument/2006/relationships/image" Target="../media/image65.gif"/><Relationship Id="rId7" Type="http://schemas.openxmlformats.org/officeDocument/2006/relationships/image" Target="../media/image22.gif"/><Relationship Id="rId2" Type="http://schemas.openxmlformats.org/officeDocument/2006/relationships/image" Target="../media/image17.gif"/><Relationship Id="rId16" Type="http://schemas.openxmlformats.org/officeDocument/2006/relationships/image" Target="../media/image31.gif"/><Relationship Id="rId29" Type="http://schemas.openxmlformats.org/officeDocument/2006/relationships/image" Target="../media/image44.gif"/><Relationship Id="rId11" Type="http://schemas.openxmlformats.org/officeDocument/2006/relationships/image" Target="../media/image26.gif"/><Relationship Id="rId24" Type="http://schemas.openxmlformats.org/officeDocument/2006/relationships/image" Target="../media/image39.gif"/><Relationship Id="rId32" Type="http://schemas.openxmlformats.org/officeDocument/2006/relationships/image" Target="../media/image47.gif"/><Relationship Id="rId37" Type="http://schemas.openxmlformats.org/officeDocument/2006/relationships/image" Target="../media/image52.gif"/><Relationship Id="rId40" Type="http://schemas.openxmlformats.org/officeDocument/2006/relationships/image" Target="../media/image55.gif"/><Relationship Id="rId45" Type="http://schemas.openxmlformats.org/officeDocument/2006/relationships/image" Target="../media/image60.gif"/><Relationship Id="rId5" Type="http://schemas.openxmlformats.org/officeDocument/2006/relationships/image" Target="../media/image20.gif"/><Relationship Id="rId15" Type="http://schemas.openxmlformats.org/officeDocument/2006/relationships/image" Target="../media/image30.gif"/><Relationship Id="rId23" Type="http://schemas.openxmlformats.org/officeDocument/2006/relationships/image" Target="../media/image38.gif"/><Relationship Id="rId28" Type="http://schemas.openxmlformats.org/officeDocument/2006/relationships/image" Target="../media/image43.gif"/><Relationship Id="rId36" Type="http://schemas.openxmlformats.org/officeDocument/2006/relationships/image" Target="../media/image51.gif"/><Relationship Id="rId49" Type="http://schemas.openxmlformats.org/officeDocument/2006/relationships/image" Target="../media/image64.gif"/><Relationship Id="rId10" Type="http://schemas.openxmlformats.org/officeDocument/2006/relationships/image" Target="../media/image25.gif"/><Relationship Id="rId19" Type="http://schemas.openxmlformats.org/officeDocument/2006/relationships/image" Target="../media/image34.gif"/><Relationship Id="rId31" Type="http://schemas.openxmlformats.org/officeDocument/2006/relationships/image" Target="../media/image46.gif"/><Relationship Id="rId44" Type="http://schemas.openxmlformats.org/officeDocument/2006/relationships/image" Target="../media/image59.gif"/><Relationship Id="rId4" Type="http://schemas.openxmlformats.org/officeDocument/2006/relationships/image" Target="../media/image19.gif"/><Relationship Id="rId9" Type="http://schemas.openxmlformats.org/officeDocument/2006/relationships/image" Target="../media/image24.gif"/><Relationship Id="rId14" Type="http://schemas.openxmlformats.org/officeDocument/2006/relationships/image" Target="../media/image29.gif"/><Relationship Id="rId22" Type="http://schemas.openxmlformats.org/officeDocument/2006/relationships/image" Target="../media/image37.gif"/><Relationship Id="rId27" Type="http://schemas.openxmlformats.org/officeDocument/2006/relationships/image" Target="../media/image42.gif"/><Relationship Id="rId30" Type="http://schemas.openxmlformats.org/officeDocument/2006/relationships/image" Target="../media/image45.gif"/><Relationship Id="rId35" Type="http://schemas.openxmlformats.org/officeDocument/2006/relationships/image" Target="../media/image50.gif"/><Relationship Id="rId43" Type="http://schemas.openxmlformats.org/officeDocument/2006/relationships/image" Target="../media/image58.gif"/><Relationship Id="rId48" Type="http://schemas.openxmlformats.org/officeDocument/2006/relationships/image" Target="../media/image63.gif"/><Relationship Id="rId8" Type="http://schemas.openxmlformats.org/officeDocument/2006/relationships/image" Target="../media/image23.gif"/><Relationship Id="rId51" Type="http://schemas.openxmlformats.org/officeDocument/2006/relationships/image" Target="../media/image66.emf"/><Relationship Id="rId3" Type="http://schemas.openxmlformats.org/officeDocument/2006/relationships/image" Target="../media/image18.gif"/><Relationship Id="rId12" Type="http://schemas.openxmlformats.org/officeDocument/2006/relationships/image" Target="../media/image27.gif"/><Relationship Id="rId17" Type="http://schemas.openxmlformats.org/officeDocument/2006/relationships/image" Target="../media/image32.gif"/><Relationship Id="rId25" Type="http://schemas.openxmlformats.org/officeDocument/2006/relationships/image" Target="../media/image40.gif"/><Relationship Id="rId33" Type="http://schemas.openxmlformats.org/officeDocument/2006/relationships/image" Target="../media/image48.gif"/><Relationship Id="rId38" Type="http://schemas.openxmlformats.org/officeDocument/2006/relationships/image" Target="../media/image53.gif"/><Relationship Id="rId46" Type="http://schemas.openxmlformats.org/officeDocument/2006/relationships/image" Target="../media/image61.gif"/><Relationship Id="rId20" Type="http://schemas.openxmlformats.org/officeDocument/2006/relationships/image" Target="../media/image35.gif"/><Relationship Id="rId41" Type="http://schemas.openxmlformats.org/officeDocument/2006/relationships/image" Target="../media/image56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gi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AB0320-A8F8-9145-9375-AD410D6926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4398964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0BC2ECB-A510-8446-ACC0-0E2D63A36D6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43989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change image.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9CE29D-E029-464C-9EC0-2985BAD973D3}"/>
              </a:ext>
            </a:extLst>
          </p:cNvPr>
          <p:cNvSpPr/>
          <p:nvPr userDrawn="1"/>
        </p:nvSpPr>
        <p:spPr>
          <a:xfrm>
            <a:off x="0" y="4399280"/>
            <a:ext cx="12192000" cy="1889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DAD466-6E3F-4E47-96FC-325392024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663111"/>
            <a:ext cx="12192000" cy="32006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184FDE-357D-E74A-A066-D57E2FC7D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39163"/>
            <a:ext cx="12192000" cy="2059800"/>
          </a:xfrm>
          <a:gradFill flip="none" rotWithShape="1">
            <a:gsLst>
              <a:gs pos="53000">
                <a:srgbClr val="000000">
                  <a:alpha val="35000"/>
                </a:srgbClr>
              </a:gs>
              <a:gs pos="0">
                <a:schemeClr val="tx1">
                  <a:alpha val="6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</p:spPr>
        <p:txBody>
          <a:bodyPr tIns="180000" bIns="180000" anchor="b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0AB326-8565-F149-8EDB-A7DDAFE110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309055"/>
            <a:ext cx="12192000" cy="29368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 dirty="0"/>
              <a:t>Data collected by (names of contributors and production team)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7FCC715-0815-0D47-A9CA-D57DAC9605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629116"/>
            <a:ext cx="12192000" cy="29368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 dirty="0"/>
              <a:t>Analysis and Compilation by (names of contributors)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053E51A-6C17-8F4E-9F26-B9E529C42C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5949177"/>
            <a:ext cx="12192000" cy="29368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US" sz="1600" dirty="0"/>
              <a:t>Presenters name, date, event</a:t>
            </a:r>
          </a:p>
        </p:txBody>
      </p:sp>
    </p:spTree>
    <p:extLst>
      <p:ext uri="{BB962C8B-B14F-4D97-AF65-F5344CB8AC3E}">
        <p14:creationId xmlns:p14="http://schemas.microsoft.com/office/powerpoint/2010/main" val="241997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A33E8B0-855A-C544-839C-5603CF769D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1917" y="3997266"/>
            <a:ext cx="978344" cy="19614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C6BE36-32F8-7F47-B794-08B4699CF3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4731" y="1056985"/>
            <a:ext cx="5434283" cy="35634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2" name="Graphic 1" descr="Monitor">
            <a:extLst>
              <a:ext uri="{FF2B5EF4-FFF2-40B4-BE49-F238E27FC236}">
                <a16:creationId xmlns:a16="http://schemas.microsoft.com/office/drawing/2014/main" id="{03B964EA-D945-0B41-A2F9-431CD70F78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42" y="-530258"/>
            <a:ext cx="7619025" cy="7619025"/>
          </a:xfrm>
          <a:prstGeom prst="rect">
            <a:avLst/>
          </a:prstGeom>
        </p:spPr>
      </p:pic>
      <p:pic>
        <p:nvPicPr>
          <p:cNvPr id="3" name="Graphic 2" descr="Smart Phone">
            <a:extLst>
              <a:ext uri="{FF2B5EF4-FFF2-40B4-BE49-F238E27FC236}">
                <a16:creationId xmlns:a16="http://schemas.microsoft.com/office/drawing/2014/main" id="{465C722C-9274-6949-BE6C-0F974FE13C0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01694" y="3565149"/>
            <a:ext cx="2599302" cy="25993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F4C3D7-182B-174D-A5B2-2C3FC7D6F1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8737" y="3414009"/>
            <a:ext cx="3475493" cy="23045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pic>
        <p:nvPicPr>
          <p:cNvPr id="4" name="Graphic 3" descr="Tablet">
            <a:extLst>
              <a:ext uri="{FF2B5EF4-FFF2-40B4-BE49-F238E27FC236}">
                <a16:creationId xmlns:a16="http://schemas.microsoft.com/office/drawing/2014/main" id="{ECCC53F5-7F32-694A-B368-694F9F78118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59396" y="2132941"/>
            <a:ext cx="4866723" cy="4866723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2E0BD44-6B88-1E4A-84AD-46E0257FB1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68402" y="1056889"/>
            <a:ext cx="5403504" cy="3509317"/>
          </a:xfrm>
          <a:custGeom>
            <a:avLst/>
            <a:gdLst>
              <a:gd name="connsiteX0" fmla="*/ 0 w 2028825"/>
              <a:gd name="connsiteY0" fmla="*/ 0 h 1317625"/>
              <a:gd name="connsiteX1" fmla="*/ 2028825 w 2028825"/>
              <a:gd name="connsiteY1" fmla="*/ 0 h 1317625"/>
              <a:gd name="connsiteX2" fmla="*/ 2028825 w 2028825"/>
              <a:gd name="connsiteY2" fmla="*/ 784225 h 1317625"/>
              <a:gd name="connsiteX3" fmla="*/ 1760539 w 2028825"/>
              <a:gd name="connsiteY3" fmla="*/ 784225 h 1317625"/>
              <a:gd name="connsiteX4" fmla="*/ 1682750 w 2028825"/>
              <a:gd name="connsiteY4" fmla="*/ 862014 h 1317625"/>
              <a:gd name="connsiteX5" fmla="*/ 1682750 w 2028825"/>
              <a:gd name="connsiteY5" fmla="*/ 1317625 h 1317625"/>
              <a:gd name="connsiteX6" fmla="*/ 0 w 2028825"/>
              <a:gd name="connsiteY6" fmla="*/ 1317625 h 131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8825" h="1317625">
                <a:moveTo>
                  <a:pt x="0" y="0"/>
                </a:moveTo>
                <a:lnTo>
                  <a:pt x="2028825" y="0"/>
                </a:lnTo>
                <a:lnTo>
                  <a:pt x="2028825" y="784225"/>
                </a:lnTo>
                <a:lnTo>
                  <a:pt x="1760539" y="784225"/>
                </a:lnTo>
                <a:cubicBezTo>
                  <a:pt x="1717577" y="784225"/>
                  <a:pt x="1682750" y="819052"/>
                  <a:pt x="1682750" y="862014"/>
                </a:cubicBezTo>
                <a:lnTo>
                  <a:pt x="1682750" y="1317625"/>
                </a:lnTo>
                <a:lnTo>
                  <a:pt x="0" y="13176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6" name="Picture Placeholder 36">
            <a:extLst>
              <a:ext uri="{FF2B5EF4-FFF2-40B4-BE49-F238E27FC236}">
                <a16:creationId xmlns:a16="http://schemas.microsoft.com/office/drawing/2014/main" id="{ED900B51-13E2-3940-A119-C79093BBB5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65258" y="3429000"/>
            <a:ext cx="3475493" cy="223523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14A3021C-2CD1-6043-AB3B-C0BA620595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202414" y="3991697"/>
            <a:ext cx="972462" cy="1746205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48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_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3FB3EF-685B-0041-886F-6731BB3EE6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465" y="787619"/>
            <a:ext cx="4001474" cy="5157455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D551562-1E58-144E-A3F2-CC1C0EEF3A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3466" y="569976"/>
            <a:ext cx="4001474" cy="5541264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6" name="Graphic 5" descr="Open book">
            <a:extLst>
              <a:ext uri="{FF2B5EF4-FFF2-40B4-BE49-F238E27FC236}">
                <a16:creationId xmlns:a16="http://schemas.microsoft.com/office/drawing/2014/main" id="{36132B34-45A1-AD46-BE61-17C962DFCE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4460" y="685800"/>
            <a:ext cx="1008888" cy="1008888"/>
          </a:xfrm>
          <a:prstGeom prst="rect">
            <a:avLst/>
          </a:prstGeom>
        </p:spPr>
      </p:pic>
      <p:pic>
        <p:nvPicPr>
          <p:cNvPr id="7" name="Graphic 6" descr="Open book">
            <a:extLst>
              <a:ext uri="{FF2B5EF4-FFF2-40B4-BE49-F238E27FC236}">
                <a16:creationId xmlns:a16="http://schemas.microsoft.com/office/drawing/2014/main" id="{BBFD2C56-5500-944E-AC84-FF22694DCF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4460" y="2711958"/>
            <a:ext cx="1008888" cy="1008888"/>
          </a:xfrm>
          <a:prstGeom prst="rect">
            <a:avLst/>
          </a:prstGeom>
        </p:spPr>
      </p:pic>
      <p:pic>
        <p:nvPicPr>
          <p:cNvPr id="8" name="Graphic 7" descr="Open book">
            <a:extLst>
              <a:ext uri="{FF2B5EF4-FFF2-40B4-BE49-F238E27FC236}">
                <a16:creationId xmlns:a16="http://schemas.microsoft.com/office/drawing/2014/main" id="{9FC41E2E-7C76-624B-97B7-C617D7816C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4460" y="4738116"/>
            <a:ext cx="1008888" cy="1008888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6EBCC5A-356D-7949-BF0B-5F1D71CAE8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40148" y="774059"/>
            <a:ext cx="6268387" cy="920629"/>
          </a:xfrm>
        </p:spPr>
        <p:txBody>
          <a:bodyPr/>
          <a:lstStyle>
            <a:lvl1pPr>
              <a:defRPr/>
            </a:lvl1pPr>
          </a:lstStyle>
          <a:p>
            <a:pPr marL="0" indent="0">
              <a:buNone/>
            </a:pPr>
            <a:r>
              <a:rPr lang="en-US" dirty="0"/>
              <a:t>1st point about the book goes here </a:t>
            </a:r>
            <a:br>
              <a:rPr lang="en-US" dirty="0"/>
            </a:br>
            <a:r>
              <a:rPr lang="en-US" dirty="0"/>
              <a:t>and </a:t>
            </a:r>
            <a:r>
              <a:rPr lang="en-US" b="1" dirty="0"/>
              <a:t>could extend to 2 lines </a:t>
            </a:r>
            <a:r>
              <a:rPr lang="en-US" dirty="0"/>
              <a:t>only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1C592AB-F2B2-6649-9FE9-F586A65628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147" y="2804027"/>
            <a:ext cx="6268387" cy="920629"/>
          </a:xfrm>
        </p:spPr>
        <p:txBody>
          <a:bodyPr/>
          <a:lstStyle>
            <a:lvl1pPr>
              <a:defRPr/>
            </a:lvl1pPr>
          </a:lstStyle>
          <a:p>
            <a:pPr marL="0" indent="0">
              <a:buNone/>
            </a:pPr>
            <a:r>
              <a:rPr lang="en-US" b="1" dirty="0"/>
              <a:t>2nd point about the book </a:t>
            </a:r>
            <a:r>
              <a:rPr lang="en-US" dirty="0"/>
              <a:t>goes here and could extend to 2 lines only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A77E900-D823-8E4E-999E-B883E46068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0147" y="4815706"/>
            <a:ext cx="6268387" cy="920629"/>
          </a:xfrm>
        </p:spPr>
        <p:txBody>
          <a:bodyPr/>
          <a:lstStyle>
            <a:lvl1pPr>
              <a:defRPr/>
            </a:lvl1pPr>
          </a:lstStyle>
          <a:p>
            <a:pPr marL="0" indent="0">
              <a:buNone/>
            </a:pPr>
            <a:r>
              <a:rPr lang="en-US" b="1" dirty="0"/>
              <a:t>3rd point </a:t>
            </a:r>
            <a:r>
              <a:rPr lang="en-US" dirty="0"/>
              <a:t>about the book goes here </a:t>
            </a:r>
            <a:br>
              <a:rPr lang="en-US" dirty="0"/>
            </a:br>
            <a:r>
              <a:rPr lang="en-US" dirty="0"/>
              <a:t>and could extend to 2 lines only</a:t>
            </a:r>
          </a:p>
        </p:txBody>
      </p:sp>
    </p:spTree>
    <p:extLst>
      <p:ext uri="{BB962C8B-B14F-4D97-AF65-F5344CB8AC3E}">
        <p14:creationId xmlns:p14="http://schemas.microsoft.com/office/powerpoint/2010/main" val="3241953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_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 159">
            <a:extLst>
              <a:ext uri="{FF2B5EF4-FFF2-40B4-BE49-F238E27FC236}">
                <a16:creationId xmlns:a16="http://schemas.microsoft.com/office/drawing/2014/main" id="{44A7552A-5E6B-344D-9552-0330DB8AB25A}"/>
              </a:ext>
            </a:extLst>
          </p:cNvPr>
          <p:cNvGrpSpPr/>
          <p:nvPr userDrawn="1"/>
        </p:nvGrpSpPr>
        <p:grpSpPr>
          <a:xfrm>
            <a:off x="941935" y="1416592"/>
            <a:ext cx="10329931" cy="646077"/>
            <a:chOff x="941935" y="1384772"/>
            <a:chExt cx="10329931" cy="64607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D570FEB-2499-DD48-B942-F64DAB3E88FC}"/>
                </a:ext>
              </a:extLst>
            </p:cNvPr>
            <p:cNvGrpSpPr/>
            <p:nvPr userDrawn="1"/>
          </p:nvGrpSpPr>
          <p:grpSpPr>
            <a:xfrm>
              <a:off x="941935" y="1384772"/>
              <a:ext cx="785007" cy="639310"/>
              <a:chOff x="941935" y="1384772"/>
              <a:chExt cx="785007" cy="639310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A46EE179-2E9F-A248-9CC8-B3511D9F41C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1935" y="1384772"/>
                <a:ext cx="785006" cy="472334"/>
              </a:xfrm>
              <a:prstGeom prst="rect">
                <a:avLst/>
              </a:prstGeom>
            </p:spPr>
          </p:pic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7791C03-FB72-4D47-9867-0B0E2C577BFD}"/>
                  </a:ext>
                </a:extLst>
              </p:cNvPr>
              <p:cNvSpPr txBox="1"/>
              <p:nvPr userDrawn="1"/>
            </p:nvSpPr>
            <p:spPr>
              <a:xfrm>
                <a:off x="941936" y="182402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Afghanistan</a:t>
                </a: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A8C49895-31E5-DE46-A5B2-ACDDB501664D}"/>
                </a:ext>
              </a:extLst>
            </p:cNvPr>
            <p:cNvGrpSpPr/>
            <p:nvPr userDrawn="1"/>
          </p:nvGrpSpPr>
          <p:grpSpPr>
            <a:xfrm>
              <a:off x="10477533" y="1387328"/>
              <a:ext cx="794333" cy="643521"/>
              <a:chOff x="941935" y="2080681"/>
              <a:chExt cx="794333" cy="643521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A72380EF-5FCE-4148-A272-32CC5188098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1262" y="2080681"/>
                <a:ext cx="785006" cy="472334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118F456-F5A3-FE41-943E-2D45569241C4}"/>
                  </a:ext>
                </a:extLst>
              </p:cNvPr>
              <p:cNvSpPr txBox="1"/>
              <p:nvPr userDrawn="1"/>
            </p:nvSpPr>
            <p:spPr>
              <a:xfrm>
                <a:off x="941935" y="252414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Botswana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221B5C2-FBAB-104F-8514-17CB8DD5C2F3}"/>
                </a:ext>
              </a:extLst>
            </p:cNvPr>
            <p:cNvGrpSpPr/>
            <p:nvPr userDrawn="1"/>
          </p:nvGrpSpPr>
          <p:grpSpPr>
            <a:xfrm>
              <a:off x="2302570" y="1386041"/>
              <a:ext cx="786675" cy="638041"/>
              <a:chOff x="2526878" y="1386041"/>
              <a:chExt cx="786675" cy="638041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7BEAD673-1201-6A4A-8F47-AF8E0A79E5A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28547" y="1386041"/>
                <a:ext cx="785006" cy="472334"/>
              </a:xfrm>
              <a:prstGeom prst="rect">
                <a:avLst/>
              </a:prstGeom>
            </p:spPr>
          </p:pic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80A938C-3CA0-7D46-9393-D9CF27D94969}"/>
                  </a:ext>
                </a:extLst>
              </p:cNvPr>
              <p:cNvSpPr txBox="1"/>
              <p:nvPr userDrawn="1"/>
            </p:nvSpPr>
            <p:spPr>
              <a:xfrm>
                <a:off x="2526878" y="182402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Anguilla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C86BE23-804D-AC47-9365-3A6651CF6834}"/>
                </a:ext>
              </a:extLst>
            </p:cNvPr>
            <p:cNvGrpSpPr/>
            <p:nvPr userDrawn="1"/>
          </p:nvGrpSpPr>
          <p:grpSpPr>
            <a:xfrm>
              <a:off x="3664873" y="1386041"/>
              <a:ext cx="793552" cy="638041"/>
              <a:chOff x="4097410" y="1386041"/>
              <a:chExt cx="793552" cy="638041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6B9C3245-D3AC-2643-88DA-B625AE53C8A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5956" y="1386041"/>
                <a:ext cx="785006" cy="472334"/>
              </a:xfrm>
              <a:prstGeom prst="rect">
                <a:avLst/>
              </a:prstGeom>
            </p:spPr>
          </p:pic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4DC3A08-7B60-F343-AB54-CCC3E69FD868}"/>
                  </a:ext>
                </a:extLst>
              </p:cNvPr>
              <p:cNvSpPr txBox="1"/>
              <p:nvPr userDrawn="1"/>
            </p:nvSpPr>
            <p:spPr>
              <a:xfrm>
                <a:off x="4097410" y="182402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Australia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AF6C003-119E-FC4F-A33C-CB24AA743F74}"/>
                </a:ext>
              </a:extLst>
            </p:cNvPr>
            <p:cNvGrpSpPr/>
            <p:nvPr userDrawn="1"/>
          </p:nvGrpSpPr>
          <p:grpSpPr>
            <a:xfrm>
              <a:off x="5034053" y="1396430"/>
              <a:ext cx="785006" cy="627652"/>
              <a:chOff x="5687584" y="1396430"/>
              <a:chExt cx="785006" cy="627652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A84AC498-3DAA-324B-A858-7D4BF8A6261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93296" y="1396430"/>
                <a:ext cx="778353" cy="472334"/>
              </a:xfrm>
              <a:prstGeom prst="rect">
                <a:avLst/>
              </a:prstGeom>
            </p:spPr>
          </p:pic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195DE00-3C05-5946-98FF-6B4D996E01A3}"/>
                  </a:ext>
                </a:extLst>
              </p:cNvPr>
              <p:cNvSpPr txBox="1"/>
              <p:nvPr userDrawn="1"/>
            </p:nvSpPr>
            <p:spPr>
              <a:xfrm>
                <a:off x="5687584" y="182402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Bahamas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F1861E4-E6AB-BB4F-9DF7-BC887AD4BD5D}"/>
                </a:ext>
              </a:extLst>
            </p:cNvPr>
            <p:cNvGrpSpPr/>
            <p:nvPr userDrawn="1"/>
          </p:nvGrpSpPr>
          <p:grpSpPr>
            <a:xfrm>
              <a:off x="6394687" y="1396430"/>
              <a:ext cx="785634" cy="627652"/>
              <a:chOff x="7295083" y="1396430"/>
              <a:chExt cx="785634" cy="627652"/>
            </a:xfrm>
          </p:grpSpPr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C43CE708-0AF6-1A42-A5A4-C96F6AA4AF6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95083" y="1396430"/>
                <a:ext cx="785006" cy="472334"/>
              </a:xfrm>
              <a:prstGeom prst="rect">
                <a:avLst/>
              </a:prstGeom>
            </p:spPr>
          </p:pic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070FA84-CA71-AF4E-86F2-ABFF30436771}"/>
                  </a:ext>
                </a:extLst>
              </p:cNvPr>
              <p:cNvSpPr txBox="1"/>
              <p:nvPr userDrawn="1"/>
            </p:nvSpPr>
            <p:spPr>
              <a:xfrm>
                <a:off x="7295711" y="182402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Bangladesh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41F33B7-CAA0-CC44-9EFB-60EC030140DD}"/>
                </a:ext>
              </a:extLst>
            </p:cNvPr>
            <p:cNvGrpSpPr/>
            <p:nvPr userDrawn="1"/>
          </p:nvGrpSpPr>
          <p:grpSpPr>
            <a:xfrm>
              <a:off x="7755949" y="1396430"/>
              <a:ext cx="785321" cy="632737"/>
              <a:chOff x="8907326" y="1396430"/>
              <a:chExt cx="785321" cy="632737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25595C72-66EC-724A-A43E-D6554B852F5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07326" y="1396430"/>
                <a:ext cx="785006" cy="472334"/>
              </a:xfrm>
              <a:prstGeom prst="rect">
                <a:avLst/>
              </a:prstGeom>
            </p:spPr>
          </p:pic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163DAFC-DD25-064C-9EB9-0025BD074193}"/>
                  </a:ext>
                </a:extLst>
              </p:cNvPr>
              <p:cNvSpPr txBox="1"/>
              <p:nvPr userDrawn="1"/>
            </p:nvSpPr>
            <p:spPr>
              <a:xfrm>
                <a:off x="8907641" y="1829112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Barbados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5BCB903-BE1F-B741-B866-AF0A3EE3434B}"/>
                </a:ext>
              </a:extLst>
            </p:cNvPr>
            <p:cNvGrpSpPr/>
            <p:nvPr userDrawn="1"/>
          </p:nvGrpSpPr>
          <p:grpSpPr>
            <a:xfrm>
              <a:off x="9116898" y="1396430"/>
              <a:ext cx="785006" cy="627652"/>
              <a:chOff x="10495001" y="1396430"/>
              <a:chExt cx="785006" cy="627652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A3FFB7B0-7176-6148-B22D-2D68B843864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95001" y="1396430"/>
                <a:ext cx="785006" cy="472334"/>
              </a:xfrm>
              <a:prstGeom prst="rect">
                <a:avLst/>
              </a:prstGeom>
            </p:spPr>
          </p:pic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F94A24C-388E-C94E-A4A2-350FDE72A1D3}"/>
                  </a:ext>
                </a:extLst>
              </p:cNvPr>
              <p:cNvSpPr txBox="1"/>
              <p:nvPr userDrawn="1"/>
            </p:nvSpPr>
            <p:spPr>
              <a:xfrm>
                <a:off x="10495001" y="182402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Bermuda</a:t>
                </a:r>
              </a:p>
            </p:txBody>
          </p:sp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FFDB9CAC-B5FC-0A45-83F2-83401EDBCD6C}"/>
              </a:ext>
            </a:extLst>
          </p:cNvPr>
          <p:cNvGrpSpPr/>
          <p:nvPr userDrawn="1"/>
        </p:nvGrpSpPr>
        <p:grpSpPr>
          <a:xfrm>
            <a:off x="726812" y="2133534"/>
            <a:ext cx="10556629" cy="775095"/>
            <a:chOff x="726812" y="2056829"/>
            <a:chExt cx="10556629" cy="775095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150B3593-3389-AC4B-928A-A299FD06D865}"/>
                </a:ext>
              </a:extLst>
            </p:cNvPr>
            <p:cNvGrpSpPr/>
            <p:nvPr userDrawn="1"/>
          </p:nvGrpSpPr>
          <p:grpSpPr>
            <a:xfrm>
              <a:off x="10489108" y="2056829"/>
              <a:ext cx="794333" cy="647237"/>
              <a:chOff x="941935" y="2776965"/>
              <a:chExt cx="794333" cy="647237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96965B9E-DAD9-544E-AAF5-44F38CB4DB3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1262" y="2776965"/>
                <a:ext cx="785006" cy="472334"/>
              </a:xfrm>
              <a:prstGeom prst="rect">
                <a:avLst/>
              </a:prstGeom>
            </p:spPr>
          </p:pic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F2ECF3A-21A2-8949-87C5-FE9EED723833}"/>
                  </a:ext>
                </a:extLst>
              </p:cNvPr>
              <p:cNvSpPr txBox="1"/>
              <p:nvPr userDrawn="1"/>
            </p:nvSpPr>
            <p:spPr>
              <a:xfrm>
                <a:off x="941935" y="322414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Colombia</a:t>
                </a: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1E50C976-6D9E-3C4F-9F4E-4973F1A1702B}"/>
                </a:ext>
              </a:extLst>
            </p:cNvPr>
            <p:cNvGrpSpPr/>
            <p:nvPr userDrawn="1"/>
          </p:nvGrpSpPr>
          <p:grpSpPr>
            <a:xfrm>
              <a:off x="726812" y="2080681"/>
              <a:ext cx="1201820" cy="643521"/>
              <a:chOff x="2325797" y="2080681"/>
              <a:chExt cx="1201820" cy="643521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3D6EC112-1318-5947-B26D-A7D65D1AEEC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35409" y="2080681"/>
                <a:ext cx="785006" cy="472334"/>
              </a:xfrm>
              <a:prstGeom prst="rect">
                <a:avLst/>
              </a:prstGeom>
            </p:spPr>
          </p:pic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DC08BAE-8DD5-BB44-AFC7-A63CC2D37731}"/>
                  </a:ext>
                </a:extLst>
              </p:cNvPr>
              <p:cNvSpPr txBox="1"/>
              <p:nvPr userDrawn="1"/>
            </p:nvSpPr>
            <p:spPr>
              <a:xfrm>
                <a:off x="2325797" y="2524147"/>
                <a:ext cx="120182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British Virgin Islands</a:t>
                </a: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99FD4E31-2D73-4C41-9FAC-E89A18E4114D}"/>
                </a:ext>
              </a:extLst>
            </p:cNvPr>
            <p:cNvGrpSpPr/>
            <p:nvPr userDrawn="1"/>
          </p:nvGrpSpPr>
          <p:grpSpPr>
            <a:xfrm>
              <a:off x="2439330" y="2080681"/>
              <a:ext cx="972000" cy="751243"/>
              <a:chOff x="4012965" y="2080681"/>
              <a:chExt cx="972000" cy="751243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3CDE92BF-E710-9D4F-943D-37D7C51BD1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5146" y="2080681"/>
                <a:ext cx="785006" cy="472334"/>
              </a:xfrm>
              <a:prstGeom prst="rect">
                <a:avLst/>
              </a:prstGeom>
            </p:spPr>
          </p:pic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60205B9-C146-BB44-AE38-E1C70E1DDA63}"/>
                  </a:ext>
                </a:extLst>
              </p:cNvPr>
              <p:cNvSpPr txBox="1"/>
              <p:nvPr userDrawn="1"/>
            </p:nvSpPr>
            <p:spPr>
              <a:xfrm>
                <a:off x="4012965" y="2524147"/>
                <a:ext cx="972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Brunei Darussalam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AA8CEADE-60F9-054E-BDED-61CFAEC4D442}"/>
                </a:ext>
              </a:extLst>
            </p:cNvPr>
            <p:cNvGrpSpPr/>
            <p:nvPr userDrawn="1"/>
          </p:nvGrpSpPr>
          <p:grpSpPr>
            <a:xfrm>
              <a:off x="4102109" y="2080681"/>
              <a:ext cx="791948" cy="643521"/>
              <a:chOff x="5687583" y="2080681"/>
              <a:chExt cx="791948" cy="643521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81691BDB-7F00-EF4C-B21F-FBBC02192F2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94525" y="2080681"/>
                <a:ext cx="785006" cy="472334"/>
              </a:xfrm>
              <a:prstGeom prst="rect">
                <a:avLst/>
              </a:prstGeom>
            </p:spPr>
          </p:pic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BC8C5EF-4871-544E-9E5E-6BD7D419C966}"/>
                  </a:ext>
                </a:extLst>
              </p:cNvPr>
              <p:cNvSpPr txBox="1"/>
              <p:nvPr userDrawn="1"/>
            </p:nvSpPr>
            <p:spPr>
              <a:xfrm>
                <a:off x="5687583" y="252414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Burundi</a:t>
                </a: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F122A0F6-E79B-CE4F-A7DA-D7C1607F0C4A}"/>
                </a:ext>
              </a:extLst>
            </p:cNvPr>
            <p:cNvGrpSpPr/>
            <p:nvPr userDrawn="1"/>
          </p:nvGrpSpPr>
          <p:grpSpPr>
            <a:xfrm>
              <a:off x="5686355" y="2080681"/>
              <a:ext cx="791153" cy="643521"/>
              <a:chOff x="7295710" y="2080681"/>
              <a:chExt cx="791153" cy="643521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CDFFF5C3-8DDA-D149-BAF4-6166D5A531F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1857" y="2080681"/>
                <a:ext cx="785006" cy="472334"/>
              </a:xfrm>
              <a:prstGeom prst="rect">
                <a:avLst/>
              </a:prstGeom>
            </p:spPr>
          </p:pic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135F069D-31E4-014C-8B4D-ECC84466A2B7}"/>
                  </a:ext>
                </a:extLst>
              </p:cNvPr>
              <p:cNvSpPr txBox="1"/>
              <p:nvPr userDrawn="1"/>
            </p:nvSpPr>
            <p:spPr>
              <a:xfrm>
                <a:off x="7295710" y="252414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Canada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5852AD6-E7F4-6446-B2F5-A969B5E0BD15}"/>
                </a:ext>
              </a:extLst>
            </p:cNvPr>
            <p:cNvGrpSpPr/>
            <p:nvPr userDrawn="1"/>
          </p:nvGrpSpPr>
          <p:grpSpPr>
            <a:xfrm>
              <a:off x="7299181" y="2085766"/>
              <a:ext cx="790358" cy="643521"/>
              <a:chOff x="8907640" y="2085766"/>
              <a:chExt cx="790358" cy="643521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BAFC71AA-FF5D-4044-806D-853C1D5360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12992" y="2085766"/>
                <a:ext cx="785006" cy="472334"/>
              </a:xfrm>
              <a:prstGeom prst="rect">
                <a:avLst/>
              </a:prstGeom>
            </p:spPr>
          </p:pic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9A8CCBC-A661-934D-94A7-35404A6615BE}"/>
                  </a:ext>
                </a:extLst>
              </p:cNvPr>
              <p:cNvSpPr txBox="1"/>
              <p:nvPr userDrawn="1"/>
            </p:nvSpPr>
            <p:spPr>
              <a:xfrm>
                <a:off x="8907640" y="2529232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Chile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B3E4285-B124-5A4C-B039-EAB3E3C28C16}"/>
                </a:ext>
              </a:extLst>
            </p:cNvPr>
            <p:cNvGrpSpPr/>
            <p:nvPr userDrawn="1"/>
          </p:nvGrpSpPr>
          <p:grpSpPr>
            <a:xfrm>
              <a:off x="8919639" y="2076167"/>
              <a:ext cx="789560" cy="648035"/>
              <a:chOff x="10495000" y="2076167"/>
              <a:chExt cx="789560" cy="648035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23A3E72B-47E9-B44F-9D58-555012A2A52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99554" y="2076167"/>
                <a:ext cx="785006" cy="472334"/>
              </a:xfrm>
              <a:prstGeom prst="rect">
                <a:avLst/>
              </a:prstGeom>
            </p:spPr>
          </p:pic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437713C-630B-9B4A-9CE1-DB238C3AE957}"/>
                  </a:ext>
                </a:extLst>
              </p:cNvPr>
              <p:cNvSpPr txBox="1"/>
              <p:nvPr userDrawn="1"/>
            </p:nvSpPr>
            <p:spPr>
              <a:xfrm>
                <a:off x="10495000" y="252414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China</a:t>
                </a:r>
              </a:p>
            </p:txBody>
          </p:sp>
        </p:grp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8151DA59-EE89-F84D-8C4D-0167D7D398FE}"/>
              </a:ext>
            </a:extLst>
          </p:cNvPr>
          <p:cNvGrpSpPr/>
          <p:nvPr userDrawn="1"/>
        </p:nvGrpSpPr>
        <p:grpSpPr>
          <a:xfrm>
            <a:off x="940707" y="3528475"/>
            <a:ext cx="10355056" cy="650801"/>
            <a:chOff x="940707" y="3471497"/>
            <a:chExt cx="10355056" cy="650801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D0AE4F3-85B0-7346-A2F7-A4BD9492C9EC}"/>
                </a:ext>
              </a:extLst>
            </p:cNvPr>
            <p:cNvGrpSpPr/>
            <p:nvPr userDrawn="1"/>
          </p:nvGrpSpPr>
          <p:grpSpPr>
            <a:xfrm>
              <a:off x="940707" y="3475153"/>
              <a:ext cx="791008" cy="642060"/>
              <a:chOff x="940707" y="3475153"/>
              <a:chExt cx="791008" cy="64206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17D82D1-8A8B-F54D-8F60-5B14D927144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6709" y="3475153"/>
                <a:ext cx="785006" cy="472334"/>
              </a:xfrm>
              <a:prstGeom prst="rect">
                <a:avLst/>
              </a:prstGeom>
            </p:spPr>
          </p:pic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EEB89F5-6753-734A-A043-B9714B0CA042}"/>
                  </a:ext>
                </a:extLst>
              </p:cNvPr>
              <p:cNvSpPr txBox="1"/>
              <p:nvPr userDrawn="1"/>
            </p:nvSpPr>
            <p:spPr>
              <a:xfrm>
                <a:off x="940707" y="3917158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Guyana</a:t>
                </a: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90E8F2AB-8589-BC43-935C-F60E9D4CE64B}"/>
                </a:ext>
              </a:extLst>
            </p:cNvPr>
            <p:cNvGrpSpPr/>
            <p:nvPr userDrawn="1"/>
          </p:nvGrpSpPr>
          <p:grpSpPr>
            <a:xfrm>
              <a:off x="2535411" y="3475153"/>
              <a:ext cx="785006" cy="642060"/>
              <a:chOff x="2535411" y="3475153"/>
              <a:chExt cx="785006" cy="64206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5AA4E4B-AA70-CF4E-97CD-0884AB1DC84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35411" y="3475153"/>
                <a:ext cx="785006" cy="472334"/>
              </a:xfrm>
              <a:prstGeom prst="rect">
                <a:avLst/>
              </a:prstGeom>
            </p:spPr>
          </p:pic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2C55A0E-0F1A-494A-917E-ACA98707DA25}"/>
                  </a:ext>
                </a:extLst>
              </p:cNvPr>
              <p:cNvSpPr txBox="1"/>
              <p:nvPr userDrawn="1"/>
            </p:nvSpPr>
            <p:spPr>
              <a:xfrm>
                <a:off x="2547063" y="3917158"/>
                <a:ext cx="760285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India</a:t>
                </a: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8621B906-7BAD-D646-90BF-FFC7F87A1C3B}"/>
                </a:ext>
              </a:extLst>
            </p:cNvPr>
            <p:cNvGrpSpPr/>
            <p:nvPr userDrawn="1"/>
          </p:nvGrpSpPr>
          <p:grpSpPr>
            <a:xfrm>
              <a:off x="4109703" y="3475153"/>
              <a:ext cx="785006" cy="642060"/>
              <a:chOff x="4109703" y="3475153"/>
              <a:chExt cx="785006" cy="64206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EB9AFFC-E40A-C449-A297-D0F2ED70F5C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9703" y="3475153"/>
                <a:ext cx="785006" cy="472334"/>
              </a:xfrm>
              <a:prstGeom prst="rect">
                <a:avLst/>
              </a:prstGeom>
            </p:spPr>
          </p:pic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B444315-7801-714A-B343-69232735109D}"/>
                  </a:ext>
                </a:extLst>
              </p:cNvPr>
              <p:cNvSpPr txBox="1"/>
              <p:nvPr userDrawn="1"/>
            </p:nvSpPr>
            <p:spPr>
              <a:xfrm>
                <a:off x="4113187" y="3917158"/>
                <a:ext cx="78087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Jamaica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07061207-5B9A-FF44-BE96-AF0DABE73501}"/>
                </a:ext>
              </a:extLst>
            </p:cNvPr>
            <p:cNvGrpSpPr/>
            <p:nvPr userDrawn="1"/>
          </p:nvGrpSpPr>
          <p:grpSpPr>
            <a:xfrm>
              <a:off x="5686355" y="3477107"/>
              <a:ext cx="802288" cy="640106"/>
              <a:chOff x="5686355" y="3477107"/>
              <a:chExt cx="802288" cy="640106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C04F0E6-C38B-9043-A1DF-E6108ED4657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03637" y="3477107"/>
                <a:ext cx="785006" cy="472334"/>
              </a:xfrm>
              <a:prstGeom prst="rect">
                <a:avLst/>
              </a:prstGeom>
            </p:spPr>
          </p:pic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2AE3FC1-05AD-F54A-A595-0384A519EE6A}"/>
                  </a:ext>
                </a:extLst>
              </p:cNvPr>
              <p:cNvSpPr txBox="1"/>
              <p:nvPr userDrawn="1"/>
            </p:nvSpPr>
            <p:spPr>
              <a:xfrm>
                <a:off x="5686355" y="3917158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Kenya</a:t>
                </a: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CFB494E3-A9CC-2F49-8EAD-43FCAE9E8C0C}"/>
                </a:ext>
              </a:extLst>
            </p:cNvPr>
            <p:cNvGrpSpPr/>
            <p:nvPr userDrawn="1"/>
          </p:nvGrpSpPr>
          <p:grpSpPr>
            <a:xfrm>
              <a:off x="7294482" y="3471497"/>
              <a:ext cx="793793" cy="645716"/>
              <a:chOff x="7294482" y="3471497"/>
              <a:chExt cx="793793" cy="645716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8B1FEEA-D157-6C4B-8DD8-6E49B89116A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4702" y="3471497"/>
                <a:ext cx="783573" cy="472334"/>
              </a:xfrm>
              <a:prstGeom prst="rect">
                <a:avLst/>
              </a:prstGeom>
            </p:spPr>
          </p:pic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A764482-A845-6E41-B29E-D55075B07BB8}"/>
                  </a:ext>
                </a:extLst>
              </p:cNvPr>
              <p:cNvSpPr txBox="1"/>
              <p:nvPr userDrawn="1"/>
            </p:nvSpPr>
            <p:spPr>
              <a:xfrm>
                <a:off x="7294482" y="3917158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Malawi</a:t>
                </a: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D182AA25-5842-EF49-A94B-213E48FED90A}"/>
                </a:ext>
              </a:extLst>
            </p:cNvPr>
            <p:cNvGrpSpPr/>
            <p:nvPr userDrawn="1"/>
          </p:nvGrpSpPr>
          <p:grpSpPr>
            <a:xfrm>
              <a:off x="8894837" y="3482192"/>
              <a:ext cx="809808" cy="640106"/>
              <a:chOff x="8906412" y="3482192"/>
              <a:chExt cx="809808" cy="640106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9BF735D-5185-3344-B590-B5556D74C21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31214" y="3482192"/>
                <a:ext cx="785006" cy="472334"/>
              </a:xfrm>
              <a:prstGeom prst="rect">
                <a:avLst/>
              </a:prstGeom>
            </p:spPr>
          </p:pic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2C5C616-D16B-B74D-AAC7-A7E00F3D8797}"/>
                  </a:ext>
                </a:extLst>
              </p:cNvPr>
              <p:cNvSpPr txBox="1"/>
              <p:nvPr userDrawn="1"/>
            </p:nvSpPr>
            <p:spPr>
              <a:xfrm>
                <a:off x="8906412" y="3922243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Malaysia</a:t>
                </a: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1D429C44-E9D8-FC40-B45C-AB6ACBA3F4AC}"/>
                </a:ext>
              </a:extLst>
            </p:cNvPr>
            <p:cNvGrpSpPr/>
            <p:nvPr userDrawn="1"/>
          </p:nvGrpSpPr>
          <p:grpSpPr>
            <a:xfrm>
              <a:off x="10482197" y="3471497"/>
              <a:ext cx="813566" cy="645716"/>
              <a:chOff x="10493772" y="3471497"/>
              <a:chExt cx="813566" cy="645716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4C4CFFED-7E22-9546-856A-48649EC49E1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522332" y="3471497"/>
                <a:ext cx="785006" cy="472334"/>
              </a:xfrm>
              <a:prstGeom prst="rect">
                <a:avLst/>
              </a:prstGeom>
            </p:spPr>
          </p:pic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C1D52B9-F4CB-064D-A73C-F8C053918B25}"/>
                  </a:ext>
                </a:extLst>
              </p:cNvPr>
              <p:cNvSpPr txBox="1"/>
              <p:nvPr userDrawn="1"/>
            </p:nvSpPr>
            <p:spPr>
              <a:xfrm>
                <a:off x="10493772" y="3917158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Mauritius</a:t>
                </a:r>
              </a:p>
            </p:txBody>
          </p:sp>
        </p:grp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7774D391-FC5D-D54B-9955-91DC35AEEA45}"/>
              </a:ext>
            </a:extLst>
          </p:cNvPr>
          <p:cNvGrpSpPr/>
          <p:nvPr userDrawn="1"/>
        </p:nvGrpSpPr>
        <p:grpSpPr>
          <a:xfrm>
            <a:off x="940707" y="4225682"/>
            <a:ext cx="10343853" cy="653989"/>
            <a:chOff x="940707" y="4182584"/>
            <a:chExt cx="10343853" cy="653989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DEC49A65-35FF-C34B-9809-393AAE3F8932}"/>
                </a:ext>
              </a:extLst>
            </p:cNvPr>
            <p:cNvGrpSpPr/>
            <p:nvPr userDrawn="1"/>
          </p:nvGrpSpPr>
          <p:grpSpPr>
            <a:xfrm>
              <a:off x="940707" y="4182584"/>
              <a:ext cx="791008" cy="648904"/>
              <a:chOff x="940707" y="4182584"/>
              <a:chExt cx="791008" cy="648904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6CD2DAB1-4925-D14B-B4D6-2618AD0729B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6709" y="4182584"/>
                <a:ext cx="785006" cy="472334"/>
              </a:xfrm>
              <a:prstGeom prst="rect">
                <a:avLst/>
              </a:prstGeom>
            </p:spPr>
          </p:pic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437E422-5DFF-2849-9849-EAAB4949E240}"/>
                  </a:ext>
                </a:extLst>
              </p:cNvPr>
              <p:cNvSpPr txBox="1"/>
              <p:nvPr userDrawn="1"/>
            </p:nvSpPr>
            <p:spPr>
              <a:xfrm>
                <a:off x="940707" y="4631433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Montserrat</a:t>
                </a:r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C49B8FBB-6367-F14C-AD25-B5CDE2033BB7}"/>
                </a:ext>
              </a:extLst>
            </p:cNvPr>
            <p:cNvGrpSpPr/>
            <p:nvPr userDrawn="1"/>
          </p:nvGrpSpPr>
          <p:grpSpPr>
            <a:xfrm>
              <a:off x="2531614" y="4182584"/>
              <a:ext cx="788803" cy="648904"/>
              <a:chOff x="2531614" y="4182584"/>
              <a:chExt cx="788803" cy="648904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B707DD0D-9625-534E-9AC1-EC47A38F6F3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31614" y="4182584"/>
                <a:ext cx="785006" cy="472334"/>
              </a:xfrm>
              <a:prstGeom prst="rect">
                <a:avLst/>
              </a:prstGeom>
            </p:spPr>
          </p:pic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EFE8929-E40F-FD44-9D1E-57FA6810228E}"/>
                  </a:ext>
                </a:extLst>
              </p:cNvPr>
              <p:cNvSpPr txBox="1"/>
              <p:nvPr userDrawn="1"/>
            </p:nvSpPr>
            <p:spPr>
              <a:xfrm>
                <a:off x="2532999" y="4631433"/>
                <a:ext cx="787418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Myanmar</a:t>
                </a: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9A3B4C91-2E3D-6040-A5A2-EB5584F94294}"/>
                </a:ext>
              </a:extLst>
            </p:cNvPr>
            <p:cNvGrpSpPr/>
            <p:nvPr userDrawn="1"/>
          </p:nvGrpSpPr>
          <p:grpSpPr>
            <a:xfrm>
              <a:off x="4102109" y="4182584"/>
              <a:ext cx="788853" cy="648904"/>
              <a:chOff x="4102109" y="4182584"/>
              <a:chExt cx="788853" cy="648904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8A6F4234-21C0-D241-9465-983771505CB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2109" y="4182584"/>
                <a:ext cx="785006" cy="472334"/>
              </a:xfrm>
              <a:prstGeom prst="rect">
                <a:avLst/>
              </a:prstGeom>
            </p:spPr>
          </p:pic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66B458FB-5E72-6546-94A5-8B1F840EBD2F}"/>
                  </a:ext>
                </a:extLst>
              </p:cNvPr>
              <p:cNvSpPr txBox="1"/>
              <p:nvPr userDrawn="1"/>
            </p:nvSpPr>
            <p:spPr>
              <a:xfrm>
                <a:off x="4109051" y="4631433"/>
                <a:ext cx="78191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Nigeria</a:t>
                </a: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B3E0BDDA-DC64-9941-850C-C55A0320E6A7}"/>
                </a:ext>
              </a:extLst>
            </p:cNvPr>
            <p:cNvGrpSpPr/>
            <p:nvPr userDrawn="1"/>
          </p:nvGrpSpPr>
          <p:grpSpPr>
            <a:xfrm>
              <a:off x="5686355" y="4182584"/>
              <a:ext cx="790897" cy="648904"/>
              <a:chOff x="5686355" y="4182584"/>
              <a:chExt cx="790897" cy="648904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FF3DB07-FEB8-4442-AF18-F3E407204F7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92246" y="4182584"/>
                <a:ext cx="785006" cy="472334"/>
              </a:xfrm>
              <a:prstGeom prst="rect">
                <a:avLst/>
              </a:prstGeom>
            </p:spPr>
          </p:pic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EB757451-DFB5-9A47-9E85-7B26C5823360}"/>
                  </a:ext>
                </a:extLst>
              </p:cNvPr>
              <p:cNvSpPr txBox="1"/>
              <p:nvPr userDrawn="1"/>
            </p:nvSpPr>
            <p:spPr>
              <a:xfrm>
                <a:off x="5686355" y="4631433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Pakistan</a:t>
                </a: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3F52E9A3-F7EA-0E42-9561-9406E7F585C3}"/>
                </a:ext>
              </a:extLst>
            </p:cNvPr>
            <p:cNvGrpSpPr/>
            <p:nvPr userDrawn="1"/>
          </p:nvGrpSpPr>
          <p:grpSpPr>
            <a:xfrm>
              <a:off x="7140349" y="4182584"/>
              <a:ext cx="1093272" cy="644613"/>
              <a:chOff x="7140349" y="4182584"/>
              <a:chExt cx="1093272" cy="644613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138CA3BF-0A6E-3540-A223-254817398FA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0336" y="4182584"/>
                <a:ext cx="785006" cy="472334"/>
              </a:xfrm>
              <a:prstGeom prst="rect">
                <a:avLst/>
              </a:prstGeom>
            </p:spPr>
          </p:pic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3FB7DE9B-CC60-AB4D-A91D-1E65E940B1F3}"/>
                  </a:ext>
                </a:extLst>
              </p:cNvPr>
              <p:cNvSpPr txBox="1"/>
              <p:nvPr userDrawn="1"/>
            </p:nvSpPr>
            <p:spPr>
              <a:xfrm>
                <a:off x="7140349" y="4627142"/>
                <a:ext cx="1093272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Papua New Guinea</a:t>
                </a:r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35E5BB85-7347-B242-8DF1-6B177EB5DDD8}"/>
                </a:ext>
              </a:extLst>
            </p:cNvPr>
            <p:cNvGrpSpPr/>
            <p:nvPr userDrawn="1"/>
          </p:nvGrpSpPr>
          <p:grpSpPr>
            <a:xfrm>
              <a:off x="8906412" y="4187669"/>
              <a:ext cx="790823" cy="648904"/>
              <a:chOff x="8906412" y="4187669"/>
              <a:chExt cx="790823" cy="648904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C60FB054-4804-9640-905B-192737E8671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12229" y="4187669"/>
                <a:ext cx="785006" cy="472334"/>
              </a:xfrm>
              <a:prstGeom prst="rect">
                <a:avLst/>
              </a:prstGeom>
            </p:spPr>
          </p:pic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C9514EA-7D04-E74D-8ED9-B4BBA6C86A4B}"/>
                  </a:ext>
                </a:extLst>
              </p:cNvPr>
              <p:cNvSpPr txBox="1"/>
              <p:nvPr userDrawn="1"/>
            </p:nvSpPr>
            <p:spPr>
              <a:xfrm>
                <a:off x="8906412" y="4636518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Philippines</a:t>
                </a: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FC832CF2-6BEC-034C-8D50-DB634BCAC8C7}"/>
                </a:ext>
              </a:extLst>
            </p:cNvPr>
            <p:cNvGrpSpPr/>
            <p:nvPr userDrawn="1"/>
          </p:nvGrpSpPr>
          <p:grpSpPr>
            <a:xfrm>
              <a:off x="10493772" y="4182584"/>
              <a:ext cx="790788" cy="648904"/>
              <a:chOff x="10493772" y="4182584"/>
              <a:chExt cx="790788" cy="648904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C4D453A2-F21B-1443-90B4-73597F82FCE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99554" y="4182584"/>
                <a:ext cx="785006" cy="472334"/>
              </a:xfrm>
              <a:prstGeom prst="rect">
                <a:avLst/>
              </a:prstGeom>
            </p:spPr>
          </p:pic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687C57E-9A05-3D44-96AB-C36AC783041D}"/>
                  </a:ext>
                </a:extLst>
              </p:cNvPr>
              <p:cNvSpPr txBox="1"/>
              <p:nvPr userDrawn="1"/>
            </p:nvSpPr>
            <p:spPr>
              <a:xfrm>
                <a:off x="10493772" y="4631433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Rwanda</a:t>
                </a:r>
              </a:p>
            </p:txBody>
          </p:sp>
        </p:grp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7216FA8D-C33B-7D46-AB2D-B4026F5D55B9}"/>
              </a:ext>
            </a:extLst>
          </p:cNvPr>
          <p:cNvGrpSpPr/>
          <p:nvPr userDrawn="1"/>
        </p:nvGrpSpPr>
        <p:grpSpPr>
          <a:xfrm>
            <a:off x="940707" y="4909586"/>
            <a:ext cx="10343853" cy="670617"/>
            <a:chOff x="940707" y="4876806"/>
            <a:chExt cx="10343853" cy="670617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649001AD-B737-9D4B-8A3F-F9DC2A5DF2BE}"/>
                </a:ext>
              </a:extLst>
            </p:cNvPr>
            <p:cNvGrpSpPr/>
            <p:nvPr userDrawn="1"/>
          </p:nvGrpSpPr>
          <p:grpSpPr>
            <a:xfrm>
              <a:off x="940707" y="4876806"/>
              <a:ext cx="796777" cy="665532"/>
              <a:chOff x="940707" y="4876806"/>
              <a:chExt cx="796777" cy="665532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2190A611-E89C-A241-BBA4-8F45D710090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2478" y="4876806"/>
                <a:ext cx="785006" cy="472334"/>
              </a:xfrm>
              <a:prstGeom prst="rect">
                <a:avLst/>
              </a:prstGeom>
            </p:spPr>
          </p:pic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DA6EFD2-A420-6446-8DAD-025431240F37}"/>
                  </a:ext>
                </a:extLst>
              </p:cNvPr>
              <p:cNvSpPr txBox="1"/>
              <p:nvPr userDrawn="1"/>
            </p:nvSpPr>
            <p:spPr>
              <a:xfrm>
                <a:off x="940707" y="5342283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Sierra Leone</a:t>
                </a:r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42CA2947-EAD8-A34F-86B6-E49746A6CC13}"/>
                </a:ext>
              </a:extLst>
            </p:cNvPr>
            <p:cNvGrpSpPr/>
            <p:nvPr userDrawn="1"/>
          </p:nvGrpSpPr>
          <p:grpSpPr>
            <a:xfrm>
              <a:off x="2493801" y="4876806"/>
              <a:ext cx="917529" cy="665532"/>
              <a:chOff x="2493801" y="4876806"/>
              <a:chExt cx="917529" cy="665532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C15A8AA0-8D50-F547-980D-2864486B8C7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36422" y="4876806"/>
                <a:ext cx="785006" cy="472334"/>
              </a:xfrm>
              <a:prstGeom prst="rect">
                <a:avLst/>
              </a:prstGeom>
            </p:spPr>
          </p:pic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B6B4EAFD-6BDB-AD4A-8C23-09B97C32F617}"/>
                  </a:ext>
                </a:extLst>
              </p:cNvPr>
              <p:cNvSpPr txBox="1"/>
              <p:nvPr userDrawn="1"/>
            </p:nvSpPr>
            <p:spPr>
              <a:xfrm>
                <a:off x="2493801" y="5342283"/>
                <a:ext cx="91752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Solomon Islands</a:t>
                </a:r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B3B77B69-7CDA-EE4E-952E-0DA5BCD3F9DC}"/>
                </a:ext>
              </a:extLst>
            </p:cNvPr>
            <p:cNvGrpSpPr/>
            <p:nvPr userDrawn="1"/>
          </p:nvGrpSpPr>
          <p:grpSpPr>
            <a:xfrm>
              <a:off x="4102109" y="4876806"/>
              <a:ext cx="800248" cy="665532"/>
              <a:chOff x="4102109" y="4876806"/>
              <a:chExt cx="800248" cy="665532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6627D77B-D48E-8742-9029-230C2655B7B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5956" y="4876806"/>
                <a:ext cx="785006" cy="472334"/>
              </a:xfrm>
              <a:prstGeom prst="rect">
                <a:avLst/>
              </a:prstGeom>
            </p:spPr>
          </p:pic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2BE2886A-6623-2C48-9C8B-28A3005D1F6D}"/>
                  </a:ext>
                </a:extLst>
              </p:cNvPr>
              <p:cNvSpPr txBox="1"/>
              <p:nvPr userDrawn="1"/>
            </p:nvSpPr>
            <p:spPr>
              <a:xfrm>
                <a:off x="4102109" y="5342283"/>
                <a:ext cx="800248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South Africa</a:t>
                </a: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3B0CD4EA-4DFD-AC46-AACA-CD75F2CF474F}"/>
                </a:ext>
              </a:extLst>
            </p:cNvPr>
            <p:cNvGrpSpPr/>
            <p:nvPr userDrawn="1"/>
          </p:nvGrpSpPr>
          <p:grpSpPr>
            <a:xfrm>
              <a:off x="5695132" y="4876806"/>
              <a:ext cx="787804" cy="665532"/>
              <a:chOff x="5695132" y="4876806"/>
              <a:chExt cx="787804" cy="665532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6A102033-9B9C-9A46-AE81-F46120CB77C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95132" y="4876806"/>
                <a:ext cx="785006" cy="472334"/>
              </a:xfrm>
              <a:prstGeom prst="rect">
                <a:avLst/>
              </a:prstGeom>
            </p:spPr>
          </p:pic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0BA2C3A-F625-F643-8A8A-B03383DD94FE}"/>
                  </a:ext>
                </a:extLst>
              </p:cNvPr>
              <p:cNvSpPr txBox="1"/>
              <p:nvPr userDrawn="1"/>
            </p:nvSpPr>
            <p:spPr>
              <a:xfrm>
                <a:off x="5697930" y="5342283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Sri Lanka </a:t>
                </a:r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01CD5113-BF58-4C44-BF72-F84EF04CF09C}"/>
                </a:ext>
              </a:extLst>
            </p:cNvPr>
            <p:cNvGrpSpPr/>
            <p:nvPr userDrawn="1"/>
          </p:nvGrpSpPr>
          <p:grpSpPr>
            <a:xfrm>
              <a:off x="7302261" y="4876806"/>
              <a:ext cx="785006" cy="661241"/>
              <a:chOff x="7302261" y="4876806"/>
              <a:chExt cx="785006" cy="661241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57F111DF-D5BB-EF47-B756-C49482116D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2261" y="4876806"/>
                <a:ext cx="785006" cy="472334"/>
              </a:xfrm>
              <a:prstGeom prst="rect">
                <a:avLst/>
              </a:prstGeom>
            </p:spPr>
          </p:pic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7A6C0E9-9E4D-AF46-97C8-F6B9A556E3E7}"/>
                  </a:ext>
                </a:extLst>
              </p:cNvPr>
              <p:cNvSpPr txBox="1"/>
              <p:nvPr userDrawn="1"/>
            </p:nvSpPr>
            <p:spPr>
              <a:xfrm>
                <a:off x="7308862" y="5337992"/>
                <a:ext cx="77062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St Helena*</a:t>
                </a:r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E719EA0C-5D72-614F-BAB3-2022A87310FF}"/>
                </a:ext>
              </a:extLst>
            </p:cNvPr>
            <p:cNvGrpSpPr/>
            <p:nvPr userDrawn="1"/>
          </p:nvGrpSpPr>
          <p:grpSpPr>
            <a:xfrm>
              <a:off x="8906412" y="4881891"/>
              <a:ext cx="791787" cy="665532"/>
              <a:chOff x="8906412" y="4881891"/>
              <a:chExt cx="791787" cy="665532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A6A5803F-EE97-CA4F-BADF-5454560F548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13193" y="4881891"/>
                <a:ext cx="785006" cy="472334"/>
              </a:xfrm>
              <a:prstGeom prst="rect">
                <a:avLst/>
              </a:prstGeom>
            </p:spPr>
          </p:pic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1AAF723C-3291-6E49-9788-DF6BE0534E17}"/>
                  </a:ext>
                </a:extLst>
              </p:cNvPr>
              <p:cNvSpPr txBox="1"/>
              <p:nvPr userDrawn="1"/>
            </p:nvSpPr>
            <p:spPr>
              <a:xfrm>
                <a:off x="8906412" y="5347368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Switzerland</a:t>
                </a:r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66C0CFA1-6406-6A49-AE66-05582E03D3FF}"/>
                </a:ext>
              </a:extLst>
            </p:cNvPr>
            <p:cNvGrpSpPr/>
            <p:nvPr userDrawn="1"/>
          </p:nvGrpSpPr>
          <p:grpSpPr>
            <a:xfrm>
              <a:off x="10493772" y="4876806"/>
              <a:ext cx="790788" cy="665532"/>
              <a:chOff x="10493772" y="4876806"/>
              <a:chExt cx="790788" cy="665532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09A12A4B-003E-E948-BC65-6F51F1DB9B3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99554" y="4876806"/>
                <a:ext cx="785006" cy="472334"/>
              </a:xfrm>
              <a:prstGeom prst="rect">
                <a:avLst/>
              </a:prstGeom>
            </p:spPr>
          </p:pic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7395397-18E4-AD46-9D56-521A7CC3B81A}"/>
                  </a:ext>
                </a:extLst>
              </p:cNvPr>
              <p:cNvSpPr txBox="1"/>
              <p:nvPr userDrawn="1"/>
            </p:nvSpPr>
            <p:spPr>
              <a:xfrm>
                <a:off x="10493772" y="5342283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Tanzania</a:t>
                </a:r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9B8927C6-73B8-634D-929C-180CCF7BB0F1}"/>
              </a:ext>
            </a:extLst>
          </p:cNvPr>
          <p:cNvGrpSpPr/>
          <p:nvPr userDrawn="1"/>
        </p:nvGrpSpPr>
        <p:grpSpPr>
          <a:xfrm>
            <a:off x="907440" y="5616973"/>
            <a:ext cx="10388323" cy="650349"/>
            <a:chOff x="907440" y="5588176"/>
            <a:chExt cx="10388323" cy="650349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BE092D97-A507-9C4D-9C54-9E57698DE098}"/>
                </a:ext>
              </a:extLst>
            </p:cNvPr>
            <p:cNvGrpSpPr/>
            <p:nvPr userDrawn="1"/>
          </p:nvGrpSpPr>
          <p:grpSpPr>
            <a:xfrm>
              <a:off x="907440" y="5588176"/>
              <a:ext cx="865780" cy="645264"/>
              <a:chOff x="907440" y="5588176"/>
              <a:chExt cx="865780" cy="645264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32B3F295-BC0D-CF4C-B811-3AC2E22C4E9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2478" y="5588176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97B63ECC-C775-254E-A283-B6F8E2962E4E}"/>
                  </a:ext>
                </a:extLst>
              </p:cNvPr>
              <p:cNvSpPr txBox="1"/>
              <p:nvPr userDrawn="1"/>
            </p:nvSpPr>
            <p:spPr>
              <a:xfrm>
                <a:off x="907440" y="6033385"/>
                <a:ext cx="86578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The Netherlands</a:t>
                </a:r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797EA994-2050-1245-BB72-5A987FC9B7BF}"/>
                </a:ext>
              </a:extLst>
            </p:cNvPr>
            <p:cNvGrpSpPr/>
            <p:nvPr userDrawn="1"/>
          </p:nvGrpSpPr>
          <p:grpSpPr>
            <a:xfrm>
              <a:off x="2439330" y="5588176"/>
              <a:ext cx="972000" cy="645264"/>
              <a:chOff x="2439330" y="5588176"/>
              <a:chExt cx="972000" cy="645264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83078B2-2A84-F147-B837-B8FBEDB2556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37531" y="5588176"/>
                <a:ext cx="778353" cy="472335"/>
              </a:xfrm>
              <a:prstGeom prst="rect">
                <a:avLst/>
              </a:prstGeom>
            </p:spPr>
          </p:pic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4E7DCCAD-2A45-3A42-85D3-77A8058D8E75}"/>
                  </a:ext>
                </a:extLst>
              </p:cNvPr>
              <p:cNvSpPr txBox="1"/>
              <p:nvPr userDrawn="1"/>
            </p:nvSpPr>
            <p:spPr>
              <a:xfrm>
                <a:off x="2439330" y="6033385"/>
                <a:ext cx="972000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Trinidad &amp; Tobago</a:t>
                </a:r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838C3B0B-27F0-6245-8266-06FBBA69B188}"/>
                </a:ext>
              </a:extLst>
            </p:cNvPr>
            <p:cNvGrpSpPr/>
            <p:nvPr userDrawn="1"/>
          </p:nvGrpSpPr>
          <p:grpSpPr>
            <a:xfrm>
              <a:off x="4105956" y="5588176"/>
              <a:ext cx="785006" cy="645264"/>
              <a:chOff x="4105956" y="5588176"/>
              <a:chExt cx="785006" cy="645264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952C8A08-B150-0348-9F80-48712DBCFBF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5956" y="5588176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18E12DAC-E458-7F4B-9BE8-189BEFDBB4BA}"/>
                  </a:ext>
                </a:extLst>
              </p:cNvPr>
              <p:cNvSpPr txBox="1"/>
              <p:nvPr userDrawn="1"/>
            </p:nvSpPr>
            <p:spPr>
              <a:xfrm>
                <a:off x="4109050" y="6033385"/>
                <a:ext cx="77648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Uganda</a:t>
                </a:r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17F19E7D-9269-DF43-B685-09F71D37C162}"/>
                </a:ext>
              </a:extLst>
            </p:cNvPr>
            <p:cNvGrpSpPr/>
            <p:nvPr userDrawn="1"/>
          </p:nvGrpSpPr>
          <p:grpSpPr>
            <a:xfrm>
              <a:off x="5681033" y="5588176"/>
              <a:ext cx="816548" cy="640827"/>
              <a:chOff x="5681033" y="5588176"/>
              <a:chExt cx="816548" cy="640827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B63B9F0E-A874-4E44-A68A-D730D5FB47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91806" y="5588176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F2DC07E8-A6C2-C54E-A63C-3A890265E6E6}"/>
                  </a:ext>
                </a:extLst>
              </p:cNvPr>
              <p:cNvSpPr txBox="1"/>
              <p:nvPr userDrawn="1"/>
            </p:nvSpPr>
            <p:spPr>
              <a:xfrm>
                <a:off x="5681033" y="6028948"/>
                <a:ext cx="816548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United Kingdom</a:t>
                </a:r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3275A73E-E36A-6047-8CBF-BA530F7ABE1A}"/>
                </a:ext>
              </a:extLst>
            </p:cNvPr>
            <p:cNvGrpSpPr/>
            <p:nvPr userDrawn="1"/>
          </p:nvGrpSpPr>
          <p:grpSpPr>
            <a:xfrm>
              <a:off x="7300044" y="5588176"/>
              <a:ext cx="786819" cy="640973"/>
              <a:chOff x="7300044" y="5588176"/>
              <a:chExt cx="786819" cy="640973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F3A16C49-1CBF-7B40-9C43-036B8275834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0044" y="5588176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4DD00D00-4194-A24D-BEA3-645953CE9124}"/>
                  </a:ext>
                </a:extLst>
              </p:cNvPr>
              <p:cNvSpPr txBox="1"/>
              <p:nvPr userDrawn="1"/>
            </p:nvSpPr>
            <p:spPr>
              <a:xfrm>
                <a:off x="7308862" y="6029094"/>
                <a:ext cx="77800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Vietnam</a:t>
                </a:r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51533DDF-175E-BD44-972A-C4BA41219118}"/>
                </a:ext>
              </a:extLst>
            </p:cNvPr>
            <p:cNvGrpSpPr/>
            <p:nvPr userDrawn="1"/>
          </p:nvGrpSpPr>
          <p:grpSpPr>
            <a:xfrm>
              <a:off x="8912085" y="5593261"/>
              <a:ext cx="796318" cy="645264"/>
              <a:chOff x="8912085" y="5593261"/>
              <a:chExt cx="796318" cy="645264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A92B8583-9F9A-B341-B2DD-076465B74C8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12085" y="5593261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5953FF91-0341-684C-834C-07B3F33F512A}"/>
                  </a:ext>
                </a:extLst>
              </p:cNvPr>
              <p:cNvSpPr txBox="1"/>
              <p:nvPr userDrawn="1"/>
            </p:nvSpPr>
            <p:spPr>
              <a:xfrm>
                <a:off x="8923397" y="6038470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Zambia</a:t>
                </a:r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25887AB0-D303-1649-AB12-BEE250CEE455}"/>
                </a:ext>
              </a:extLst>
            </p:cNvPr>
            <p:cNvGrpSpPr/>
            <p:nvPr userDrawn="1"/>
          </p:nvGrpSpPr>
          <p:grpSpPr>
            <a:xfrm>
              <a:off x="10499554" y="5588176"/>
              <a:ext cx="796209" cy="645264"/>
              <a:chOff x="10499554" y="5588176"/>
              <a:chExt cx="796209" cy="645264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0968F083-D582-8F46-B48B-6751B5F33C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99554" y="5588176"/>
                <a:ext cx="785006" cy="472335"/>
              </a:xfrm>
              <a:prstGeom prst="rect">
                <a:avLst/>
              </a:prstGeom>
            </p:spPr>
          </p:pic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507FF089-8F3A-4742-A9B8-4C0B07E0EAD8}"/>
                  </a:ext>
                </a:extLst>
              </p:cNvPr>
              <p:cNvSpPr txBox="1"/>
              <p:nvPr userDrawn="1"/>
            </p:nvSpPr>
            <p:spPr>
              <a:xfrm>
                <a:off x="10510757" y="6033385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Zimbabwe</a:t>
                </a:r>
              </a:p>
            </p:txBody>
          </p:sp>
        </p:grpSp>
      </p:grpSp>
      <p:sp>
        <p:nvSpPr>
          <p:cNvPr id="147" name="Title 1">
            <a:extLst>
              <a:ext uri="{FF2B5EF4-FFF2-40B4-BE49-F238E27FC236}">
                <a16:creationId xmlns:a16="http://schemas.microsoft.com/office/drawing/2014/main" id="{ABB7F47D-A9C1-FE49-B071-70AF28AC643B}"/>
              </a:ext>
            </a:extLst>
          </p:cNvPr>
          <p:cNvSpPr txBox="1">
            <a:spLocks/>
          </p:cNvSpPr>
          <p:nvPr userDrawn="1"/>
        </p:nvSpPr>
        <p:spPr>
          <a:xfrm>
            <a:off x="838800" y="640800"/>
            <a:ext cx="10515600" cy="760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Our member countries</a:t>
            </a: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19B53FBC-95F3-484F-ABE3-BDD899BDB30E}"/>
              </a:ext>
            </a:extLst>
          </p:cNvPr>
          <p:cNvGrpSpPr/>
          <p:nvPr userDrawn="1"/>
        </p:nvGrpSpPr>
        <p:grpSpPr>
          <a:xfrm>
            <a:off x="936424" y="2829322"/>
            <a:ext cx="10348136" cy="658852"/>
            <a:chOff x="936424" y="2776285"/>
            <a:chExt cx="10348136" cy="658852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BFC4A66F-CA82-4249-BFBF-3B50C0C2A80B}"/>
                </a:ext>
              </a:extLst>
            </p:cNvPr>
            <p:cNvGrpSpPr/>
            <p:nvPr userDrawn="1"/>
          </p:nvGrpSpPr>
          <p:grpSpPr>
            <a:xfrm>
              <a:off x="936424" y="2776965"/>
              <a:ext cx="785006" cy="647237"/>
              <a:chOff x="2535409" y="2776965"/>
              <a:chExt cx="785006" cy="64723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000DDD2B-DAA8-5B4C-80E0-B3AD54322B9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35409" y="2776965"/>
                <a:ext cx="785006" cy="472334"/>
              </a:xfrm>
              <a:prstGeom prst="rect">
                <a:avLst/>
              </a:prstGeom>
            </p:spPr>
          </p:pic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8A9DE1E-DCEC-6444-AFCB-04A2386A814B}"/>
                  </a:ext>
                </a:extLst>
              </p:cNvPr>
              <p:cNvSpPr txBox="1"/>
              <p:nvPr userDrawn="1"/>
            </p:nvSpPr>
            <p:spPr>
              <a:xfrm>
                <a:off x="2539691" y="3224147"/>
                <a:ext cx="780723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Cote d’Ivoire</a:t>
                </a: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FCD03CA5-6AA7-4E44-BD2B-FFD2F479CC5B}"/>
                </a:ext>
              </a:extLst>
            </p:cNvPr>
            <p:cNvGrpSpPr/>
            <p:nvPr userDrawn="1"/>
          </p:nvGrpSpPr>
          <p:grpSpPr>
            <a:xfrm>
              <a:off x="2527749" y="2776285"/>
              <a:ext cx="785007" cy="647917"/>
              <a:chOff x="4105145" y="2776285"/>
              <a:chExt cx="785007" cy="64791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C88FE54-BC58-D149-97AC-6F430D1C514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05146" y="2776285"/>
                <a:ext cx="785006" cy="472334"/>
              </a:xfrm>
              <a:prstGeom prst="rect">
                <a:avLst/>
              </a:prstGeom>
            </p:spPr>
          </p:pic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DDD69D0-9054-C947-8E87-F0441897E52B}"/>
                  </a:ext>
                </a:extLst>
              </p:cNvPr>
              <p:cNvSpPr txBox="1"/>
              <p:nvPr userDrawn="1"/>
            </p:nvSpPr>
            <p:spPr>
              <a:xfrm>
                <a:off x="4105145" y="3224147"/>
                <a:ext cx="772005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Cyprus</a:t>
                </a: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18CBA13F-5F5A-A640-949B-AFF7609B0E1D}"/>
                </a:ext>
              </a:extLst>
            </p:cNvPr>
            <p:cNvGrpSpPr/>
            <p:nvPr userDrawn="1"/>
          </p:nvGrpSpPr>
          <p:grpSpPr>
            <a:xfrm>
              <a:off x="4102109" y="2776287"/>
              <a:ext cx="791948" cy="647915"/>
              <a:chOff x="5687583" y="2776287"/>
              <a:chExt cx="791948" cy="64791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1F6429D-72CE-F340-96AF-5F6D35F9D08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94525" y="2776287"/>
                <a:ext cx="785006" cy="472334"/>
              </a:xfrm>
              <a:prstGeom prst="rect">
                <a:avLst/>
              </a:prstGeom>
            </p:spPr>
          </p:pic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65D492F-360C-A043-BE82-88E274518A58}"/>
                  </a:ext>
                </a:extLst>
              </p:cNvPr>
              <p:cNvSpPr txBox="1"/>
              <p:nvPr userDrawn="1"/>
            </p:nvSpPr>
            <p:spPr>
              <a:xfrm>
                <a:off x="5687583" y="322414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DPR Korea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90E30606-FE80-5C46-B5FA-E21018449AF9}"/>
                </a:ext>
              </a:extLst>
            </p:cNvPr>
            <p:cNvGrpSpPr/>
            <p:nvPr userDrawn="1"/>
          </p:nvGrpSpPr>
          <p:grpSpPr>
            <a:xfrm>
              <a:off x="7295710" y="2776287"/>
              <a:ext cx="791153" cy="647915"/>
              <a:chOff x="7295710" y="2776287"/>
              <a:chExt cx="791153" cy="647915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7070006-9B09-9C4A-9F94-28892AB784C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1857" y="2776287"/>
                <a:ext cx="785006" cy="472334"/>
              </a:xfrm>
              <a:prstGeom prst="rect">
                <a:avLst/>
              </a:prstGeom>
            </p:spPr>
          </p:pic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E722EC9-9CF5-9741-ABB2-497B63D723CC}"/>
                  </a:ext>
                </a:extLst>
              </p:cNvPr>
              <p:cNvSpPr txBox="1"/>
              <p:nvPr userDrawn="1"/>
            </p:nvSpPr>
            <p:spPr>
              <a:xfrm>
                <a:off x="7295710" y="322414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Gambia</a:t>
                </a: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8CA5E83-ADA1-3E47-8149-87FF5E6C7802}"/>
                </a:ext>
              </a:extLst>
            </p:cNvPr>
            <p:cNvGrpSpPr/>
            <p:nvPr userDrawn="1"/>
          </p:nvGrpSpPr>
          <p:grpSpPr>
            <a:xfrm>
              <a:off x="8907640" y="2781372"/>
              <a:ext cx="790358" cy="647915"/>
              <a:chOff x="8907640" y="2781372"/>
              <a:chExt cx="790358" cy="64791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CF31FC1-6FA9-3F48-A798-D7C125C06E7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12992" y="2781372"/>
                <a:ext cx="785006" cy="472334"/>
              </a:xfrm>
              <a:prstGeom prst="rect">
                <a:avLst/>
              </a:prstGeom>
            </p:spPr>
          </p:pic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C2BA529-F0F1-E442-BF5F-AD9F875E9039}"/>
                  </a:ext>
                </a:extLst>
              </p:cNvPr>
              <p:cNvSpPr txBox="1"/>
              <p:nvPr userDrawn="1"/>
            </p:nvSpPr>
            <p:spPr>
              <a:xfrm>
                <a:off x="8907640" y="3229232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Ghana</a:t>
                </a: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A11497BC-304B-9A4E-BC11-DBF63D722B64}"/>
                </a:ext>
              </a:extLst>
            </p:cNvPr>
            <p:cNvGrpSpPr/>
            <p:nvPr userDrawn="1"/>
          </p:nvGrpSpPr>
          <p:grpSpPr>
            <a:xfrm>
              <a:off x="10495000" y="2783039"/>
              <a:ext cx="789560" cy="641163"/>
              <a:chOff x="10495000" y="2783039"/>
              <a:chExt cx="789560" cy="64116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4F51B13-6794-C24D-93E5-3AAA12CE733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99554" y="2783039"/>
                <a:ext cx="785006" cy="472334"/>
              </a:xfrm>
              <a:prstGeom prst="rect">
                <a:avLst/>
              </a:prstGeom>
            </p:spPr>
          </p:pic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02BE4E6-4453-DE43-A2ED-7B971CA825D4}"/>
                  </a:ext>
                </a:extLst>
              </p:cNvPr>
              <p:cNvSpPr txBox="1"/>
              <p:nvPr userDrawn="1"/>
            </p:nvSpPr>
            <p:spPr>
              <a:xfrm>
                <a:off x="10495000" y="322414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Grenada</a:t>
                </a: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13FBE458-BE02-8E46-912D-015B7669732D}"/>
                </a:ext>
              </a:extLst>
            </p:cNvPr>
            <p:cNvGrpSpPr/>
            <p:nvPr userDrawn="1"/>
          </p:nvGrpSpPr>
          <p:grpSpPr>
            <a:xfrm>
              <a:off x="5687840" y="2787236"/>
              <a:ext cx="791948" cy="647901"/>
              <a:chOff x="5687583" y="2776301"/>
              <a:chExt cx="791948" cy="647901"/>
            </a:xfrm>
          </p:grpSpPr>
          <p:pic>
            <p:nvPicPr>
              <p:cNvPr id="158" name="Picture 157">
                <a:extLst>
                  <a:ext uri="{FF2B5EF4-FFF2-40B4-BE49-F238E27FC236}">
                    <a16:creationId xmlns:a16="http://schemas.microsoft.com/office/drawing/2014/main" id="{C3D9FEB9-01C2-8C40-AF8E-7013B3DF5DC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694525" y="2776301"/>
                <a:ext cx="785006" cy="472306"/>
              </a:xfrm>
              <a:prstGeom prst="rect">
                <a:avLst/>
              </a:prstGeom>
            </p:spPr>
          </p:pic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BAAC692-BB01-634A-A5F3-8D778B947A23}"/>
                  </a:ext>
                </a:extLst>
              </p:cNvPr>
              <p:cNvSpPr txBox="1"/>
              <p:nvPr userDrawn="1"/>
            </p:nvSpPr>
            <p:spPr>
              <a:xfrm>
                <a:off x="5687583" y="3224147"/>
                <a:ext cx="78500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/>
                  <a:t>Ethiopia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5220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_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14E2C9-5245-A24C-8B48-6A6342DA0E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7267" y="372286"/>
            <a:ext cx="10459727" cy="57779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154879-F3A1-3245-8F4B-EB8802CEE36C}"/>
              </a:ext>
            </a:extLst>
          </p:cNvPr>
          <p:cNvSpPr/>
          <p:nvPr userDrawn="1"/>
        </p:nvSpPr>
        <p:spPr>
          <a:xfrm>
            <a:off x="487100" y="2353329"/>
            <a:ext cx="2073244" cy="995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55CC8D5-56D0-584C-B77B-05B16E6547CA}"/>
              </a:ext>
            </a:extLst>
          </p:cNvPr>
          <p:cNvSpPr txBox="1">
            <a:spLocks/>
          </p:cNvSpPr>
          <p:nvPr userDrawn="1"/>
        </p:nvSpPr>
        <p:spPr>
          <a:xfrm>
            <a:off x="838800" y="640800"/>
            <a:ext cx="5247095" cy="749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Global reach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85D289-AC36-2645-B8E0-1F8B2D39BEA8}"/>
              </a:ext>
            </a:extLst>
          </p:cNvPr>
          <p:cNvSpPr txBox="1"/>
          <p:nvPr userDrawn="1"/>
        </p:nvSpPr>
        <p:spPr>
          <a:xfrm>
            <a:off x="960416" y="4123198"/>
            <a:ext cx="3410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have 450+ staff across 26 locations worldwide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8AEE84-F07C-1044-8765-2D8A87A07E09}"/>
              </a:ext>
            </a:extLst>
          </p:cNvPr>
          <p:cNvSpPr txBox="1"/>
          <p:nvPr/>
        </p:nvSpPr>
        <p:spPr>
          <a:xfrm>
            <a:off x="1943822" y="5758961"/>
            <a:ext cx="7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191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A70616-8291-8C4E-8274-41394FFABCE5}"/>
              </a:ext>
            </a:extLst>
          </p:cNvPr>
          <p:cNvSpPr txBox="1"/>
          <p:nvPr/>
        </p:nvSpPr>
        <p:spPr>
          <a:xfrm>
            <a:off x="3592397" y="5758961"/>
            <a:ext cx="77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264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56833F-E1BB-8E45-A9FD-1BBD66F5A80D}"/>
              </a:ext>
            </a:extLst>
          </p:cNvPr>
          <p:cNvSpPr txBox="1"/>
          <p:nvPr userDrawn="1"/>
        </p:nvSpPr>
        <p:spPr>
          <a:xfrm>
            <a:off x="5613108" y="5758961"/>
            <a:ext cx="1724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CABI </a:t>
            </a:r>
            <a:r>
              <a:rPr lang="en-US" sz="1600" b="1" dirty="0" err="1"/>
              <a:t>centre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88086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33016B-D0B8-A740-8677-780722743E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31" y="729968"/>
            <a:ext cx="10842138" cy="51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4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bott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48139D4-8B50-6E44-AC4E-0B96B4DBF2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7F5DBB-F278-9240-A08D-67EA84DF4B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052020"/>
            <a:ext cx="12192000" cy="2237655"/>
          </a:xfrm>
          <a:gradFill flip="none" rotWithShape="1">
            <a:gsLst>
              <a:gs pos="53000">
                <a:srgbClr val="000000">
                  <a:alpha val="35000"/>
                </a:srgbClr>
              </a:gs>
              <a:gs pos="0">
                <a:schemeClr val="tx1">
                  <a:alpha val="6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</p:spPr>
        <p:txBody>
          <a:bodyPr tIns="180000" bIns="180000" anchor="b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C87A5C28-8D5C-224D-BA29-B098169622B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1524" y="4989638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71592A49-6BB2-B546-936B-82DAA3F6CDD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11757" y="4989637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BD44EBEF-EFB7-D042-BE34-CA1D244B269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91990" y="4989637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53BB8F3F-B3EB-AE4D-8FE2-B6E5DC94B6E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72223" y="4989638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0CC6F389-3114-974F-86D3-A26E1A2F70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52456" y="4989637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4DF33850-10F8-EA48-8D49-A65B0B3C250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2689" y="4989637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DA0880FB-FD95-C948-BA06-FA0B8FBC1D0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912922" y="4989637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63067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C6F26F-3CBA-0248-B446-F3C50EE259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895EC5E-60FC-444A-B592-97D75D47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5870027" cy="6289675"/>
          </a:xfrm>
          <a:gradFill>
            <a:gsLst>
              <a:gs pos="0">
                <a:schemeClr val="tx1">
                  <a:alpha val="65000"/>
                </a:schemeClr>
              </a:gs>
              <a:gs pos="71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0F4C1B-1E9A-854D-B380-04F815936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0352"/>
            <a:ext cx="5031827" cy="50089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4400" b="1" dirty="0"/>
              <a:t>Quote or pull-out text to go in here just a few lines to make or enforce a point. Quote marks if direct quote.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35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BBBB0B-85FB-7B40-96AB-0DECF812E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EC345AF3-D1CE-4342-A155-4699B72165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1972" y="0"/>
            <a:ext cx="5870027" cy="6289675"/>
          </a:xfrm>
          <a:gradFill>
            <a:gsLst>
              <a:gs pos="0">
                <a:schemeClr val="tx1">
                  <a:alpha val="65000"/>
                </a:schemeClr>
              </a:gs>
              <a:gs pos="71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0F4C1B-1E9A-854D-B380-04F815936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1973" y="640352"/>
            <a:ext cx="5031827" cy="50089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4400" b="1" dirty="0"/>
              <a:t>Quote or pull-out text to go in here just a few lines to make or enforce a point. Quote marks if direct quote.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79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text_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1BC46EB-7C79-0149-A236-341604110A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1999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895EC5E-60FC-444A-B592-97D75D47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5870028" cy="6289675"/>
          </a:xfrm>
          <a:gradFill>
            <a:gsLst>
              <a:gs pos="0">
                <a:schemeClr val="tx1">
                  <a:alpha val="70000"/>
                </a:schemeClr>
              </a:gs>
              <a:gs pos="71000">
                <a:srgbClr val="000000">
                  <a:alpha val="25000"/>
                </a:srgb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7888F7-1C11-9B40-8DDF-4C7DDAD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31827" cy="1325563"/>
          </a:xfrm>
        </p:spPr>
        <p:txBody>
          <a:bodyPr anchor="t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636C3E61-9644-F944-9B09-58789EEA62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811" y="2192408"/>
            <a:ext cx="6413789" cy="436130"/>
          </a:xfrm>
        </p:spPr>
        <p:txBody>
          <a:bodyPr anchor="t">
            <a:noAutofit/>
          </a:bodyPr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Bullet 1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E469029-561F-8948-B85D-2F113AB990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96811" y="3667917"/>
            <a:ext cx="6413789" cy="436130"/>
          </a:xfrm>
        </p:spPr>
        <p:txBody>
          <a:bodyPr anchor="t">
            <a:normAutofit lnSpcReduction="10000"/>
          </a:bodyPr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Bullet 2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7E58D5B8-AD45-BA4C-BC88-388FF82405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96811" y="5143426"/>
            <a:ext cx="6413789" cy="436130"/>
          </a:xfrm>
        </p:spPr>
        <p:txBody>
          <a:bodyPr anchor="t">
            <a:normAutofit lnSpcReduction="10000"/>
          </a:bodyPr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Bullet 3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18001D7-5463-7B46-A79C-F0EEB0BAE69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8200" y="1890712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8D110D02-664C-E048-A8A2-83F3C110107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3366221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604F7243-20EA-954C-84CF-49F089B3AF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8200" y="4841730"/>
            <a:ext cx="1039524" cy="10395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595430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DA3605-7880-5F48-B501-44B67AA002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82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DA71-6A31-9A4C-801C-C24FEAF0E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516CE-A908-7145-9BA4-B12343FB0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3368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98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B56F84-2892-9049-99BA-6A98D01E90B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CEDC61-7042-D44D-ABC9-CB7BD9F2E4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602" y="263544"/>
            <a:ext cx="10892796" cy="290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Placeholder 24">
            <a:extLst>
              <a:ext uri="{FF2B5EF4-FFF2-40B4-BE49-F238E27FC236}">
                <a16:creationId xmlns:a16="http://schemas.microsoft.com/office/drawing/2014/main" id="{E3188185-671E-F24B-BF5B-0F16FE3B707E}"/>
              </a:ext>
            </a:extLst>
          </p:cNvPr>
          <p:cNvPicPr>
            <a:picLocks noGrp="1"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9410" y="5368255"/>
            <a:ext cx="922973" cy="52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C2F606E0-0291-3B47-8AB4-5EB8C5556B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90716" y="5443068"/>
            <a:ext cx="14401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8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Ministry of Agriculture and Rural</a:t>
            </a:r>
            <a:r>
              <a:rPr lang="en-US" altLang="ja-JP" sz="800" baseline="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 Affairs</a:t>
            </a:r>
            <a:r>
              <a:rPr lang="en-US" altLang="ja-JP" sz="8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en-US" altLang="ja-JP" sz="800" dirty="0">
              <a:solidFill>
                <a:srgbClr val="5C5C5C"/>
              </a:solidFill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algn="ctr" eaLnBrk="0" hangingPunct="0"/>
            <a:r>
              <a:rPr lang="en-US" altLang="ja-JP" sz="8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People’s Republic of China</a:t>
            </a:r>
            <a:endParaRPr lang="en-US" altLang="ja-JP" sz="800" dirty="0">
              <a:solidFill>
                <a:srgbClr val="5C5C5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Placeholder 21">
            <a:extLst>
              <a:ext uri="{FF2B5EF4-FFF2-40B4-BE49-F238E27FC236}">
                <a16:creationId xmlns:a16="http://schemas.microsoft.com/office/drawing/2014/main" id="{4616F98E-5B09-AC4C-B0A3-DA8DAB3B1124}"/>
              </a:ext>
            </a:extLst>
          </p:cNvPr>
          <p:cNvPicPr>
            <a:picLocks noGrp="1"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8771" y="5443068"/>
            <a:ext cx="1161290" cy="52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Placeholder 25">
            <a:extLst>
              <a:ext uri="{FF2B5EF4-FFF2-40B4-BE49-F238E27FC236}">
                <a16:creationId xmlns:a16="http://schemas.microsoft.com/office/drawing/2014/main" id="{8EE0CAB1-4DF4-3340-A27A-E433D5ABF20A}"/>
              </a:ext>
            </a:extLst>
          </p:cNvPr>
          <p:cNvPicPr>
            <a:picLocks noGrp="1"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180" y="5242331"/>
            <a:ext cx="652822" cy="65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Placeholder 22">
            <a:extLst>
              <a:ext uri="{FF2B5EF4-FFF2-40B4-BE49-F238E27FC236}">
                <a16:creationId xmlns:a16="http://schemas.microsoft.com/office/drawing/2014/main" id="{86B670A1-C1D0-724F-909D-A9CF4CD585C1}"/>
              </a:ext>
            </a:extLst>
          </p:cNvPr>
          <p:cNvPicPr>
            <a:picLocks noGrp="1"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2434" y="5368255"/>
            <a:ext cx="14478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anada AAFC.png">
            <a:extLst>
              <a:ext uri="{FF2B5EF4-FFF2-40B4-BE49-F238E27FC236}">
                <a16:creationId xmlns:a16="http://schemas.microsoft.com/office/drawing/2014/main" id="{876A4D9A-C3F3-154D-A0C7-2F02F7AD863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3739" y="5495936"/>
            <a:ext cx="1440160" cy="265993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D0211B5-A9D0-014A-97EB-1218A0EF096E}"/>
              </a:ext>
            </a:extLst>
          </p:cNvPr>
          <p:cNvSpPr txBox="1">
            <a:spLocks/>
          </p:cNvSpPr>
          <p:nvPr userDrawn="1"/>
        </p:nvSpPr>
        <p:spPr>
          <a:xfrm>
            <a:off x="1981200" y="4103152"/>
            <a:ext cx="8229600" cy="463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tabLst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77800" indent="-177800" algn="l" defTabSz="914400" rtl="0" eaLnBrk="1" latinLnBrk="0" hangingPunct="1">
              <a:spcBef>
                <a:spcPct val="20000"/>
              </a:spcBef>
              <a:buClr>
                <a:srgbClr val="37833B"/>
              </a:buClr>
              <a:buFont typeface="Arial" panose="020B0604020202020204" pitchFamily="34" charset="0"/>
              <a:buChar char="●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400" dirty="0"/>
              <a:t>CABI is an international intergovernmental organisation, and we gratefully acknowledge </a:t>
            </a:r>
            <a:br>
              <a:rPr lang="en-GB" sz="1400" dirty="0"/>
            </a:br>
            <a:r>
              <a:rPr lang="en-GB" sz="1400" dirty="0"/>
              <a:t>the core financial support from our member countries (and lead agencies) including:</a:t>
            </a:r>
          </a:p>
        </p:txBody>
      </p:sp>
    </p:spTree>
    <p:extLst>
      <p:ext uri="{BB962C8B-B14F-4D97-AF65-F5344CB8AC3E}">
        <p14:creationId xmlns:p14="http://schemas.microsoft.com/office/powerpoint/2010/main" val="1700916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10CD6-B7F2-2148-B868-7F9CCD093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20776-5DA2-6545-BCCB-47FF24C3C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2pPr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FF140-70F0-A640-9422-87D938AF0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9534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C4D15-DF23-5F4F-B7CC-1505C0EE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07027"/>
          </a:xfrm>
        </p:spPr>
        <p:txBody>
          <a:bodyPr anchor="t"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C8AAC-C3EB-004D-9A01-AFD0938E8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71026"/>
            <a:ext cx="5157787" cy="8239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FD3F6-A453-6248-AD3F-F494F5E95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45194"/>
            <a:ext cx="5157787" cy="3914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5045E-7E93-7D4A-81FA-16CF01B8E2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71026"/>
            <a:ext cx="5183188" cy="82391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FB9974-2BF5-0D45-BB4F-F74B6BD1FD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45194"/>
            <a:ext cx="5183188" cy="3914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376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941DA-9D2C-F348-AB72-11721D1116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3262313" cy="62885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FA996B-9C18-B94F-A8B9-02C7CF57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811" y="365125"/>
            <a:ext cx="7771989" cy="1325563"/>
          </a:xfrm>
        </p:spPr>
        <p:txBody>
          <a:bodyPr anchor="t">
            <a:normAutofit/>
          </a:bodyPr>
          <a:lstStyle>
            <a:lvl1pPr>
              <a:defRPr sz="44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57877-53B4-1B47-89E6-BF5406710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825625"/>
            <a:ext cx="7771990" cy="435133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None/>
              <a:defRPr sz="2800"/>
            </a:lvl1pPr>
            <a:lvl2pPr marL="685800" indent="-228600">
              <a:buClr>
                <a:schemeClr val="tx2"/>
              </a:buClr>
              <a:buFont typeface="System Font"/>
              <a:buChar char="-"/>
              <a:defRPr sz="2400"/>
            </a:lvl2pPr>
            <a:lvl3pPr marL="1143000" indent="-228600">
              <a:buClr>
                <a:schemeClr val="tx2"/>
              </a:buClr>
              <a:buFont typeface="System Font"/>
              <a:buChar char="-"/>
              <a:defRPr sz="2000"/>
            </a:lvl3pPr>
            <a:lvl4pPr marL="1600200" indent="-228600">
              <a:buClr>
                <a:schemeClr val="tx2"/>
              </a:buClr>
              <a:buFont typeface="System Font"/>
              <a:buChar char="-"/>
              <a:defRPr sz="1800"/>
            </a:lvl4pPr>
            <a:lvl5pPr marL="2057400" indent="-228600">
              <a:buClr>
                <a:schemeClr val="tx2"/>
              </a:buClr>
              <a:buFont typeface="System Font"/>
              <a:buChar char="-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E265F6-8EFB-AB4E-9ACE-3DD2CC4BC7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62313" cy="628850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6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content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E4B378C-0654-A141-A621-5A30419902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3262313" cy="62885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FA996B-9C18-B94F-A8B9-02C7CF57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811" y="365125"/>
            <a:ext cx="7771989" cy="1325563"/>
          </a:xfrm>
        </p:spPr>
        <p:txBody>
          <a:bodyPr anchor="t">
            <a:normAutofit/>
          </a:bodyPr>
          <a:lstStyle>
            <a:lvl1pPr>
              <a:defRPr sz="44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E265F6-8EFB-AB4E-9ACE-3DD2CC4BC7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62313" cy="628850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A69A3E-E127-3A42-A8C5-BB409E99A8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0011" y="2192408"/>
            <a:ext cx="6413789" cy="4361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E4508A7-6A0B-074D-AE23-83356EA1CCE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81400" y="1890712"/>
            <a:ext cx="1039524" cy="10395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39AC4B0-311F-1143-B603-DABEABCACD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81400" y="3366221"/>
            <a:ext cx="1039524" cy="10395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3D6557C-0EBD-384B-BEBD-738BE05926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40011" y="3667917"/>
            <a:ext cx="6413789" cy="4361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75D51898-C867-D44F-BCEC-1A6B39AF325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81400" y="4841730"/>
            <a:ext cx="1039524" cy="10395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42D2E1A-3AC7-9C48-BB7B-452D6F971D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40011" y="5143426"/>
            <a:ext cx="6413789" cy="4361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373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 with text -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AA2C49-F5A0-7943-B5E0-5BF7916D07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895EC5E-60FC-444A-B592-97D75D47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5870027" cy="6289675"/>
          </a:xfrm>
          <a:gradFill>
            <a:gsLst>
              <a:gs pos="0">
                <a:schemeClr val="tx1">
                  <a:alpha val="65000"/>
                </a:schemeClr>
              </a:gs>
              <a:gs pos="71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C49F0A-B592-F84D-8FC6-E14D53722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31827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7888F7-1C11-9B40-8DDF-4C7DDAD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31827" cy="1325563"/>
          </a:xfrm>
        </p:spPr>
        <p:txBody>
          <a:bodyPr anchor="t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98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 with text -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94B4EB-8AF2-AB49-8EE9-71605A878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895EC5E-60FC-444A-B592-97D75D47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1972" y="0"/>
            <a:ext cx="5870027" cy="6289675"/>
          </a:xfrm>
          <a:gradFill>
            <a:gsLst>
              <a:gs pos="0">
                <a:schemeClr val="tx1">
                  <a:alpha val="65000"/>
                </a:schemeClr>
              </a:gs>
              <a:gs pos="71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C49F0A-B592-F84D-8FC6-E14D53722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1973" y="1825625"/>
            <a:ext cx="5031827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7888F7-1C11-9B40-8DDF-4C7DDAD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973" y="365125"/>
            <a:ext cx="5031827" cy="1325563"/>
          </a:xfrm>
        </p:spPr>
        <p:txBody>
          <a:bodyPr anchor="t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189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icon_with_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F362CB2-1266-1644-8153-D179FC635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"/>
          <a:stretch/>
        </p:blipFill>
        <p:spPr>
          <a:xfrm>
            <a:off x="0" y="-1"/>
            <a:ext cx="12192000" cy="628850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F6447-F059-4745-9987-A8D35ACEC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89675"/>
          </a:xfrm>
          <a:prstGeom prst="rect">
            <a:avLst/>
          </a:prstGeo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12393D6D-E513-6346-A36F-E093BCB9F9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1972" y="0"/>
            <a:ext cx="5870027" cy="6289675"/>
          </a:xfrm>
          <a:gradFill>
            <a:gsLst>
              <a:gs pos="0">
                <a:schemeClr val="tx1">
                  <a:alpha val="65000"/>
                </a:schemeClr>
              </a:gs>
              <a:gs pos="71000">
                <a:srgbClr val="000000">
                  <a:alpha val="30000"/>
                </a:srgbClr>
              </a:gs>
              <a:gs pos="100000">
                <a:schemeClr val="tx1">
                  <a:alpha val="0"/>
                </a:schemeClr>
              </a:gs>
            </a:gsLst>
            <a:lin ang="10800000" scaled="0"/>
          </a:gra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AE83C9B-57DC-994F-AADB-7A19BDBFC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973" y="932779"/>
            <a:ext cx="5031827" cy="43891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3D476B3-3072-344F-815C-1D2E9E0AD4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3891" y="1405464"/>
            <a:ext cx="3443749" cy="3443749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96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393E1B-DB40-8142-B119-B5CFC66BB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212D8-F5CE-F641-8552-7CA07D036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15868D-E38D-4546-B1C5-ED4891CC4106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53197-B76A-CA45-9BFD-45A01F756989}"/>
              </a:ext>
            </a:extLst>
          </p:cNvPr>
          <p:cNvSpPr txBox="1"/>
          <p:nvPr userDrawn="1"/>
        </p:nvSpPr>
        <p:spPr>
          <a:xfrm>
            <a:off x="271022" y="6434206"/>
            <a:ext cx="1608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en-GB" sz="1200" b="1" dirty="0">
                <a:solidFill>
                  <a:schemeClr val="bg1"/>
                </a:solidFill>
              </a:rPr>
              <a:t>KNOWLEDGE FOR LIFE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8538C8-66CA-684D-B80E-0E0121E07712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2132" y="6434206"/>
            <a:ext cx="952606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1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  <p:sldLayoutId id="2147483657" r:id="rId6"/>
    <p:sldLayoutId id="2147483659" r:id="rId7"/>
    <p:sldLayoutId id="2147483660" r:id="rId8"/>
    <p:sldLayoutId id="2147483662" r:id="rId9"/>
    <p:sldLayoutId id="2147483667" r:id="rId10"/>
    <p:sldLayoutId id="2147483668" r:id="rId11"/>
    <p:sldLayoutId id="2147483677" r:id="rId12"/>
    <p:sldLayoutId id="2147483676" r:id="rId13"/>
    <p:sldLayoutId id="214748367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9" r:id="rId20"/>
    <p:sldLayoutId id="2147483674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://www.hear.org/pier/" TargetMode="External"/><Relationship Id="rId4" Type="http://schemas.openxmlformats.org/officeDocument/2006/relationships/hyperlink" Target="http://www.iucngisd.org/gisd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AECE88F-7541-4941-9B0F-8D75B4F0BF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3200" b="1" dirty="0"/>
              <a:t>CABI Pest Risk Analysis Tool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F78479-DECC-A34B-A833-F410C52B96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D2A847-80F8-3D4F-A012-C822CC2251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Risk Management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D6AB8C-133C-7942-98A1-E6FDDD4526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June 202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912B73-F83D-F348-8E59-D3A4B1B31C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181"/>
            <a:ext cx="12192000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54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3035E-753B-2449-BEF7-822271328C7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18870" y="1193424"/>
            <a:ext cx="7425838" cy="22697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b="1" dirty="0"/>
              <a:t>Country of destination</a:t>
            </a:r>
          </a:p>
        </p:txBody>
      </p:sp>
      <p:pic>
        <p:nvPicPr>
          <p:cNvPr id="50" name="Picture Placeholder 5" descr="A bug on a leaf&#10;&#10;Description automatically generated with medium confidence">
            <a:extLst>
              <a:ext uri="{FF2B5EF4-FFF2-40B4-BE49-F238E27FC236}">
                <a16:creationId xmlns:a16="http://schemas.microsoft.com/office/drawing/2014/main" id="{C41C1E35-93DA-41D7-B079-3519A38248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503" y="189365"/>
            <a:ext cx="495285" cy="305410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9B43793-3DE1-4554-9232-5C176C1D034F}"/>
              </a:ext>
            </a:extLst>
          </p:cNvPr>
          <p:cNvCxnSpPr>
            <a:cxnSpLocks/>
          </p:cNvCxnSpPr>
          <p:nvPr/>
        </p:nvCxnSpPr>
        <p:spPr>
          <a:xfrm flipV="1">
            <a:off x="0" y="805725"/>
            <a:ext cx="12192000" cy="517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9F5A291-BA00-4AD8-868F-4A553F056301}"/>
              </a:ext>
            </a:extLst>
          </p:cNvPr>
          <p:cNvSpPr txBox="1"/>
          <p:nvPr/>
        </p:nvSpPr>
        <p:spPr>
          <a:xfrm>
            <a:off x="1818870" y="1397585"/>
            <a:ext cx="931025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368729"/>
              </a:buClr>
              <a:buSzPct val="204000"/>
            </a:pPr>
            <a:endParaRPr lang="en-GB" dirty="0">
              <a:solidFill>
                <a:srgbClr val="000000"/>
              </a:solidFill>
            </a:endParaRPr>
          </a:p>
          <a:p>
            <a:pPr lvl="0">
              <a:buClr>
                <a:srgbClr val="368729"/>
              </a:buClr>
              <a:buSzPct val="204000"/>
            </a:pPr>
            <a:r>
              <a:rPr lang="en-GB" dirty="0">
                <a:solidFill>
                  <a:srgbClr val="000000"/>
                </a:solidFill>
              </a:rPr>
              <a:t>Prohibition of a specific commodity from specific source</a:t>
            </a:r>
          </a:p>
          <a:p>
            <a:pPr marL="285750" lvl="0" indent="-285750">
              <a:buClr>
                <a:srgbClr val="368729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Only if no treatments or inspection techniques are available and effective in reducing risk to acceptable levels</a:t>
            </a:r>
          </a:p>
          <a:p>
            <a:pPr marL="285750" lvl="0" indent="-285750">
              <a:buClr>
                <a:srgbClr val="368729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A measure of last resort</a:t>
            </a:r>
          </a:p>
          <a:p>
            <a:pPr marL="285750" lvl="0" indent="-285750">
              <a:buClr>
                <a:srgbClr val="368729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IPPC principles of necessity, science based, managed risk and minimal impact</a:t>
            </a:r>
          </a:p>
          <a:p>
            <a:pPr marL="285750" lvl="0" indent="-285750">
              <a:buClr>
                <a:srgbClr val="368729"/>
              </a:buClr>
              <a:buSzPct val="150000"/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lvl="0">
              <a:buClr>
                <a:srgbClr val="368729"/>
              </a:buClr>
              <a:buSzPct val="150000"/>
            </a:pPr>
            <a:r>
              <a:rPr lang="en-GB" dirty="0">
                <a:solidFill>
                  <a:srgbClr val="000000"/>
                </a:solidFill>
              </a:rPr>
              <a:t>Documentation</a:t>
            </a:r>
          </a:p>
          <a:p>
            <a:pPr marL="285750" lvl="0" indent="-285750">
              <a:buClr>
                <a:srgbClr val="368729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Phytosanitary Certificates </a:t>
            </a:r>
          </a:p>
          <a:p>
            <a:pPr marL="742950" lvl="1" indent="-285750">
              <a:buClr>
                <a:srgbClr val="368729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Official assurance that specified import requirements are met</a:t>
            </a:r>
          </a:p>
          <a:p>
            <a:pPr marL="742950" lvl="1" indent="-285750">
              <a:buClr>
                <a:srgbClr val="368729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Confirms that risk management measures have been taken</a:t>
            </a:r>
          </a:p>
          <a:p>
            <a:pPr marL="742950" lvl="1" indent="-285750">
              <a:buClr>
                <a:srgbClr val="368729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Only for regulated articles</a:t>
            </a:r>
          </a:p>
          <a:p>
            <a:pPr marL="285750" lvl="0" indent="-285750">
              <a:buClr>
                <a:srgbClr val="368729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Import permits, IPPC stamp for SWP</a:t>
            </a:r>
          </a:p>
          <a:p>
            <a:pPr marL="285750" lvl="0" indent="-285750">
              <a:buClr>
                <a:srgbClr val="368729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Phytosanitary Certificates</a:t>
            </a:r>
          </a:p>
          <a:p>
            <a:pPr lvl="0">
              <a:buClr>
                <a:srgbClr val="368729"/>
              </a:buClr>
              <a:buSzPct val="150000"/>
            </a:pPr>
            <a:endParaRPr lang="en-GB" dirty="0">
              <a:solidFill>
                <a:srgbClr val="000000"/>
              </a:solidFill>
            </a:endParaRPr>
          </a:p>
          <a:p>
            <a:pPr lvl="0">
              <a:buClr>
                <a:srgbClr val="368729"/>
              </a:buClr>
              <a:buSzPct val="150000"/>
            </a:pPr>
            <a:r>
              <a:rPr lang="en-GB" dirty="0">
                <a:solidFill>
                  <a:srgbClr val="000000"/>
                </a:solidFill>
              </a:rPr>
              <a:t>Awareness raising</a:t>
            </a:r>
          </a:p>
          <a:p>
            <a:pPr marL="285750" lvl="0" indent="-285750">
              <a:buClr>
                <a:srgbClr val="368729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Educate &amp; inform travellers, importers, industry, government or public</a:t>
            </a:r>
          </a:p>
        </p:txBody>
      </p:sp>
    </p:spTree>
    <p:extLst>
      <p:ext uri="{BB962C8B-B14F-4D97-AF65-F5344CB8AC3E}">
        <p14:creationId xmlns:p14="http://schemas.microsoft.com/office/powerpoint/2010/main" val="1174815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3035E-753B-2449-BEF7-822271328C7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22779" y="1623940"/>
            <a:ext cx="7425838" cy="22697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b="1" dirty="0"/>
              <a:t>Selecting appropriate measures</a:t>
            </a:r>
          </a:p>
        </p:txBody>
      </p:sp>
      <p:pic>
        <p:nvPicPr>
          <p:cNvPr id="50" name="Picture Placeholder 5" descr="A bug on a leaf&#10;&#10;Description automatically generated with medium confidence">
            <a:extLst>
              <a:ext uri="{FF2B5EF4-FFF2-40B4-BE49-F238E27FC236}">
                <a16:creationId xmlns:a16="http://schemas.microsoft.com/office/drawing/2014/main" id="{C41C1E35-93DA-41D7-B079-3519A38248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503" y="189365"/>
            <a:ext cx="495285" cy="305410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9B43793-3DE1-4554-9232-5C176C1D034F}"/>
              </a:ext>
            </a:extLst>
          </p:cNvPr>
          <p:cNvCxnSpPr>
            <a:cxnSpLocks/>
          </p:cNvCxnSpPr>
          <p:nvPr/>
        </p:nvCxnSpPr>
        <p:spPr>
          <a:xfrm flipV="1">
            <a:off x="0" y="805725"/>
            <a:ext cx="12192000" cy="517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9F5A291-BA00-4AD8-868F-4A553F056301}"/>
              </a:ext>
            </a:extLst>
          </p:cNvPr>
          <p:cNvSpPr txBox="1"/>
          <p:nvPr/>
        </p:nvSpPr>
        <p:spPr>
          <a:xfrm>
            <a:off x="2026227" y="2270421"/>
            <a:ext cx="93102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368729"/>
              </a:buClr>
              <a:buSzPct val="204000"/>
            </a:pPr>
            <a:r>
              <a:rPr lang="en-GB" dirty="0">
                <a:solidFill>
                  <a:srgbClr val="000000"/>
                </a:solidFill>
              </a:rPr>
              <a:t>Phytosanitary measures should be:</a:t>
            </a:r>
          </a:p>
          <a:p>
            <a:pPr marL="285750" lvl="0" indent="-285750">
              <a:buClr>
                <a:srgbClr val="368729"/>
              </a:buClr>
              <a:buSzPct val="116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cost effective &amp; feasible</a:t>
            </a:r>
          </a:p>
          <a:p>
            <a:pPr marL="285750" lvl="0" indent="-285750">
              <a:buClr>
                <a:srgbClr val="368729"/>
              </a:buClr>
              <a:buSzPct val="116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no more trade restrictive than necessary (minimal impact)</a:t>
            </a:r>
          </a:p>
          <a:p>
            <a:pPr marL="285750" lvl="0" indent="-285750">
              <a:buClr>
                <a:srgbClr val="368729"/>
              </a:buClr>
              <a:buSzPct val="116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not imposed if existing measures are effective</a:t>
            </a:r>
          </a:p>
          <a:p>
            <a:pPr lvl="0">
              <a:buClr>
                <a:srgbClr val="368729"/>
              </a:buClr>
              <a:buSzPct val="204000"/>
            </a:pPr>
            <a:endParaRPr lang="en-GB" dirty="0">
              <a:solidFill>
                <a:srgbClr val="000000"/>
              </a:solidFill>
            </a:endParaRPr>
          </a:p>
          <a:p>
            <a:pPr lvl="0">
              <a:buClr>
                <a:srgbClr val="368729"/>
              </a:buClr>
              <a:buSzPct val="204000"/>
            </a:pPr>
            <a:r>
              <a:rPr lang="en-GB" dirty="0">
                <a:solidFill>
                  <a:srgbClr val="000000"/>
                </a:solidFill>
              </a:rPr>
              <a:t>Different measures with the same effect should be accepted as alternatives</a:t>
            </a:r>
          </a:p>
          <a:p>
            <a:pPr lvl="0">
              <a:buClr>
                <a:srgbClr val="368729"/>
              </a:buClr>
              <a:buSzPct val="204000"/>
            </a:pPr>
            <a:endParaRPr lang="en-GB" dirty="0">
              <a:solidFill>
                <a:srgbClr val="000000"/>
              </a:solidFill>
            </a:endParaRPr>
          </a:p>
          <a:p>
            <a:pPr lvl="0">
              <a:buClr>
                <a:srgbClr val="368729"/>
              </a:buClr>
              <a:buSzPct val="204000"/>
            </a:pPr>
            <a:r>
              <a:rPr lang="en-GB" dirty="0">
                <a:solidFill>
                  <a:srgbClr val="000000"/>
                </a:solidFill>
              </a:rPr>
              <a:t>For pests/diseases already present: import measures should be no more restrictive than measures applied within PRA area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lvl="0">
              <a:buClr>
                <a:srgbClr val="368729"/>
              </a:buClr>
              <a:buSzPct val="204000"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752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3035E-753B-2449-BEF7-822271328C7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22779" y="1623940"/>
            <a:ext cx="7425838" cy="22697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b="1" dirty="0"/>
              <a:t>Evaluating options</a:t>
            </a:r>
          </a:p>
        </p:txBody>
      </p:sp>
      <p:pic>
        <p:nvPicPr>
          <p:cNvPr id="50" name="Picture Placeholder 5" descr="A bug on a leaf&#10;&#10;Description automatically generated with medium confidence">
            <a:extLst>
              <a:ext uri="{FF2B5EF4-FFF2-40B4-BE49-F238E27FC236}">
                <a16:creationId xmlns:a16="http://schemas.microsoft.com/office/drawing/2014/main" id="{C41C1E35-93DA-41D7-B079-3519A38248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503" y="189365"/>
            <a:ext cx="495285" cy="305410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9B43793-3DE1-4554-9232-5C176C1D034F}"/>
              </a:ext>
            </a:extLst>
          </p:cNvPr>
          <p:cNvCxnSpPr>
            <a:cxnSpLocks/>
          </p:cNvCxnSpPr>
          <p:nvPr/>
        </p:nvCxnSpPr>
        <p:spPr>
          <a:xfrm flipV="1">
            <a:off x="0" y="805725"/>
            <a:ext cx="12192000" cy="517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9F5A291-BA00-4AD8-868F-4A553F056301}"/>
              </a:ext>
            </a:extLst>
          </p:cNvPr>
          <p:cNvSpPr txBox="1"/>
          <p:nvPr/>
        </p:nvSpPr>
        <p:spPr>
          <a:xfrm>
            <a:off x="2026227" y="2270421"/>
            <a:ext cx="93102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368729"/>
              </a:buClr>
              <a:buSzPct val="204000"/>
            </a:pPr>
            <a:r>
              <a:rPr lang="en-GB" dirty="0">
                <a:solidFill>
                  <a:srgbClr val="000000"/>
                </a:solidFill>
              </a:rPr>
              <a:t>Evaluate each option for:</a:t>
            </a:r>
          </a:p>
          <a:p>
            <a:pPr marL="285750" lvl="0" indent="-285750">
              <a:buClr>
                <a:srgbClr val="368729"/>
              </a:buClr>
              <a:buSzPct val="116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Effectiveness</a:t>
            </a:r>
          </a:p>
          <a:p>
            <a:pPr marL="285750" lvl="0" indent="-285750">
              <a:buClr>
                <a:srgbClr val="368729"/>
              </a:buClr>
              <a:buSzPct val="116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Efficiency</a:t>
            </a:r>
          </a:p>
          <a:p>
            <a:pPr marL="285750" lvl="0" indent="-285750">
              <a:buClr>
                <a:srgbClr val="368729"/>
              </a:buClr>
              <a:buSzPct val="116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Cost effectiveness</a:t>
            </a:r>
          </a:p>
          <a:p>
            <a:pPr marL="285750" lvl="0" indent="-285750">
              <a:buClr>
                <a:srgbClr val="368729"/>
              </a:buClr>
              <a:buSzPct val="116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Feasibility</a:t>
            </a:r>
          </a:p>
          <a:p>
            <a:pPr marL="285750" lvl="0" indent="-285750">
              <a:buClr>
                <a:srgbClr val="368729"/>
              </a:buClr>
              <a:buSzPct val="116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Reproducibility</a:t>
            </a:r>
          </a:p>
          <a:p>
            <a:pPr marL="285750" lvl="0" indent="-285750">
              <a:buClr>
                <a:srgbClr val="368729"/>
              </a:buClr>
              <a:buSzPct val="116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Potential negative social, economic or environmental consequences</a:t>
            </a:r>
          </a:p>
          <a:p>
            <a:pPr lvl="0">
              <a:buClr>
                <a:srgbClr val="368729"/>
              </a:buClr>
              <a:buSzPct val="204000"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724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3035E-753B-2449-BEF7-822271328C7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22779" y="1623940"/>
            <a:ext cx="7425838" cy="22697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b="1" dirty="0"/>
              <a:t>Conclusion of PRA</a:t>
            </a:r>
          </a:p>
        </p:txBody>
      </p:sp>
      <p:pic>
        <p:nvPicPr>
          <p:cNvPr id="50" name="Picture Placeholder 5" descr="A bug on a leaf&#10;&#10;Description automatically generated with medium confidence">
            <a:extLst>
              <a:ext uri="{FF2B5EF4-FFF2-40B4-BE49-F238E27FC236}">
                <a16:creationId xmlns:a16="http://schemas.microsoft.com/office/drawing/2014/main" id="{C41C1E35-93DA-41D7-B079-3519A38248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503" y="189365"/>
            <a:ext cx="495285" cy="305410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9B43793-3DE1-4554-9232-5C176C1D034F}"/>
              </a:ext>
            </a:extLst>
          </p:cNvPr>
          <p:cNvCxnSpPr>
            <a:cxnSpLocks/>
          </p:cNvCxnSpPr>
          <p:nvPr/>
        </p:nvCxnSpPr>
        <p:spPr>
          <a:xfrm flipV="1">
            <a:off x="0" y="805725"/>
            <a:ext cx="12192000" cy="517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9F5A291-BA00-4AD8-868F-4A553F056301}"/>
              </a:ext>
            </a:extLst>
          </p:cNvPr>
          <p:cNvSpPr txBox="1"/>
          <p:nvPr/>
        </p:nvSpPr>
        <p:spPr>
          <a:xfrm>
            <a:off x="1049483" y="2270421"/>
            <a:ext cx="10287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368729"/>
              </a:buClr>
              <a:buSzPct val="204000"/>
            </a:pPr>
            <a:r>
              <a:rPr lang="en-GB" dirty="0">
                <a:solidFill>
                  <a:srgbClr val="000000"/>
                </a:solidFill>
              </a:rPr>
              <a:t>Pest risk management conclusion:</a:t>
            </a:r>
          </a:p>
          <a:p>
            <a:pPr marL="285750" lvl="0" indent="-285750">
              <a:buClr>
                <a:srgbClr val="368729"/>
              </a:buClr>
              <a:buSzPct val="116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selection of one of more mitigation measures or series of measures in place, OR</a:t>
            </a:r>
          </a:p>
          <a:p>
            <a:pPr marL="285750" lvl="0" indent="-285750">
              <a:buClr>
                <a:srgbClr val="368729"/>
              </a:buClr>
              <a:buSzPct val="116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selection of one of more mitigation measures or series of measures to be implemented, OR</a:t>
            </a:r>
          </a:p>
          <a:p>
            <a:pPr marL="285750" lvl="0" indent="-285750">
              <a:buClr>
                <a:srgbClr val="368729"/>
              </a:buClr>
              <a:buSzPct val="116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no suitable mitigation measures available</a:t>
            </a:r>
          </a:p>
          <a:p>
            <a:pPr marL="285750" lvl="0" indent="-285750">
              <a:buClr>
                <a:srgbClr val="368729"/>
              </a:buClr>
              <a:buSzPct val="116000"/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lvl="0">
              <a:buClr>
                <a:srgbClr val="368729"/>
              </a:buClr>
              <a:buSzPct val="204000"/>
            </a:pPr>
            <a:r>
              <a:rPr lang="en-GB" dirty="0">
                <a:solidFill>
                  <a:srgbClr val="000000"/>
                </a:solidFill>
              </a:rPr>
              <a:t>PRA can ends </a:t>
            </a:r>
            <a:r>
              <a:rPr lang="en-GB">
                <a:solidFill>
                  <a:srgbClr val="000000"/>
                </a:solidFill>
              </a:rPr>
              <a:t>in all </a:t>
            </a:r>
            <a:r>
              <a:rPr lang="en-GB" dirty="0">
                <a:solidFill>
                  <a:srgbClr val="000000"/>
                </a:solidFill>
              </a:rPr>
              <a:t>cases with recommendations (next steps): </a:t>
            </a:r>
          </a:p>
          <a:p>
            <a:pPr marL="285750" lvl="0" indent="-285750">
              <a:buClr>
                <a:srgbClr val="368729"/>
              </a:buClr>
              <a:buSzPct val="116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keep status quo</a:t>
            </a:r>
          </a:p>
          <a:p>
            <a:pPr marL="285750" lvl="0" indent="-285750">
              <a:buClr>
                <a:srgbClr val="368729"/>
              </a:buClr>
              <a:buSzPct val="116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implement suitable and feasible additional measures and integrate in existing biosecurity procedures (this can include prohibition!)</a:t>
            </a:r>
          </a:p>
          <a:p>
            <a:pPr marL="285750" lvl="0" indent="-285750">
              <a:buClr>
                <a:srgbClr val="368729"/>
              </a:buClr>
              <a:buSzPct val="116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initiate research to develop suitable mitigation measures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lvl="0">
              <a:buClr>
                <a:srgbClr val="368729"/>
              </a:buClr>
              <a:buSzPct val="204000"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99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801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3035E-753B-2449-BEF7-822271328C7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92505" y="1705095"/>
            <a:ext cx="7425838" cy="22697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b="1" dirty="0"/>
              <a:t>Conclusions of pest risk assessment</a:t>
            </a:r>
          </a:p>
        </p:txBody>
      </p:sp>
      <p:pic>
        <p:nvPicPr>
          <p:cNvPr id="50" name="Picture Placeholder 5" descr="A bug on a leaf&#10;&#10;Description automatically generated with medium confidence">
            <a:extLst>
              <a:ext uri="{FF2B5EF4-FFF2-40B4-BE49-F238E27FC236}">
                <a16:creationId xmlns:a16="http://schemas.microsoft.com/office/drawing/2014/main" id="{C41C1E35-93DA-41D7-B079-3519A38248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503" y="189365"/>
            <a:ext cx="495285" cy="305410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9B43793-3DE1-4554-9232-5C176C1D034F}"/>
              </a:ext>
            </a:extLst>
          </p:cNvPr>
          <p:cNvCxnSpPr>
            <a:cxnSpLocks/>
          </p:cNvCxnSpPr>
          <p:nvPr/>
        </p:nvCxnSpPr>
        <p:spPr>
          <a:xfrm flipV="1">
            <a:off x="0" y="810903"/>
            <a:ext cx="12192000" cy="517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680E23C-B8A1-4D97-9EEB-3AAF7252526B}"/>
              </a:ext>
            </a:extLst>
          </p:cNvPr>
          <p:cNvSpPr txBox="1"/>
          <p:nvPr/>
        </p:nvSpPr>
        <p:spPr>
          <a:xfrm>
            <a:off x="2206961" y="2947604"/>
            <a:ext cx="4965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368729"/>
              </a:buClr>
              <a:buSzPct val="204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Risk acceptable? PRA ends</a:t>
            </a:r>
          </a:p>
          <a:p>
            <a:pPr lvl="0">
              <a:buClr>
                <a:srgbClr val="368729"/>
              </a:buClr>
              <a:buSzPct val="204000"/>
            </a:pPr>
            <a:endParaRPr lang="en-GB" dirty="0">
              <a:solidFill>
                <a:srgbClr val="000000"/>
              </a:solidFill>
            </a:endParaRPr>
          </a:p>
          <a:p>
            <a:pPr marL="285750" lvl="0" indent="-285750">
              <a:buClr>
                <a:srgbClr val="368729"/>
              </a:buClr>
              <a:buSzPct val="204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Risk unacceptable? PRA continues</a:t>
            </a:r>
          </a:p>
          <a:p>
            <a:pPr marL="285750" lvl="0" indent="-285750">
              <a:buClr>
                <a:srgbClr val="368729"/>
              </a:buClr>
              <a:buSzPct val="204000"/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marL="742950" lvl="1" indent="-285750">
              <a:buClr>
                <a:srgbClr val="368729"/>
              </a:buClr>
              <a:buSzPct val="144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Identifying options</a:t>
            </a:r>
          </a:p>
          <a:p>
            <a:pPr marL="742950" lvl="1" indent="-285750">
              <a:buClr>
                <a:srgbClr val="368729"/>
              </a:buClr>
              <a:buSzPct val="144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Evaluating options</a:t>
            </a:r>
          </a:p>
          <a:p>
            <a:pPr marL="742950" lvl="1" indent="-285750">
              <a:buClr>
                <a:srgbClr val="368729"/>
              </a:buClr>
              <a:buSzPct val="144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Selecting options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067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3035E-753B-2449-BEF7-822271328C7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3860" y="1920248"/>
            <a:ext cx="2716228" cy="22697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b="1" dirty="0"/>
              <a:t>Risk Management</a:t>
            </a:r>
            <a:endParaRPr lang="en-GB" b="1" dirty="0">
              <a:solidFill>
                <a:srgbClr val="CD44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7570BD-8373-524D-ADD5-35F3C963FE95}"/>
              </a:ext>
            </a:extLst>
          </p:cNvPr>
          <p:cNvSpPr txBox="1"/>
          <p:nvPr/>
        </p:nvSpPr>
        <p:spPr>
          <a:xfrm>
            <a:off x="249625" y="3239719"/>
            <a:ext cx="3462404" cy="738664"/>
          </a:xfrm>
          <a:prstGeom prst="rect">
            <a:avLst/>
          </a:prstGeom>
          <a:noFill/>
          <a:ln w="28575">
            <a:solidFill>
              <a:srgbClr val="CD44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Phytosanitary measures can be assigned to each pest or pathway in the risk analysis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6303E87-B428-4464-B93C-61AEDC376050}"/>
              </a:ext>
            </a:extLst>
          </p:cNvPr>
          <p:cNvSpPr txBox="1"/>
          <p:nvPr/>
        </p:nvSpPr>
        <p:spPr>
          <a:xfrm>
            <a:off x="5227351" y="5870982"/>
            <a:ext cx="4499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CD4400"/>
                </a:solidFill>
              </a:rPr>
              <a:t>Further options and a summary section follow…</a:t>
            </a:r>
          </a:p>
        </p:txBody>
      </p:sp>
      <p:pic>
        <p:nvPicPr>
          <p:cNvPr id="50" name="Picture Placeholder 5" descr="A bug on a leaf&#10;&#10;Description automatically generated with medium confidence">
            <a:extLst>
              <a:ext uri="{FF2B5EF4-FFF2-40B4-BE49-F238E27FC236}">
                <a16:creationId xmlns:a16="http://schemas.microsoft.com/office/drawing/2014/main" id="{C41C1E35-93DA-41D7-B079-3519A38248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503" y="189365"/>
            <a:ext cx="495285" cy="305410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9B43793-3DE1-4554-9232-5C176C1D034F}"/>
              </a:ext>
            </a:extLst>
          </p:cNvPr>
          <p:cNvCxnSpPr>
            <a:cxnSpLocks/>
          </p:cNvCxnSpPr>
          <p:nvPr/>
        </p:nvCxnSpPr>
        <p:spPr>
          <a:xfrm flipV="1">
            <a:off x="0" y="805725"/>
            <a:ext cx="12192000" cy="517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16D6A7C-DB3C-4567-9DE8-AB28640EA7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767"/>
          <a:stretch/>
        </p:blipFill>
        <p:spPr>
          <a:xfrm>
            <a:off x="4162456" y="1139963"/>
            <a:ext cx="6995401" cy="462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49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3035E-753B-2449-BEF7-822271328C7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22779" y="1623940"/>
            <a:ext cx="7425838" cy="22697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b="1" dirty="0"/>
              <a:t>Sources of information</a:t>
            </a:r>
          </a:p>
        </p:txBody>
      </p:sp>
      <p:pic>
        <p:nvPicPr>
          <p:cNvPr id="50" name="Picture Placeholder 5" descr="A bug on a leaf&#10;&#10;Description automatically generated with medium confidence">
            <a:extLst>
              <a:ext uri="{FF2B5EF4-FFF2-40B4-BE49-F238E27FC236}">
                <a16:creationId xmlns:a16="http://schemas.microsoft.com/office/drawing/2014/main" id="{C41C1E35-93DA-41D7-B079-3519A38248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503" y="189365"/>
            <a:ext cx="495285" cy="305410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9B43793-3DE1-4554-9232-5C176C1D034F}"/>
              </a:ext>
            </a:extLst>
          </p:cNvPr>
          <p:cNvCxnSpPr>
            <a:cxnSpLocks/>
          </p:cNvCxnSpPr>
          <p:nvPr/>
        </p:nvCxnSpPr>
        <p:spPr>
          <a:xfrm flipV="1">
            <a:off x="0" y="805725"/>
            <a:ext cx="12192000" cy="517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9F5A291-BA00-4AD8-868F-4A553F056301}"/>
              </a:ext>
            </a:extLst>
          </p:cNvPr>
          <p:cNvSpPr txBox="1"/>
          <p:nvPr/>
        </p:nvSpPr>
        <p:spPr>
          <a:xfrm>
            <a:off x="1922779" y="2185487"/>
            <a:ext cx="694346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368729"/>
              </a:buClr>
              <a:buSzPct val="204000"/>
            </a:pPr>
            <a:endParaRPr lang="en-GB" dirty="0">
              <a:solidFill>
                <a:srgbClr val="000000"/>
              </a:solidFill>
            </a:endParaRPr>
          </a:p>
          <a:p>
            <a:pPr marL="285750" lvl="0" indent="-285750">
              <a:buClr>
                <a:srgbClr val="368729"/>
              </a:buClr>
              <a:buSzPct val="158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ISC and CPC</a:t>
            </a:r>
          </a:p>
          <a:p>
            <a:pPr marL="285750" lvl="0" indent="-285750">
              <a:buClr>
                <a:srgbClr val="368729"/>
              </a:buClr>
              <a:buSzPct val="158000"/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marL="285750" lvl="0" indent="-285750">
              <a:buClr>
                <a:srgbClr val="368729"/>
              </a:buClr>
              <a:buSzPct val="158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other online databases such as GISD (</a:t>
            </a:r>
            <a:r>
              <a:rPr lang="en-GB" dirty="0">
                <a:solidFill>
                  <a:srgbClr val="000000"/>
                </a:solidFill>
                <a:hlinkClick r:id="rId4"/>
              </a:rPr>
              <a:t>http://www.iucngisd.org/gisd/</a:t>
            </a:r>
            <a:r>
              <a:rPr lang="en-GB" dirty="0">
                <a:solidFill>
                  <a:srgbClr val="000000"/>
                </a:solidFill>
              </a:rPr>
              <a:t>) or PIER (</a:t>
            </a:r>
            <a:r>
              <a:rPr lang="en-GB" dirty="0">
                <a:solidFill>
                  <a:srgbClr val="000000"/>
                </a:solidFill>
                <a:hlinkClick r:id="rId5"/>
              </a:rPr>
              <a:t>http://www.hear.org/pier/</a:t>
            </a:r>
            <a:r>
              <a:rPr lang="en-GB" dirty="0">
                <a:solidFill>
                  <a:srgbClr val="000000"/>
                </a:solidFill>
              </a:rPr>
              <a:t>) </a:t>
            </a:r>
          </a:p>
          <a:p>
            <a:pPr marL="285750" lvl="0" indent="-285750">
              <a:buClr>
                <a:srgbClr val="368729"/>
              </a:buClr>
              <a:buSzPct val="158000"/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marL="285750" lvl="0" indent="-285750">
              <a:buClr>
                <a:srgbClr val="368729"/>
              </a:buClr>
              <a:buSzPct val="158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NPPOs datasheets/brochures/farmer extension materials</a:t>
            </a:r>
          </a:p>
          <a:p>
            <a:pPr marL="285750" lvl="0" indent="-285750">
              <a:buClr>
                <a:srgbClr val="368729"/>
              </a:buClr>
              <a:buSzPct val="158000"/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marL="285750" lvl="0" indent="-285750">
              <a:buClr>
                <a:srgbClr val="368729"/>
              </a:buClr>
              <a:buSzPct val="158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specific literature on commodities or individual pests/diseases</a:t>
            </a:r>
          </a:p>
          <a:p>
            <a:pPr marL="285750" lvl="0" indent="-285750">
              <a:buClr>
                <a:srgbClr val="368729"/>
              </a:buClr>
              <a:buSzPct val="158000"/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lvl="0">
              <a:buClr>
                <a:srgbClr val="368729"/>
              </a:buClr>
              <a:buSzPct val="204000"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lvl="0">
              <a:buClr>
                <a:srgbClr val="368729"/>
              </a:buClr>
              <a:buSzPct val="204000"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396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3035E-753B-2449-BEF7-822271328C7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22779" y="1623940"/>
            <a:ext cx="7425838" cy="22697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b="1" dirty="0"/>
              <a:t>Measures</a:t>
            </a:r>
          </a:p>
        </p:txBody>
      </p:sp>
      <p:pic>
        <p:nvPicPr>
          <p:cNvPr id="50" name="Picture Placeholder 5" descr="A bug on a leaf&#10;&#10;Description automatically generated with medium confidence">
            <a:extLst>
              <a:ext uri="{FF2B5EF4-FFF2-40B4-BE49-F238E27FC236}">
                <a16:creationId xmlns:a16="http://schemas.microsoft.com/office/drawing/2014/main" id="{C41C1E35-93DA-41D7-B079-3519A38248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503" y="189365"/>
            <a:ext cx="495285" cy="305410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9B43793-3DE1-4554-9232-5C176C1D034F}"/>
              </a:ext>
            </a:extLst>
          </p:cNvPr>
          <p:cNvCxnSpPr>
            <a:cxnSpLocks/>
          </p:cNvCxnSpPr>
          <p:nvPr/>
        </p:nvCxnSpPr>
        <p:spPr>
          <a:xfrm flipV="1">
            <a:off x="0" y="805725"/>
            <a:ext cx="12192000" cy="517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9F5A291-BA00-4AD8-868F-4A553F056301}"/>
              </a:ext>
            </a:extLst>
          </p:cNvPr>
          <p:cNvSpPr txBox="1"/>
          <p:nvPr/>
        </p:nvSpPr>
        <p:spPr>
          <a:xfrm>
            <a:off x="3325755" y="2270421"/>
            <a:ext cx="694346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368729"/>
              </a:buClr>
              <a:buSzPct val="204000"/>
            </a:pPr>
            <a:r>
              <a:rPr lang="en-GB" dirty="0">
                <a:solidFill>
                  <a:srgbClr val="000000"/>
                </a:solidFill>
              </a:rPr>
              <a:t>Measures can be implemented</a:t>
            </a:r>
          </a:p>
          <a:p>
            <a:pPr lvl="0">
              <a:buClr>
                <a:srgbClr val="368729"/>
              </a:buClr>
              <a:buSzPct val="204000"/>
            </a:pPr>
            <a:endParaRPr lang="en-GB" dirty="0">
              <a:solidFill>
                <a:srgbClr val="000000"/>
              </a:solidFill>
            </a:endParaRPr>
          </a:p>
          <a:p>
            <a:pPr marL="285750" lvl="0" indent="-285750">
              <a:buClr>
                <a:srgbClr val="368729"/>
              </a:buClr>
              <a:buSzPct val="158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for individual pathways</a:t>
            </a:r>
          </a:p>
          <a:p>
            <a:pPr marL="285750" lvl="0" indent="-285750">
              <a:buClr>
                <a:srgbClr val="368729"/>
              </a:buClr>
              <a:buSzPct val="158000"/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marL="285750" lvl="0" indent="-285750">
              <a:buClr>
                <a:srgbClr val="368729"/>
              </a:buClr>
              <a:buSzPct val="158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at specific commodities or associated materials</a:t>
            </a:r>
          </a:p>
          <a:p>
            <a:pPr marL="285750" lvl="0" indent="-285750">
              <a:buClr>
                <a:srgbClr val="368729"/>
              </a:buClr>
              <a:buSzPct val="158000"/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marL="285750" lvl="0" indent="-285750">
              <a:buClr>
                <a:srgbClr val="368729"/>
              </a:buClr>
              <a:buSzPct val="158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at origin or in the exporting country</a:t>
            </a:r>
          </a:p>
          <a:p>
            <a:pPr marL="285750" lvl="0" indent="-285750">
              <a:buClr>
                <a:srgbClr val="368729"/>
              </a:buClr>
              <a:buSzPct val="158000"/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marL="285750" lvl="0" indent="-285750">
              <a:buClr>
                <a:srgbClr val="368729"/>
              </a:buClr>
              <a:buSzPct val="158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at the point of entry</a:t>
            </a:r>
          </a:p>
          <a:p>
            <a:pPr marL="285750" lvl="0" indent="-285750">
              <a:buClr>
                <a:srgbClr val="368729"/>
              </a:buClr>
              <a:buSzPct val="158000"/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marL="285750" lvl="0" indent="-285750">
              <a:buClr>
                <a:srgbClr val="368729"/>
              </a:buClr>
              <a:buSzPct val="158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within the importing country or invaded area</a:t>
            </a:r>
          </a:p>
          <a:p>
            <a:pPr lvl="0">
              <a:buClr>
                <a:srgbClr val="368729"/>
              </a:buClr>
              <a:buSzPct val="204000"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lvl="0">
              <a:buClr>
                <a:srgbClr val="368729"/>
              </a:buClr>
              <a:buSzPct val="204000"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240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3035E-753B-2449-BEF7-822271328C7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22779" y="1623940"/>
            <a:ext cx="7425838" cy="22697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b="1" dirty="0"/>
              <a:t>Pathways</a:t>
            </a:r>
          </a:p>
        </p:txBody>
      </p:sp>
      <p:pic>
        <p:nvPicPr>
          <p:cNvPr id="50" name="Picture Placeholder 5" descr="A bug on a leaf&#10;&#10;Description automatically generated with medium confidence">
            <a:extLst>
              <a:ext uri="{FF2B5EF4-FFF2-40B4-BE49-F238E27FC236}">
                <a16:creationId xmlns:a16="http://schemas.microsoft.com/office/drawing/2014/main" id="{C41C1E35-93DA-41D7-B079-3519A38248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503" y="189365"/>
            <a:ext cx="495285" cy="305410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9B43793-3DE1-4554-9232-5C176C1D034F}"/>
              </a:ext>
            </a:extLst>
          </p:cNvPr>
          <p:cNvCxnSpPr>
            <a:cxnSpLocks/>
          </p:cNvCxnSpPr>
          <p:nvPr/>
        </p:nvCxnSpPr>
        <p:spPr>
          <a:xfrm flipV="1">
            <a:off x="0" y="805725"/>
            <a:ext cx="12192000" cy="517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9F5A291-BA00-4AD8-868F-4A553F056301}"/>
              </a:ext>
            </a:extLst>
          </p:cNvPr>
          <p:cNvSpPr txBox="1"/>
          <p:nvPr/>
        </p:nvSpPr>
        <p:spPr>
          <a:xfrm>
            <a:off x="2026227" y="2270421"/>
            <a:ext cx="93102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368729"/>
              </a:buClr>
              <a:buSzPct val="204000"/>
            </a:pPr>
            <a:r>
              <a:rPr lang="en-GB" dirty="0">
                <a:solidFill>
                  <a:srgbClr val="000000"/>
                </a:solidFill>
              </a:rPr>
              <a:t>Consider all pathways</a:t>
            </a:r>
          </a:p>
          <a:p>
            <a:pPr marL="285750" lvl="0" indent="-285750">
              <a:buClr>
                <a:srgbClr val="368729"/>
              </a:buClr>
              <a:buSzPct val="116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Traded plants or plant products</a:t>
            </a:r>
          </a:p>
          <a:p>
            <a:pPr marL="285750" lvl="0" indent="-285750">
              <a:buClr>
                <a:srgbClr val="368729"/>
              </a:buClr>
              <a:buSzPct val="116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Natural spread of the pest</a:t>
            </a:r>
          </a:p>
          <a:p>
            <a:pPr marL="285750" lvl="0" indent="-285750">
              <a:buClr>
                <a:srgbClr val="368729"/>
              </a:buClr>
              <a:buSzPct val="116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Entry with human travellers</a:t>
            </a:r>
          </a:p>
          <a:p>
            <a:pPr marL="285750" lvl="0" indent="-285750">
              <a:buClr>
                <a:srgbClr val="368729"/>
              </a:buClr>
              <a:buSzPct val="116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Vehicular transport</a:t>
            </a:r>
          </a:p>
          <a:p>
            <a:pPr marL="285750" lvl="0" indent="-285750">
              <a:buClr>
                <a:srgbClr val="368729"/>
              </a:buClr>
              <a:buSzPct val="116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Associated materials</a:t>
            </a:r>
          </a:p>
          <a:p>
            <a:pPr lvl="0">
              <a:buClr>
                <a:srgbClr val="368729"/>
              </a:buClr>
              <a:buSzPct val="204000"/>
            </a:pPr>
            <a:endParaRPr lang="en-GB" dirty="0">
              <a:solidFill>
                <a:srgbClr val="000000"/>
              </a:solidFill>
            </a:endParaRPr>
          </a:p>
          <a:p>
            <a:pPr lvl="0">
              <a:buClr>
                <a:srgbClr val="368729"/>
              </a:buClr>
              <a:buSzPct val="204000"/>
            </a:pPr>
            <a:r>
              <a:rPr lang="en-GB" dirty="0">
                <a:solidFill>
                  <a:srgbClr val="000000"/>
                </a:solidFill>
              </a:rPr>
              <a:t>Identify points at which mitigation measures might be applied</a:t>
            </a:r>
          </a:p>
          <a:p>
            <a:pPr lvl="0">
              <a:buClr>
                <a:srgbClr val="368729"/>
              </a:buClr>
              <a:buSzPct val="204000"/>
            </a:pPr>
            <a:endParaRPr lang="en-GB" dirty="0">
              <a:solidFill>
                <a:srgbClr val="000000"/>
              </a:solidFill>
            </a:endParaRPr>
          </a:p>
          <a:p>
            <a:pPr lvl="0">
              <a:buClr>
                <a:srgbClr val="368729"/>
              </a:buClr>
              <a:buSzPct val="204000"/>
            </a:pPr>
            <a:r>
              <a:rPr lang="en-GB" dirty="0">
                <a:solidFill>
                  <a:srgbClr val="000000"/>
                </a:solidFill>
              </a:rPr>
              <a:t>Identify possible mitigation measures at each point</a:t>
            </a:r>
          </a:p>
          <a:p>
            <a:pPr lvl="0">
              <a:buClr>
                <a:srgbClr val="368729"/>
              </a:buClr>
              <a:buSzPct val="204000"/>
            </a:pPr>
            <a:endParaRPr lang="en-GB" dirty="0">
              <a:solidFill>
                <a:srgbClr val="000000"/>
              </a:solidFill>
            </a:endParaRPr>
          </a:p>
          <a:p>
            <a:pPr lvl="0">
              <a:buClr>
                <a:srgbClr val="368729"/>
              </a:buClr>
              <a:buSzPct val="204000"/>
            </a:pPr>
            <a:r>
              <a:rPr lang="en-GB" dirty="0">
                <a:solidFill>
                  <a:srgbClr val="000000"/>
                </a:solidFill>
              </a:rPr>
              <a:t>Assess each for effectiveness, efficiency and feasibility ….</a:t>
            </a:r>
          </a:p>
          <a:p>
            <a:pPr lvl="0">
              <a:buClr>
                <a:srgbClr val="368729"/>
              </a:buClr>
              <a:buSzPct val="204000"/>
            </a:pPr>
            <a:endParaRPr lang="en-GB" dirty="0">
              <a:solidFill>
                <a:srgbClr val="000000"/>
              </a:solidFill>
            </a:endParaRPr>
          </a:p>
          <a:p>
            <a:pPr lvl="0">
              <a:buClr>
                <a:srgbClr val="368729"/>
              </a:buClr>
              <a:buSzPct val="204000"/>
            </a:pPr>
            <a:r>
              <a:rPr lang="en-GB" dirty="0">
                <a:solidFill>
                  <a:srgbClr val="000000"/>
                </a:solidFill>
              </a:rPr>
              <a:t>Select appropriate measure(s)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lvl="0">
              <a:buClr>
                <a:srgbClr val="368729"/>
              </a:buClr>
              <a:buSzPct val="204000"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515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3035E-753B-2449-BEF7-822271328C7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22779" y="1623940"/>
            <a:ext cx="7425838" cy="22697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b="1" dirty="0"/>
              <a:t>Country of origin</a:t>
            </a:r>
          </a:p>
        </p:txBody>
      </p:sp>
      <p:pic>
        <p:nvPicPr>
          <p:cNvPr id="50" name="Picture Placeholder 5" descr="A bug on a leaf&#10;&#10;Description automatically generated with medium confidence">
            <a:extLst>
              <a:ext uri="{FF2B5EF4-FFF2-40B4-BE49-F238E27FC236}">
                <a16:creationId xmlns:a16="http://schemas.microsoft.com/office/drawing/2014/main" id="{C41C1E35-93DA-41D7-B079-3519A38248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503" y="189365"/>
            <a:ext cx="495285" cy="305410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9B43793-3DE1-4554-9232-5C176C1D034F}"/>
              </a:ext>
            </a:extLst>
          </p:cNvPr>
          <p:cNvCxnSpPr>
            <a:cxnSpLocks/>
          </p:cNvCxnSpPr>
          <p:nvPr/>
        </p:nvCxnSpPr>
        <p:spPr>
          <a:xfrm flipV="1">
            <a:off x="0" y="805725"/>
            <a:ext cx="12192000" cy="517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9F5A291-BA00-4AD8-868F-4A553F056301}"/>
              </a:ext>
            </a:extLst>
          </p:cNvPr>
          <p:cNvSpPr txBox="1"/>
          <p:nvPr/>
        </p:nvSpPr>
        <p:spPr>
          <a:xfrm>
            <a:off x="2026227" y="2270421"/>
            <a:ext cx="93102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368729"/>
              </a:buClr>
              <a:buSzPct val="204000"/>
            </a:pPr>
            <a:endParaRPr lang="en-GB" dirty="0">
              <a:solidFill>
                <a:srgbClr val="000000"/>
              </a:solidFill>
            </a:endParaRPr>
          </a:p>
          <a:p>
            <a:pPr lvl="0">
              <a:buClr>
                <a:srgbClr val="368729"/>
              </a:buClr>
              <a:buSzPct val="204000"/>
            </a:pPr>
            <a:r>
              <a:rPr lang="en-GB" dirty="0">
                <a:solidFill>
                  <a:srgbClr val="000000"/>
                </a:solidFill>
              </a:rPr>
              <a:t>Area of production</a:t>
            </a:r>
          </a:p>
          <a:p>
            <a:pPr marL="285750" lvl="0" indent="-285750">
              <a:buClr>
                <a:srgbClr val="368729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Recorded presence/absence of pest/disease in region of production</a:t>
            </a:r>
          </a:p>
          <a:p>
            <a:pPr marL="285750" lvl="0" indent="-285750">
              <a:buClr>
                <a:srgbClr val="368729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General or pest specific surveillance</a:t>
            </a:r>
          </a:p>
          <a:p>
            <a:pPr marL="285750" lvl="0" indent="-285750">
              <a:buClr>
                <a:srgbClr val="368729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Official measures to maintain pest free status (documented through certificate)</a:t>
            </a:r>
          </a:p>
          <a:p>
            <a:pPr lvl="0">
              <a:buClr>
                <a:srgbClr val="368729"/>
              </a:buClr>
              <a:buSzPct val="204000"/>
            </a:pPr>
            <a:endParaRPr lang="en-GB" dirty="0">
              <a:solidFill>
                <a:srgbClr val="000000"/>
              </a:solidFill>
            </a:endParaRPr>
          </a:p>
          <a:p>
            <a:pPr lvl="0">
              <a:buClr>
                <a:srgbClr val="368729"/>
              </a:buClr>
              <a:buSzPct val="204000"/>
            </a:pPr>
            <a:endParaRPr lang="en-GB" dirty="0">
              <a:solidFill>
                <a:srgbClr val="000000"/>
              </a:solidFill>
            </a:endParaRPr>
          </a:p>
          <a:p>
            <a:pPr lvl="0">
              <a:buClr>
                <a:srgbClr val="368729"/>
              </a:buClr>
              <a:buSzPct val="204000"/>
            </a:pPr>
            <a:r>
              <a:rPr lang="en-GB" dirty="0">
                <a:solidFill>
                  <a:srgbClr val="000000"/>
                </a:solidFill>
              </a:rPr>
              <a:t>Crop measures</a:t>
            </a:r>
          </a:p>
          <a:p>
            <a:pPr marL="285750" lvl="0" indent="-285750">
              <a:buClr>
                <a:srgbClr val="368729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Treatment of the crop, field or place of production</a:t>
            </a:r>
          </a:p>
          <a:p>
            <a:pPr marL="285750" lvl="0" indent="-285750">
              <a:buClr>
                <a:srgbClr val="368729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Growing plants under protected conditions to prevent infestation of the crop</a:t>
            </a:r>
          </a:p>
          <a:p>
            <a:pPr marL="285750" lvl="0" indent="-285750">
              <a:buClr>
                <a:srgbClr val="368729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Specifying time of harvest</a:t>
            </a:r>
          </a:p>
          <a:p>
            <a:pPr marL="285750" lvl="0" indent="-285750">
              <a:buClr>
                <a:srgbClr val="368729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Phytosanitary certification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440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3035E-753B-2449-BEF7-822271328C7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22779" y="1623940"/>
            <a:ext cx="7425838" cy="22697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b="1" dirty="0"/>
              <a:t>Country of origin (cont.)</a:t>
            </a:r>
          </a:p>
        </p:txBody>
      </p:sp>
      <p:pic>
        <p:nvPicPr>
          <p:cNvPr id="50" name="Picture Placeholder 5" descr="A bug on a leaf&#10;&#10;Description automatically generated with medium confidence">
            <a:extLst>
              <a:ext uri="{FF2B5EF4-FFF2-40B4-BE49-F238E27FC236}">
                <a16:creationId xmlns:a16="http://schemas.microsoft.com/office/drawing/2014/main" id="{C41C1E35-93DA-41D7-B079-3519A38248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503" y="189365"/>
            <a:ext cx="495285" cy="305410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9B43793-3DE1-4554-9232-5C176C1D034F}"/>
              </a:ext>
            </a:extLst>
          </p:cNvPr>
          <p:cNvCxnSpPr>
            <a:cxnSpLocks/>
          </p:cNvCxnSpPr>
          <p:nvPr/>
        </p:nvCxnSpPr>
        <p:spPr>
          <a:xfrm flipV="1">
            <a:off x="0" y="805725"/>
            <a:ext cx="12192000" cy="517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9F5A291-BA00-4AD8-868F-4A553F056301}"/>
              </a:ext>
            </a:extLst>
          </p:cNvPr>
          <p:cNvSpPr txBox="1"/>
          <p:nvPr/>
        </p:nvSpPr>
        <p:spPr>
          <a:xfrm>
            <a:off x="2026227" y="2270421"/>
            <a:ext cx="93102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368729"/>
              </a:buClr>
              <a:buSzPct val="204000"/>
            </a:pPr>
            <a:endParaRPr lang="en-GB" dirty="0">
              <a:solidFill>
                <a:srgbClr val="000000"/>
              </a:solidFill>
            </a:endParaRPr>
          </a:p>
          <a:p>
            <a:pPr lvl="0">
              <a:buClr>
                <a:srgbClr val="368729"/>
              </a:buClr>
              <a:buSzPct val="204000"/>
            </a:pPr>
            <a:r>
              <a:rPr lang="en-GB" dirty="0">
                <a:solidFill>
                  <a:srgbClr val="000000"/>
                </a:solidFill>
              </a:rPr>
              <a:t>Commodity Measures</a:t>
            </a:r>
          </a:p>
          <a:p>
            <a:pPr marL="285750" lvl="0" indent="-285750">
              <a:buClr>
                <a:srgbClr val="368729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Inspection or laboratory tests</a:t>
            </a:r>
          </a:p>
          <a:p>
            <a:pPr marL="285750" lvl="0" indent="-285750">
              <a:buClr>
                <a:srgbClr val="368729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Prohibition of parts of the host</a:t>
            </a:r>
          </a:p>
          <a:p>
            <a:pPr marL="285750" lvl="0" indent="-285750">
              <a:buClr>
                <a:srgbClr val="368729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Restricting the composition of a consignment</a:t>
            </a:r>
          </a:p>
          <a:p>
            <a:pPr marL="285750" lvl="0" indent="-285750">
              <a:buClr>
                <a:srgbClr val="368729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Pre shipment quarantine</a:t>
            </a:r>
          </a:p>
          <a:p>
            <a:pPr marL="285750" lvl="0" indent="-285750">
              <a:buClr>
                <a:srgbClr val="368729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Specified conditions for preparing the consignment</a:t>
            </a:r>
          </a:p>
          <a:p>
            <a:pPr marL="285750" lvl="0" indent="-285750">
              <a:buClr>
                <a:srgbClr val="368729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Treatment for removal of pest(s)General or pest specific surveillance</a:t>
            </a:r>
          </a:p>
          <a:p>
            <a:pPr lvl="0">
              <a:buClr>
                <a:srgbClr val="368729"/>
              </a:buClr>
              <a:buSzPct val="204000"/>
            </a:pPr>
            <a:endParaRPr lang="en-GB" dirty="0">
              <a:solidFill>
                <a:srgbClr val="000000"/>
              </a:solidFill>
            </a:endParaRPr>
          </a:p>
          <a:p>
            <a:pPr lvl="0">
              <a:buClr>
                <a:srgbClr val="368729"/>
              </a:buClr>
              <a:buSzPct val="204000"/>
            </a:pPr>
            <a:r>
              <a:rPr lang="en-GB" dirty="0">
                <a:solidFill>
                  <a:srgbClr val="000000"/>
                </a:solidFill>
              </a:rPr>
              <a:t>Pathway measures</a:t>
            </a:r>
          </a:p>
          <a:p>
            <a:pPr marL="285750" lvl="0" indent="-285750">
              <a:buClr>
                <a:srgbClr val="368729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Targeted inspections, publicity and fines or incentives</a:t>
            </a:r>
          </a:p>
          <a:p>
            <a:pPr marL="285750" lvl="0" indent="-285750">
              <a:buClr>
                <a:srgbClr val="368729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Measures for machinery, modes of transportation, or packaging</a:t>
            </a:r>
          </a:p>
        </p:txBody>
      </p:sp>
    </p:spTree>
    <p:extLst>
      <p:ext uri="{BB962C8B-B14F-4D97-AF65-F5344CB8AC3E}">
        <p14:creationId xmlns:p14="http://schemas.microsoft.com/office/powerpoint/2010/main" val="2571346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3035E-753B-2449-BEF7-822271328C7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22779" y="1623940"/>
            <a:ext cx="7425838" cy="22697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b="1" dirty="0"/>
              <a:t>In transit</a:t>
            </a:r>
          </a:p>
        </p:txBody>
      </p:sp>
      <p:pic>
        <p:nvPicPr>
          <p:cNvPr id="50" name="Picture Placeholder 5" descr="A bug on a leaf&#10;&#10;Description automatically generated with medium confidence">
            <a:extLst>
              <a:ext uri="{FF2B5EF4-FFF2-40B4-BE49-F238E27FC236}">
                <a16:creationId xmlns:a16="http://schemas.microsoft.com/office/drawing/2014/main" id="{C41C1E35-93DA-41D7-B079-3519A38248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503" y="189365"/>
            <a:ext cx="495285" cy="305410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9B43793-3DE1-4554-9232-5C176C1D034F}"/>
              </a:ext>
            </a:extLst>
          </p:cNvPr>
          <p:cNvCxnSpPr>
            <a:cxnSpLocks/>
          </p:cNvCxnSpPr>
          <p:nvPr/>
        </p:nvCxnSpPr>
        <p:spPr>
          <a:xfrm flipV="1">
            <a:off x="0" y="805725"/>
            <a:ext cx="12192000" cy="517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9F5A291-BA00-4AD8-868F-4A553F056301}"/>
              </a:ext>
            </a:extLst>
          </p:cNvPr>
          <p:cNvSpPr txBox="1"/>
          <p:nvPr/>
        </p:nvSpPr>
        <p:spPr>
          <a:xfrm>
            <a:off x="2026227" y="2270421"/>
            <a:ext cx="93102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368729"/>
              </a:buClr>
              <a:buSzPct val="204000"/>
            </a:pPr>
            <a:endParaRPr lang="en-GB" dirty="0">
              <a:solidFill>
                <a:srgbClr val="000000"/>
              </a:solidFill>
            </a:endParaRPr>
          </a:p>
          <a:p>
            <a:pPr lvl="0">
              <a:buClr>
                <a:srgbClr val="368729"/>
              </a:buClr>
              <a:buSzPct val="204000"/>
            </a:pPr>
            <a:r>
              <a:rPr lang="en-GB" dirty="0">
                <a:solidFill>
                  <a:srgbClr val="000000"/>
                </a:solidFill>
              </a:rPr>
              <a:t>Commodity Measures</a:t>
            </a:r>
          </a:p>
          <a:p>
            <a:pPr marL="285750" lvl="0" indent="-285750">
              <a:buClr>
                <a:srgbClr val="368729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Storage conditions may be specified</a:t>
            </a:r>
          </a:p>
          <a:p>
            <a:pPr marL="742950" lvl="1" indent="-285750">
              <a:buClr>
                <a:srgbClr val="368729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Temperature, packaging, separation from other specified plants etc.</a:t>
            </a:r>
          </a:p>
          <a:p>
            <a:pPr marL="285750" lvl="0" indent="-285750">
              <a:buClr>
                <a:srgbClr val="368729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Fumigation or other chemical treatment on board ship</a:t>
            </a:r>
          </a:p>
          <a:p>
            <a:pPr marL="285750" lvl="0" indent="-285750">
              <a:buClr>
                <a:srgbClr val="368729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Ship inspection before loading or at destination</a:t>
            </a:r>
          </a:p>
        </p:txBody>
      </p:sp>
    </p:spTree>
    <p:extLst>
      <p:ext uri="{BB962C8B-B14F-4D97-AF65-F5344CB8AC3E}">
        <p14:creationId xmlns:p14="http://schemas.microsoft.com/office/powerpoint/2010/main" val="4227535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BI colours">
      <a:dk1>
        <a:srgbClr val="000000"/>
      </a:dk1>
      <a:lt1>
        <a:srgbClr val="FFFFFF"/>
      </a:lt1>
      <a:dk2>
        <a:srgbClr val="368729"/>
      </a:dk2>
      <a:lt2>
        <a:srgbClr val="FFFFFF"/>
      </a:lt2>
      <a:accent1>
        <a:srgbClr val="368729"/>
      </a:accent1>
      <a:accent2>
        <a:srgbClr val="E9500E"/>
      </a:accent2>
      <a:accent3>
        <a:srgbClr val="007F7B"/>
      </a:accent3>
      <a:accent4>
        <a:srgbClr val="004B8D"/>
      </a:accent4>
      <a:accent5>
        <a:srgbClr val="9370B1"/>
      </a:accent5>
      <a:accent6>
        <a:srgbClr val="00BCE3"/>
      </a:accent6>
      <a:hlink>
        <a:srgbClr val="368728"/>
      </a:hlink>
      <a:folHlink>
        <a:srgbClr val="6CCA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BI Presentation Template 2020" id="{5DB5418A-2A61-AA42-A0E6-70988DDC017E}" vid="{70305BF0-0E37-3F46-989D-DA3F179C41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B1834AE1EDEC40B9DEBF6C7A11210F" ma:contentTypeVersion="16" ma:contentTypeDescription="Create a new document." ma:contentTypeScope="" ma:versionID="1d851e945bca2a2ff2888a35d1fa9df0">
  <xsd:schema xmlns:xsd="http://www.w3.org/2001/XMLSchema" xmlns:xs="http://www.w3.org/2001/XMLSchema" xmlns:p="http://schemas.microsoft.com/office/2006/metadata/properties" xmlns:ns1="http://schemas.microsoft.com/sharepoint/v3" xmlns:ns3="f1684850-d077-4324-bcb3-19cff473734e" xmlns:ns4="13da9021-53d8-4357-90ff-557400c4ddb6" targetNamespace="http://schemas.microsoft.com/office/2006/metadata/properties" ma:root="true" ma:fieldsID="89d26834f06756f7ca63eebc378e73d9" ns1:_="" ns3:_="" ns4:_="">
    <xsd:import namespace="http://schemas.microsoft.com/sharepoint/v3"/>
    <xsd:import namespace="f1684850-d077-4324-bcb3-19cff473734e"/>
    <xsd:import namespace="13da9021-53d8-4357-90ff-557400c4dd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684850-d077-4324-bcb3-19cff47373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da9021-53d8-4357-90ff-557400c4ddb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B5C1A1-9ECE-4050-9B24-23D310B0BC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706063-6C88-4360-86A9-5668D95664FE}">
  <ds:schemaRefs>
    <ds:schemaRef ds:uri="13da9021-53d8-4357-90ff-557400c4ddb6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f1684850-d077-4324-bcb3-19cff473734e"/>
  </ds:schemaRefs>
</ds:datastoreItem>
</file>

<file path=customXml/itemProps3.xml><?xml version="1.0" encoding="utf-8"?>
<ds:datastoreItem xmlns:ds="http://schemas.openxmlformats.org/officeDocument/2006/customXml" ds:itemID="{87988DDC-E441-4180-B4AA-EE93ECF032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1684850-d077-4324-bcb3-19cff473734e"/>
    <ds:schemaRef ds:uri="13da9021-53d8-4357-90ff-557400c4dd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2250</TotalTime>
  <Words>628</Words>
  <Application>Microsoft Office PowerPoint</Application>
  <PresentationFormat>Widescreen</PresentationFormat>
  <Paragraphs>141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MS Mincho</vt:lpstr>
      <vt:lpstr>ＭＳ Ｐゴシック</vt:lpstr>
      <vt:lpstr>Arial</vt:lpstr>
      <vt:lpstr>Calibri</vt:lpstr>
      <vt:lpstr>System Font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Norbert Maczey</cp:lastModifiedBy>
  <cp:revision>99</cp:revision>
  <cp:lastPrinted>2019-05-07T13:23:10Z</cp:lastPrinted>
  <dcterms:created xsi:type="dcterms:W3CDTF">2021-07-02T01:50:08Z</dcterms:created>
  <dcterms:modified xsi:type="dcterms:W3CDTF">2022-06-17T01:37:36Z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etDate">
    <vt:lpwstr>2021-07-02T01:50:08Z</vt:lpwstr>
  </property>
  <property fmtid="{D5CDD505-2E9C-101B-9397-08002B2CF9AE}" pid="4" name="MSIP_Label_2e892a75-59a0-4e0e-9b97-f68af558ca2b_Method">
    <vt:lpwstr>Standard</vt:lpwstr>
  </property>
  <property fmtid="{D5CDD505-2E9C-101B-9397-08002B2CF9AE}" pid="5" name="MSIP_Label_2e892a75-59a0-4e0e-9b97-f68af558ca2b_Name">
    <vt:lpwstr>2e892a75-59a0-4e0e-9b97-f68af558ca2b</vt:lpwstr>
  </property>
  <property fmtid="{D5CDD505-2E9C-101B-9397-08002B2CF9AE}" pid="6" name="MSIP_Label_2e892a75-59a0-4e0e-9b97-f68af558ca2b_SiteId">
    <vt:lpwstr>9f1098df-eebc-4be7-9878-bc3c8d059fd7</vt:lpwstr>
  </property>
  <property fmtid="{D5CDD505-2E9C-101B-9397-08002B2CF9AE}" pid="7" name="MSIP_Label_2e892a75-59a0-4e0e-9b97-f68af558ca2b_ActionId">
    <vt:lpwstr>61b66cf2-4705-4be9-9850-2b7608ceec58</vt:lpwstr>
  </property>
  <property fmtid="{D5CDD505-2E9C-101B-9397-08002B2CF9AE}" pid="8" name="MSIP_Label_2e892a75-59a0-4e0e-9b97-f68af558ca2b_ContentBits">
    <vt:lpwstr>0</vt:lpwstr>
  </property>
  <property fmtid="{D5CDD505-2E9C-101B-9397-08002B2CF9AE}" pid="9" name="ContentTypeId">
    <vt:lpwstr>0x01010089B1834AE1EDEC40B9DEBF6C7A11210F</vt:lpwstr>
  </property>
</Properties>
</file>