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sldIdLst>
    <p:sldId id="532" r:id="rId5"/>
    <p:sldId id="533" r:id="rId6"/>
    <p:sldId id="548" r:id="rId7"/>
    <p:sldId id="563" r:id="rId8"/>
    <p:sldId id="564" r:id="rId9"/>
    <p:sldId id="551" r:id="rId10"/>
    <p:sldId id="565" r:id="rId11"/>
    <p:sldId id="549" r:id="rId12"/>
    <p:sldId id="550" r:id="rId13"/>
    <p:sldId id="554" r:id="rId14"/>
    <p:sldId id="555" r:id="rId15"/>
    <p:sldId id="556" r:id="rId16"/>
    <p:sldId id="557" r:id="rId17"/>
    <p:sldId id="558" r:id="rId18"/>
    <p:sldId id="559" r:id="rId19"/>
    <p:sldId id="560" r:id="rId20"/>
    <p:sldId id="561" r:id="rId21"/>
    <p:sldId id="562" r:id="rId22"/>
    <p:sldId id="552" r:id="rId23"/>
    <p:sldId id="567" r:id="rId24"/>
    <p:sldId id="568" r:id="rId25"/>
    <p:sldId id="553" r:id="rId26"/>
    <p:sldId id="566" r:id="rId27"/>
    <p:sldId id="53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19" userDrawn="1">
          <p15:clr>
            <a:srgbClr val="A4A3A4"/>
          </p15:clr>
        </p15:guide>
        <p15:guide id="2" pos="615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4400"/>
    <a:srgbClr val="368729"/>
    <a:srgbClr val="FF9300"/>
    <a:srgbClr val="1088F1"/>
    <a:srgbClr val="4A4949"/>
    <a:srgbClr val="81817E"/>
    <a:srgbClr val="39434F"/>
    <a:srgbClr val="131F24"/>
    <a:srgbClr val="1A2327"/>
    <a:srgbClr val="2C54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35"/>
    <p:restoredTop sz="64403"/>
  </p:normalViewPr>
  <p:slideViewPr>
    <p:cSldViewPr snapToGrid="0" snapToObjects="1">
      <p:cViewPr varScale="1">
        <p:scale>
          <a:sx n="41" d="100"/>
          <a:sy n="41" d="100"/>
        </p:scale>
        <p:origin x="1760" y="24"/>
      </p:cViewPr>
      <p:guideLst>
        <p:guide orient="horz" pos="2319"/>
        <p:guide pos="615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inda Charles" userId="bfb284e2-5b08-4e72-ae7b-bdf9c608bfa1" providerId="ADAL" clId="{011215B3-BB9A-452B-9020-FFD5B02E53BD}"/>
    <pc:docChg chg="undo custSel addSld modSld sldOrd">
      <pc:chgData name="Lucinda Charles" userId="bfb284e2-5b08-4e72-ae7b-bdf9c608bfa1" providerId="ADAL" clId="{011215B3-BB9A-452B-9020-FFD5B02E53BD}" dt="2021-09-20T11:27:50.919" v="578" actId="14100"/>
      <pc:docMkLst>
        <pc:docMk/>
      </pc:docMkLst>
      <pc:sldChg chg="modSp">
        <pc:chgData name="Lucinda Charles" userId="bfb284e2-5b08-4e72-ae7b-bdf9c608bfa1" providerId="ADAL" clId="{011215B3-BB9A-452B-9020-FFD5B02E53BD}" dt="2021-09-20T11:05:15.846" v="210" actId="6549"/>
        <pc:sldMkLst>
          <pc:docMk/>
          <pc:sldMk cId="2231645248" sldId="533"/>
        </pc:sldMkLst>
        <pc:spChg chg="mod">
          <ac:chgData name="Lucinda Charles" userId="bfb284e2-5b08-4e72-ae7b-bdf9c608bfa1" providerId="ADAL" clId="{011215B3-BB9A-452B-9020-FFD5B02E53BD}" dt="2021-09-20T11:05:15.846" v="210" actId="6549"/>
          <ac:spMkLst>
            <pc:docMk/>
            <pc:sldMk cId="2231645248" sldId="533"/>
            <ac:spMk id="2" creationId="{5E260181-7338-434F-9DD7-BA6820AF8ABE}"/>
          </ac:spMkLst>
        </pc:spChg>
      </pc:sldChg>
      <pc:sldChg chg="modSp">
        <pc:chgData name="Lucinda Charles" userId="bfb284e2-5b08-4e72-ae7b-bdf9c608bfa1" providerId="ADAL" clId="{011215B3-BB9A-452B-9020-FFD5B02E53BD}" dt="2021-09-20T11:05:48.592" v="211"/>
        <pc:sldMkLst>
          <pc:docMk/>
          <pc:sldMk cId="3161621262" sldId="548"/>
        </pc:sldMkLst>
        <pc:spChg chg="mod">
          <ac:chgData name="Lucinda Charles" userId="bfb284e2-5b08-4e72-ae7b-bdf9c608bfa1" providerId="ADAL" clId="{011215B3-BB9A-452B-9020-FFD5B02E53BD}" dt="2021-09-20T11:05:48.592" v="211"/>
          <ac:spMkLst>
            <pc:docMk/>
            <pc:sldMk cId="3161621262" sldId="548"/>
            <ac:spMk id="2" creationId="{5E260181-7338-434F-9DD7-BA6820AF8ABE}"/>
          </ac:spMkLst>
        </pc:spChg>
        <pc:spChg chg="mod">
          <ac:chgData name="Lucinda Charles" userId="bfb284e2-5b08-4e72-ae7b-bdf9c608bfa1" providerId="ADAL" clId="{011215B3-BB9A-452B-9020-FFD5B02E53BD}" dt="2021-09-20T10:53:52.969" v="122" actId="6549"/>
          <ac:spMkLst>
            <pc:docMk/>
            <pc:sldMk cId="3161621262" sldId="548"/>
            <ac:spMk id="3" creationId="{F5D3035E-753B-2449-BEF7-822271328C7F}"/>
          </ac:spMkLst>
        </pc:spChg>
      </pc:sldChg>
      <pc:sldChg chg="modSp">
        <pc:chgData name="Lucinda Charles" userId="bfb284e2-5b08-4e72-ae7b-bdf9c608bfa1" providerId="ADAL" clId="{011215B3-BB9A-452B-9020-FFD5B02E53BD}" dt="2021-09-20T11:06:03.432" v="214"/>
        <pc:sldMkLst>
          <pc:docMk/>
          <pc:sldMk cId="438841500" sldId="549"/>
        </pc:sldMkLst>
        <pc:spChg chg="mod">
          <ac:chgData name="Lucinda Charles" userId="bfb284e2-5b08-4e72-ae7b-bdf9c608bfa1" providerId="ADAL" clId="{011215B3-BB9A-452B-9020-FFD5B02E53BD}" dt="2021-09-20T11:06:03.432" v="214"/>
          <ac:spMkLst>
            <pc:docMk/>
            <pc:sldMk cId="438841500" sldId="549"/>
            <ac:spMk id="2" creationId="{5E260181-7338-434F-9DD7-BA6820AF8ABE}"/>
          </ac:spMkLst>
        </pc:spChg>
      </pc:sldChg>
      <pc:sldChg chg="modSp">
        <pc:chgData name="Lucinda Charles" userId="bfb284e2-5b08-4e72-ae7b-bdf9c608bfa1" providerId="ADAL" clId="{011215B3-BB9A-452B-9020-FFD5B02E53BD}" dt="2021-09-20T11:27:50.919" v="578" actId="14100"/>
        <pc:sldMkLst>
          <pc:docMk/>
          <pc:sldMk cId="3229496567" sldId="550"/>
        </pc:sldMkLst>
        <pc:spChg chg="mod">
          <ac:chgData name="Lucinda Charles" userId="bfb284e2-5b08-4e72-ae7b-bdf9c608bfa1" providerId="ADAL" clId="{011215B3-BB9A-452B-9020-FFD5B02E53BD}" dt="2021-09-20T11:06:09.523" v="215"/>
          <ac:spMkLst>
            <pc:docMk/>
            <pc:sldMk cId="3229496567" sldId="550"/>
            <ac:spMk id="2" creationId="{5E260181-7338-434F-9DD7-BA6820AF8ABE}"/>
          </ac:spMkLst>
        </pc:spChg>
        <pc:spChg chg="mod">
          <ac:chgData name="Lucinda Charles" userId="bfb284e2-5b08-4e72-ae7b-bdf9c608bfa1" providerId="ADAL" clId="{011215B3-BB9A-452B-9020-FFD5B02E53BD}" dt="2021-09-20T11:27:50.919" v="578" actId="14100"/>
          <ac:spMkLst>
            <pc:docMk/>
            <pc:sldMk cId="3229496567" sldId="550"/>
            <ac:spMk id="25" creationId="{B2988B33-C2E8-344D-B354-4C5D5EB4CE10}"/>
          </ac:spMkLst>
        </pc:spChg>
      </pc:sldChg>
      <pc:sldChg chg="delSp modSp ord">
        <pc:chgData name="Lucinda Charles" userId="bfb284e2-5b08-4e72-ae7b-bdf9c608bfa1" providerId="ADAL" clId="{011215B3-BB9A-452B-9020-FFD5B02E53BD}" dt="2021-09-20T11:25:14.032" v="562" actId="14100"/>
        <pc:sldMkLst>
          <pc:docMk/>
          <pc:sldMk cId="1261640748" sldId="551"/>
        </pc:sldMkLst>
        <pc:spChg chg="mod">
          <ac:chgData name="Lucinda Charles" userId="bfb284e2-5b08-4e72-ae7b-bdf9c608bfa1" providerId="ADAL" clId="{011215B3-BB9A-452B-9020-FFD5B02E53BD}" dt="2021-09-20T11:06:15.681" v="216"/>
          <ac:spMkLst>
            <pc:docMk/>
            <pc:sldMk cId="1261640748" sldId="551"/>
            <ac:spMk id="2" creationId="{5E260181-7338-434F-9DD7-BA6820AF8ABE}"/>
          </ac:spMkLst>
        </pc:spChg>
        <pc:spChg chg="del">
          <ac:chgData name="Lucinda Charles" userId="bfb284e2-5b08-4e72-ae7b-bdf9c608bfa1" providerId="ADAL" clId="{011215B3-BB9A-452B-9020-FFD5B02E53BD}" dt="2021-09-20T11:25:02.892" v="559" actId="478"/>
          <ac:spMkLst>
            <pc:docMk/>
            <pc:sldMk cId="1261640748" sldId="551"/>
            <ac:spMk id="18" creationId="{1494F069-0771-FA4E-A0AB-292339B166EB}"/>
          </ac:spMkLst>
        </pc:spChg>
        <pc:graphicFrameChg chg="mod modGraphic">
          <ac:chgData name="Lucinda Charles" userId="bfb284e2-5b08-4e72-ae7b-bdf9c608bfa1" providerId="ADAL" clId="{011215B3-BB9A-452B-9020-FFD5B02E53BD}" dt="2021-09-20T11:25:14.032" v="562" actId="14100"/>
          <ac:graphicFrameMkLst>
            <pc:docMk/>
            <pc:sldMk cId="1261640748" sldId="551"/>
            <ac:graphicFrameMk id="19" creationId="{49D84861-A723-F042-AC7E-2ECBAE304B02}"/>
          </ac:graphicFrameMkLst>
        </pc:graphicFrameChg>
      </pc:sldChg>
      <pc:sldChg chg="modSp">
        <pc:chgData name="Lucinda Charles" userId="bfb284e2-5b08-4e72-ae7b-bdf9c608bfa1" providerId="ADAL" clId="{011215B3-BB9A-452B-9020-FFD5B02E53BD}" dt="2021-09-20T11:06:20.693" v="217"/>
        <pc:sldMkLst>
          <pc:docMk/>
          <pc:sldMk cId="3782186989" sldId="552"/>
        </pc:sldMkLst>
        <pc:spChg chg="mod">
          <ac:chgData name="Lucinda Charles" userId="bfb284e2-5b08-4e72-ae7b-bdf9c608bfa1" providerId="ADAL" clId="{011215B3-BB9A-452B-9020-FFD5B02E53BD}" dt="2021-09-20T11:06:20.693" v="217"/>
          <ac:spMkLst>
            <pc:docMk/>
            <pc:sldMk cId="3782186989" sldId="552"/>
            <ac:spMk id="2" creationId="{5E260181-7338-434F-9DD7-BA6820AF8ABE}"/>
          </ac:spMkLst>
        </pc:spChg>
      </pc:sldChg>
      <pc:sldChg chg="modSp">
        <pc:chgData name="Lucinda Charles" userId="bfb284e2-5b08-4e72-ae7b-bdf9c608bfa1" providerId="ADAL" clId="{011215B3-BB9A-452B-9020-FFD5B02E53BD}" dt="2021-09-20T11:06:25.172" v="218"/>
        <pc:sldMkLst>
          <pc:docMk/>
          <pc:sldMk cId="603500912" sldId="553"/>
        </pc:sldMkLst>
        <pc:spChg chg="mod">
          <ac:chgData name="Lucinda Charles" userId="bfb284e2-5b08-4e72-ae7b-bdf9c608bfa1" providerId="ADAL" clId="{011215B3-BB9A-452B-9020-FFD5B02E53BD}" dt="2021-09-20T11:06:25.172" v="218"/>
          <ac:spMkLst>
            <pc:docMk/>
            <pc:sldMk cId="603500912" sldId="553"/>
            <ac:spMk id="2" creationId="{5E260181-7338-434F-9DD7-BA6820AF8ABE}"/>
          </ac:spMkLst>
        </pc:spChg>
        <pc:spChg chg="mod">
          <ac:chgData name="Lucinda Charles" userId="bfb284e2-5b08-4e72-ae7b-bdf9c608bfa1" providerId="ADAL" clId="{011215B3-BB9A-452B-9020-FFD5B02E53BD}" dt="2021-09-20T10:46:13.234" v="6" actId="113"/>
          <ac:spMkLst>
            <pc:docMk/>
            <pc:sldMk cId="603500912" sldId="553"/>
            <ac:spMk id="29" creationId="{B3E249A8-7997-434D-B4E6-0F6C561324C4}"/>
          </ac:spMkLst>
        </pc:spChg>
      </pc:sldChg>
      <pc:sldChg chg="modSp">
        <pc:chgData name="Lucinda Charles" userId="bfb284e2-5b08-4e72-ae7b-bdf9c608bfa1" providerId="ADAL" clId="{011215B3-BB9A-452B-9020-FFD5B02E53BD}" dt="2021-09-20T11:06:30.201" v="219"/>
        <pc:sldMkLst>
          <pc:docMk/>
          <pc:sldMk cId="3672201572" sldId="554"/>
        </pc:sldMkLst>
        <pc:spChg chg="mod">
          <ac:chgData name="Lucinda Charles" userId="bfb284e2-5b08-4e72-ae7b-bdf9c608bfa1" providerId="ADAL" clId="{011215B3-BB9A-452B-9020-FFD5B02E53BD}" dt="2021-09-20T11:06:30.201" v="219"/>
          <ac:spMkLst>
            <pc:docMk/>
            <pc:sldMk cId="3672201572" sldId="554"/>
            <ac:spMk id="2" creationId="{5E260181-7338-434F-9DD7-BA6820AF8ABE}"/>
          </ac:spMkLst>
        </pc:spChg>
      </pc:sldChg>
      <pc:sldChg chg="modSp modNotesTx">
        <pc:chgData name="Lucinda Charles" userId="bfb284e2-5b08-4e72-ae7b-bdf9c608bfa1" providerId="ADAL" clId="{011215B3-BB9A-452B-9020-FFD5B02E53BD}" dt="2021-09-20T11:06:36.627" v="220"/>
        <pc:sldMkLst>
          <pc:docMk/>
          <pc:sldMk cId="3870501912" sldId="555"/>
        </pc:sldMkLst>
        <pc:spChg chg="mod">
          <ac:chgData name="Lucinda Charles" userId="bfb284e2-5b08-4e72-ae7b-bdf9c608bfa1" providerId="ADAL" clId="{011215B3-BB9A-452B-9020-FFD5B02E53BD}" dt="2021-09-20T11:06:36.627" v="220"/>
          <ac:spMkLst>
            <pc:docMk/>
            <pc:sldMk cId="3870501912" sldId="555"/>
            <ac:spMk id="2" creationId="{5E260181-7338-434F-9DD7-BA6820AF8ABE}"/>
          </ac:spMkLst>
        </pc:spChg>
        <pc:spChg chg="mod">
          <ac:chgData name="Lucinda Charles" userId="bfb284e2-5b08-4e72-ae7b-bdf9c608bfa1" providerId="ADAL" clId="{011215B3-BB9A-452B-9020-FFD5B02E53BD}" dt="2021-09-20T10:46:24.494" v="7" actId="113"/>
          <ac:spMkLst>
            <pc:docMk/>
            <pc:sldMk cId="3870501912" sldId="555"/>
            <ac:spMk id="29" creationId="{B3E249A8-7997-434D-B4E6-0F6C561324C4}"/>
          </ac:spMkLst>
        </pc:spChg>
      </pc:sldChg>
      <pc:sldChg chg="modSp">
        <pc:chgData name="Lucinda Charles" userId="bfb284e2-5b08-4e72-ae7b-bdf9c608bfa1" providerId="ADAL" clId="{011215B3-BB9A-452B-9020-FFD5B02E53BD}" dt="2021-09-20T11:06:40.536" v="221"/>
        <pc:sldMkLst>
          <pc:docMk/>
          <pc:sldMk cId="3715000134" sldId="556"/>
        </pc:sldMkLst>
        <pc:spChg chg="mod">
          <ac:chgData name="Lucinda Charles" userId="bfb284e2-5b08-4e72-ae7b-bdf9c608bfa1" providerId="ADAL" clId="{011215B3-BB9A-452B-9020-FFD5B02E53BD}" dt="2021-09-20T11:06:40.536" v="221"/>
          <ac:spMkLst>
            <pc:docMk/>
            <pc:sldMk cId="3715000134" sldId="556"/>
            <ac:spMk id="2" creationId="{5E260181-7338-434F-9DD7-BA6820AF8ABE}"/>
          </ac:spMkLst>
        </pc:spChg>
        <pc:spChg chg="mod">
          <ac:chgData name="Lucinda Charles" userId="bfb284e2-5b08-4e72-ae7b-bdf9c608bfa1" providerId="ADAL" clId="{011215B3-BB9A-452B-9020-FFD5B02E53BD}" dt="2021-09-20T10:46:30.604" v="8" actId="113"/>
          <ac:spMkLst>
            <pc:docMk/>
            <pc:sldMk cId="3715000134" sldId="556"/>
            <ac:spMk id="29" creationId="{B3E249A8-7997-434D-B4E6-0F6C561324C4}"/>
          </ac:spMkLst>
        </pc:spChg>
      </pc:sldChg>
      <pc:sldChg chg="modSp">
        <pc:chgData name="Lucinda Charles" userId="bfb284e2-5b08-4e72-ae7b-bdf9c608bfa1" providerId="ADAL" clId="{011215B3-BB9A-452B-9020-FFD5B02E53BD}" dt="2021-09-20T11:06:49.289" v="222"/>
        <pc:sldMkLst>
          <pc:docMk/>
          <pc:sldMk cId="837475164" sldId="557"/>
        </pc:sldMkLst>
        <pc:spChg chg="mod">
          <ac:chgData name="Lucinda Charles" userId="bfb284e2-5b08-4e72-ae7b-bdf9c608bfa1" providerId="ADAL" clId="{011215B3-BB9A-452B-9020-FFD5B02E53BD}" dt="2021-09-20T11:06:49.289" v="222"/>
          <ac:spMkLst>
            <pc:docMk/>
            <pc:sldMk cId="837475164" sldId="557"/>
            <ac:spMk id="2" creationId="{5E260181-7338-434F-9DD7-BA6820AF8ABE}"/>
          </ac:spMkLst>
        </pc:spChg>
      </pc:sldChg>
      <pc:sldChg chg="modSp">
        <pc:chgData name="Lucinda Charles" userId="bfb284e2-5b08-4e72-ae7b-bdf9c608bfa1" providerId="ADAL" clId="{011215B3-BB9A-452B-9020-FFD5B02E53BD}" dt="2021-09-20T11:06:53.129" v="223"/>
        <pc:sldMkLst>
          <pc:docMk/>
          <pc:sldMk cId="4294361794" sldId="558"/>
        </pc:sldMkLst>
        <pc:spChg chg="mod">
          <ac:chgData name="Lucinda Charles" userId="bfb284e2-5b08-4e72-ae7b-bdf9c608bfa1" providerId="ADAL" clId="{011215B3-BB9A-452B-9020-FFD5B02E53BD}" dt="2021-09-20T11:06:53.129" v="223"/>
          <ac:spMkLst>
            <pc:docMk/>
            <pc:sldMk cId="4294361794" sldId="558"/>
            <ac:spMk id="2" creationId="{5E260181-7338-434F-9DD7-BA6820AF8ABE}"/>
          </ac:spMkLst>
        </pc:spChg>
      </pc:sldChg>
      <pc:sldChg chg="modSp">
        <pc:chgData name="Lucinda Charles" userId="bfb284e2-5b08-4e72-ae7b-bdf9c608bfa1" providerId="ADAL" clId="{011215B3-BB9A-452B-9020-FFD5B02E53BD}" dt="2021-09-20T11:06:59.880" v="224"/>
        <pc:sldMkLst>
          <pc:docMk/>
          <pc:sldMk cId="1558233068" sldId="559"/>
        </pc:sldMkLst>
        <pc:spChg chg="mod">
          <ac:chgData name="Lucinda Charles" userId="bfb284e2-5b08-4e72-ae7b-bdf9c608bfa1" providerId="ADAL" clId="{011215B3-BB9A-452B-9020-FFD5B02E53BD}" dt="2021-09-20T11:06:59.880" v="224"/>
          <ac:spMkLst>
            <pc:docMk/>
            <pc:sldMk cId="1558233068" sldId="559"/>
            <ac:spMk id="2" creationId="{5E260181-7338-434F-9DD7-BA6820AF8ABE}"/>
          </ac:spMkLst>
        </pc:spChg>
      </pc:sldChg>
      <pc:sldChg chg="modSp">
        <pc:chgData name="Lucinda Charles" userId="bfb284e2-5b08-4e72-ae7b-bdf9c608bfa1" providerId="ADAL" clId="{011215B3-BB9A-452B-9020-FFD5B02E53BD}" dt="2021-09-20T11:07:05.530" v="225"/>
        <pc:sldMkLst>
          <pc:docMk/>
          <pc:sldMk cId="3811550383" sldId="560"/>
        </pc:sldMkLst>
        <pc:spChg chg="mod">
          <ac:chgData name="Lucinda Charles" userId="bfb284e2-5b08-4e72-ae7b-bdf9c608bfa1" providerId="ADAL" clId="{011215B3-BB9A-452B-9020-FFD5B02E53BD}" dt="2021-09-20T11:07:05.530" v="225"/>
          <ac:spMkLst>
            <pc:docMk/>
            <pc:sldMk cId="3811550383" sldId="560"/>
            <ac:spMk id="2" creationId="{5E260181-7338-434F-9DD7-BA6820AF8ABE}"/>
          </ac:spMkLst>
        </pc:spChg>
      </pc:sldChg>
      <pc:sldChg chg="modSp">
        <pc:chgData name="Lucinda Charles" userId="bfb284e2-5b08-4e72-ae7b-bdf9c608bfa1" providerId="ADAL" clId="{011215B3-BB9A-452B-9020-FFD5B02E53BD}" dt="2021-09-20T11:07:08.976" v="226"/>
        <pc:sldMkLst>
          <pc:docMk/>
          <pc:sldMk cId="739597298" sldId="561"/>
        </pc:sldMkLst>
        <pc:spChg chg="mod">
          <ac:chgData name="Lucinda Charles" userId="bfb284e2-5b08-4e72-ae7b-bdf9c608bfa1" providerId="ADAL" clId="{011215B3-BB9A-452B-9020-FFD5B02E53BD}" dt="2021-09-20T11:07:08.976" v="226"/>
          <ac:spMkLst>
            <pc:docMk/>
            <pc:sldMk cId="739597298" sldId="561"/>
            <ac:spMk id="2" creationId="{5E260181-7338-434F-9DD7-BA6820AF8ABE}"/>
          </ac:spMkLst>
        </pc:spChg>
      </pc:sldChg>
      <pc:sldChg chg="modSp">
        <pc:chgData name="Lucinda Charles" userId="bfb284e2-5b08-4e72-ae7b-bdf9c608bfa1" providerId="ADAL" clId="{011215B3-BB9A-452B-9020-FFD5B02E53BD}" dt="2021-09-20T11:07:11.735" v="227"/>
        <pc:sldMkLst>
          <pc:docMk/>
          <pc:sldMk cId="3979120679" sldId="562"/>
        </pc:sldMkLst>
        <pc:spChg chg="mod">
          <ac:chgData name="Lucinda Charles" userId="bfb284e2-5b08-4e72-ae7b-bdf9c608bfa1" providerId="ADAL" clId="{011215B3-BB9A-452B-9020-FFD5B02E53BD}" dt="2021-09-20T11:07:11.735" v="227"/>
          <ac:spMkLst>
            <pc:docMk/>
            <pc:sldMk cId="3979120679" sldId="562"/>
            <ac:spMk id="2" creationId="{5E260181-7338-434F-9DD7-BA6820AF8ABE}"/>
          </ac:spMkLst>
        </pc:spChg>
      </pc:sldChg>
      <pc:sldChg chg="delSp modSp add">
        <pc:chgData name="Lucinda Charles" userId="bfb284e2-5b08-4e72-ae7b-bdf9c608bfa1" providerId="ADAL" clId="{011215B3-BB9A-452B-9020-FFD5B02E53BD}" dt="2021-09-20T11:05:53.297" v="212"/>
        <pc:sldMkLst>
          <pc:docMk/>
          <pc:sldMk cId="740889329" sldId="563"/>
        </pc:sldMkLst>
        <pc:spChg chg="mod">
          <ac:chgData name="Lucinda Charles" userId="bfb284e2-5b08-4e72-ae7b-bdf9c608bfa1" providerId="ADAL" clId="{011215B3-BB9A-452B-9020-FFD5B02E53BD}" dt="2021-09-20T11:05:53.297" v="212"/>
          <ac:spMkLst>
            <pc:docMk/>
            <pc:sldMk cId="740889329" sldId="563"/>
            <ac:spMk id="2" creationId="{5E260181-7338-434F-9DD7-BA6820AF8ABE}"/>
          </ac:spMkLst>
        </pc:spChg>
        <pc:spChg chg="del mod">
          <ac:chgData name="Lucinda Charles" userId="bfb284e2-5b08-4e72-ae7b-bdf9c608bfa1" providerId="ADAL" clId="{011215B3-BB9A-452B-9020-FFD5B02E53BD}" dt="2021-09-20T10:49:53.835" v="24" actId="478"/>
          <ac:spMkLst>
            <pc:docMk/>
            <pc:sldMk cId="740889329" sldId="563"/>
            <ac:spMk id="3" creationId="{F5D3035E-753B-2449-BEF7-822271328C7F}"/>
          </ac:spMkLst>
        </pc:spChg>
        <pc:spChg chg="mod">
          <ac:chgData name="Lucinda Charles" userId="bfb284e2-5b08-4e72-ae7b-bdf9c608bfa1" providerId="ADAL" clId="{011215B3-BB9A-452B-9020-FFD5B02E53BD}" dt="2021-09-20T10:59:30.699" v="165" actId="12"/>
          <ac:spMkLst>
            <pc:docMk/>
            <pc:sldMk cId="740889329" sldId="563"/>
            <ac:spMk id="17" creationId="{AB337C53-2E38-0944-9CA6-C4DA742D48E4}"/>
          </ac:spMkLst>
        </pc:spChg>
        <pc:spChg chg="del">
          <ac:chgData name="Lucinda Charles" userId="bfb284e2-5b08-4e72-ae7b-bdf9c608bfa1" providerId="ADAL" clId="{011215B3-BB9A-452B-9020-FFD5B02E53BD}" dt="2021-09-20T10:48:42.819" v="10" actId="478"/>
          <ac:spMkLst>
            <pc:docMk/>
            <pc:sldMk cId="740889329" sldId="563"/>
            <ac:spMk id="23" creationId="{FA66A5E8-0CA3-EE45-A10A-4E37C24403C3}"/>
          </ac:spMkLst>
        </pc:spChg>
        <pc:spChg chg="mod">
          <ac:chgData name="Lucinda Charles" userId="bfb284e2-5b08-4e72-ae7b-bdf9c608bfa1" providerId="ADAL" clId="{011215B3-BB9A-452B-9020-FFD5B02E53BD}" dt="2021-09-20T10:59:20.683" v="164" actId="14100"/>
          <ac:spMkLst>
            <pc:docMk/>
            <pc:sldMk cId="740889329" sldId="563"/>
            <ac:spMk id="25" creationId="{B2988B33-C2E8-344D-B354-4C5D5EB4CE10}"/>
          </ac:spMkLst>
        </pc:spChg>
      </pc:sldChg>
      <pc:sldChg chg="modSp add">
        <pc:chgData name="Lucinda Charles" userId="bfb284e2-5b08-4e72-ae7b-bdf9c608bfa1" providerId="ADAL" clId="{011215B3-BB9A-452B-9020-FFD5B02E53BD}" dt="2021-09-20T11:14:17.281" v="500" actId="27636"/>
        <pc:sldMkLst>
          <pc:docMk/>
          <pc:sldMk cId="2573118492" sldId="564"/>
        </pc:sldMkLst>
        <pc:spChg chg="mod">
          <ac:chgData name="Lucinda Charles" userId="bfb284e2-5b08-4e72-ae7b-bdf9c608bfa1" providerId="ADAL" clId="{011215B3-BB9A-452B-9020-FFD5B02E53BD}" dt="2021-09-20T11:05:59.613" v="213"/>
          <ac:spMkLst>
            <pc:docMk/>
            <pc:sldMk cId="2573118492" sldId="564"/>
            <ac:spMk id="2" creationId="{5E260181-7338-434F-9DD7-BA6820AF8ABE}"/>
          </ac:spMkLst>
        </pc:spChg>
        <pc:spChg chg="mod">
          <ac:chgData name="Lucinda Charles" userId="bfb284e2-5b08-4e72-ae7b-bdf9c608bfa1" providerId="ADAL" clId="{011215B3-BB9A-452B-9020-FFD5B02E53BD}" dt="2021-09-20T11:14:17.281" v="500" actId="27636"/>
          <ac:spMkLst>
            <pc:docMk/>
            <pc:sldMk cId="2573118492" sldId="564"/>
            <ac:spMk id="17" creationId="{AB337C53-2E38-0944-9CA6-C4DA742D48E4}"/>
          </ac:spMkLst>
        </pc:spChg>
        <pc:spChg chg="mod">
          <ac:chgData name="Lucinda Charles" userId="bfb284e2-5b08-4e72-ae7b-bdf9c608bfa1" providerId="ADAL" clId="{011215B3-BB9A-452B-9020-FFD5B02E53BD}" dt="2021-09-20T11:07:39.238" v="234" actId="20577"/>
          <ac:spMkLst>
            <pc:docMk/>
            <pc:sldMk cId="2573118492" sldId="564"/>
            <ac:spMk id="25" creationId="{B2988B33-C2E8-344D-B354-4C5D5EB4CE10}"/>
          </ac:spMkLst>
        </pc:spChg>
      </pc:sldChg>
      <pc:sldChg chg="modSp add">
        <pc:chgData name="Lucinda Charles" userId="bfb284e2-5b08-4e72-ae7b-bdf9c608bfa1" providerId="ADAL" clId="{011215B3-BB9A-452B-9020-FFD5B02E53BD}" dt="2021-09-20T11:25:47.346" v="577" actId="20577"/>
        <pc:sldMkLst>
          <pc:docMk/>
          <pc:sldMk cId="1973137894" sldId="565"/>
        </pc:sldMkLst>
        <pc:spChg chg="mod">
          <ac:chgData name="Lucinda Charles" userId="bfb284e2-5b08-4e72-ae7b-bdf9c608bfa1" providerId="ADAL" clId="{011215B3-BB9A-452B-9020-FFD5B02E53BD}" dt="2021-09-20T11:23:53.297" v="558" actId="6549"/>
          <ac:spMkLst>
            <pc:docMk/>
            <pc:sldMk cId="1973137894" sldId="565"/>
            <ac:spMk id="17" creationId="{AB337C53-2E38-0944-9CA6-C4DA742D48E4}"/>
          </ac:spMkLst>
        </pc:spChg>
        <pc:spChg chg="mod">
          <ac:chgData name="Lucinda Charles" userId="bfb284e2-5b08-4e72-ae7b-bdf9c608bfa1" providerId="ADAL" clId="{011215B3-BB9A-452B-9020-FFD5B02E53BD}" dt="2021-09-20T11:25:47.346" v="577" actId="20577"/>
          <ac:spMkLst>
            <pc:docMk/>
            <pc:sldMk cId="1973137894" sldId="565"/>
            <ac:spMk id="25" creationId="{B2988B33-C2E8-344D-B354-4C5D5EB4CE10}"/>
          </ac:spMkLst>
        </pc:spChg>
      </pc:sldChg>
    </pc:docChg>
  </pc:docChgLst>
  <pc:docChgLst>
    <pc:chgData name="Lucinda Charles" userId="bfb284e2-5b08-4e72-ae7b-bdf9c608bfa1" providerId="ADAL" clId="{5571E7B0-4399-4CE6-A203-B95E147358F9}"/>
    <pc:docChg chg="undo custSel addSld modSld sldOrd">
      <pc:chgData name="Lucinda Charles" userId="bfb284e2-5b08-4e72-ae7b-bdf9c608bfa1" providerId="ADAL" clId="{5571E7B0-4399-4CE6-A203-B95E147358F9}" dt="2021-11-01T11:00:49.527" v="1673" actId="478"/>
      <pc:docMkLst>
        <pc:docMk/>
      </pc:docMkLst>
      <pc:sldChg chg="delSp modSp">
        <pc:chgData name="Lucinda Charles" userId="bfb284e2-5b08-4e72-ae7b-bdf9c608bfa1" providerId="ADAL" clId="{5571E7B0-4399-4CE6-A203-B95E147358F9}" dt="2021-11-01T11:00:49.527" v="1673" actId="478"/>
        <pc:sldMkLst>
          <pc:docMk/>
          <pc:sldMk cId="1446554563" sldId="532"/>
        </pc:sldMkLst>
        <pc:spChg chg="del">
          <ac:chgData name="Lucinda Charles" userId="bfb284e2-5b08-4e72-ae7b-bdf9c608bfa1" providerId="ADAL" clId="{5571E7B0-4399-4CE6-A203-B95E147358F9}" dt="2021-11-01T11:00:49.527" v="1673" actId="478"/>
          <ac:spMkLst>
            <pc:docMk/>
            <pc:sldMk cId="1446554563" sldId="532"/>
            <ac:spMk id="6" creationId="{25969DFA-BB29-654D-9C27-D2A24FD6C759}"/>
          </ac:spMkLst>
        </pc:spChg>
        <pc:spChg chg="mod">
          <ac:chgData name="Lucinda Charles" userId="bfb284e2-5b08-4e72-ae7b-bdf9c608bfa1" providerId="ADAL" clId="{5571E7B0-4399-4CE6-A203-B95E147358F9}" dt="2021-10-18T17:49:58.093" v="19" actId="6549"/>
          <ac:spMkLst>
            <pc:docMk/>
            <pc:sldMk cId="1446554563" sldId="532"/>
            <ac:spMk id="7" creationId="{72D6AB8C-133C-7942-98A1-E6FDDD4526F6}"/>
          </ac:spMkLst>
        </pc:spChg>
      </pc:sldChg>
      <pc:sldChg chg="modSp modNotesTx">
        <pc:chgData name="Lucinda Charles" userId="bfb284e2-5b08-4e72-ae7b-bdf9c608bfa1" providerId="ADAL" clId="{5571E7B0-4399-4CE6-A203-B95E147358F9}" dt="2021-10-20T17:18:59.857" v="31" actId="255"/>
        <pc:sldMkLst>
          <pc:docMk/>
          <pc:sldMk cId="2231645248" sldId="533"/>
        </pc:sldMkLst>
        <pc:spChg chg="mod">
          <ac:chgData name="Lucinda Charles" userId="bfb284e2-5b08-4e72-ae7b-bdf9c608bfa1" providerId="ADAL" clId="{5571E7B0-4399-4CE6-A203-B95E147358F9}" dt="2021-10-20T17:18:59.857" v="31" actId="255"/>
          <ac:spMkLst>
            <pc:docMk/>
            <pc:sldMk cId="2231645248" sldId="533"/>
            <ac:spMk id="27" creationId="{D4EB6181-5615-6E49-AAF5-1A45190CB3F2}"/>
          </ac:spMkLst>
        </pc:spChg>
      </pc:sldChg>
      <pc:sldChg chg="delSp modNotesTx">
        <pc:chgData name="Lucinda Charles" userId="bfb284e2-5b08-4e72-ae7b-bdf9c608bfa1" providerId="ADAL" clId="{5571E7B0-4399-4CE6-A203-B95E147358F9}" dt="2021-10-20T17:38:49.243" v="100" actId="6549"/>
        <pc:sldMkLst>
          <pc:docMk/>
          <pc:sldMk cId="438841500" sldId="549"/>
        </pc:sldMkLst>
        <pc:spChg chg="del">
          <ac:chgData name="Lucinda Charles" userId="bfb284e2-5b08-4e72-ae7b-bdf9c608bfa1" providerId="ADAL" clId="{5571E7B0-4399-4CE6-A203-B95E147358F9}" dt="2021-10-20T17:21:36.846" v="41" actId="478"/>
          <ac:spMkLst>
            <pc:docMk/>
            <pc:sldMk cId="438841500" sldId="549"/>
            <ac:spMk id="3" creationId="{F5D3035E-753B-2449-BEF7-822271328C7F}"/>
          </ac:spMkLst>
        </pc:spChg>
      </pc:sldChg>
      <pc:sldChg chg="delSp modSp ord modNotesTx">
        <pc:chgData name="Lucinda Charles" userId="bfb284e2-5b08-4e72-ae7b-bdf9c608bfa1" providerId="ADAL" clId="{5571E7B0-4399-4CE6-A203-B95E147358F9}" dt="2021-10-20T18:19:11.600" v="1113" actId="20577"/>
        <pc:sldMkLst>
          <pc:docMk/>
          <pc:sldMk cId="3782186989" sldId="552"/>
        </pc:sldMkLst>
        <pc:spChg chg="mod">
          <ac:chgData name="Lucinda Charles" userId="bfb284e2-5b08-4e72-ae7b-bdf9c608bfa1" providerId="ADAL" clId="{5571E7B0-4399-4CE6-A203-B95E147358F9}" dt="2021-10-20T18:19:11.600" v="1113" actId="20577"/>
          <ac:spMkLst>
            <pc:docMk/>
            <pc:sldMk cId="3782186989" sldId="552"/>
            <ac:spMk id="29" creationId="{B3E249A8-7997-434D-B4E6-0F6C561324C4}"/>
          </ac:spMkLst>
        </pc:spChg>
        <pc:graphicFrameChg chg="del mod">
          <ac:chgData name="Lucinda Charles" userId="bfb284e2-5b08-4e72-ae7b-bdf9c608bfa1" providerId="ADAL" clId="{5571E7B0-4399-4CE6-A203-B95E147358F9}" dt="2021-10-20T17:56:45.110" v="525" actId="478"/>
          <ac:graphicFrameMkLst>
            <pc:docMk/>
            <pc:sldMk cId="3782186989" sldId="552"/>
            <ac:graphicFrameMk id="4" creationId="{9AFD3A69-2780-0D40-9E0C-71400346031D}"/>
          </ac:graphicFrameMkLst>
        </pc:graphicFrameChg>
      </pc:sldChg>
      <pc:sldChg chg="modSp ord modNotesTx">
        <pc:chgData name="Lucinda Charles" userId="bfb284e2-5b08-4e72-ae7b-bdf9c608bfa1" providerId="ADAL" clId="{5571E7B0-4399-4CE6-A203-B95E147358F9}" dt="2021-10-20T18:26:47.914" v="1238" actId="6549"/>
        <pc:sldMkLst>
          <pc:docMk/>
          <pc:sldMk cId="603500912" sldId="553"/>
        </pc:sldMkLst>
        <pc:spChg chg="mod">
          <ac:chgData name="Lucinda Charles" userId="bfb284e2-5b08-4e72-ae7b-bdf9c608bfa1" providerId="ADAL" clId="{5571E7B0-4399-4CE6-A203-B95E147358F9}" dt="2021-10-20T18:25:34.632" v="1237" actId="6549"/>
          <ac:spMkLst>
            <pc:docMk/>
            <pc:sldMk cId="603500912" sldId="553"/>
            <ac:spMk id="29" creationId="{B3E249A8-7997-434D-B4E6-0F6C561324C4}"/>
          </ac:spMkLst>
        </pc:spChg>
      </pc:sldChg>
      <pc:sldChg chg="modNotesTx">
        <pc:chgData name="Lucinda Charles" userId="bfb284e2-5b08-4e72-ae7b-bdf9c608bfa1" providerId="ADAL" clId="{5571E7B0-4399-4CE6-A203-B95E147358F9}" dt="2021-10-20T17:16:33.193" v="22" actId="6549"/>
        <pc:sldMkLst>
          <pc:docMk/>
          <pc:sldMk cId="3715000134" sldId="556"/>
        </pc:sldMkLst>
      </pc:sldChg>
      <pc:sldChg chg="modNotesTx">
        <pc:chgData name="Lucinda Charles" userId="bfb284e2-5b08-4e72-ae7b-bdf9c608bfa1" providerId="ADAL" clId="{5571E7B0-4399-4CE6-A203-B95E147358F9}" dt="2021-10-20T17:16:50.168" v="23" actId="255"/>
        <pc:sldMkLst>
          <pc:docMk/>
          <pc:sldMk cId="4294361794" sldId="558"/>
        </pc:sldMkLst>
      </pc:sldChg>
      <pc:sldChg chg="modSp modNotesTx">
        <pc:chgData name="Lucinda Charles" userId="bfb284e2-5b08-4e72-ae7b-bdf9c608bfa1" providerId="ADAL" clId="{5571E7B0-4399-4CE6-A203-B95E147358F9}" dt="2021-10-20T17:49:48.189" v="234" actId="20577"/>
        <pc:sldMkLst>
          <pc:docMk/>
          <pc:sldMk cId="1558233068" sldId="559"/>
        </pc:sldMkLst>
        <pc:spChg chg="mod">
          <ac:chgData name="Lucinda Charles" userId="bfb284e2-5b08-4e72-ae7b-bdf9c608bfa1" providerId="ADAL" clId="{5571E7B0-4399-4CE6-A203-B95E147358F9}" dt="2021-10-20T17:24:46.943" v="43" actId="14100"/>
          <ac:spMkLst>
            <pc:docMk/>
            <pc:sldMk cId="1558233068" sldId="559"/>
            <ac:spMk id="16" creationId="{56C10BA0-66B8-6B41-9256-BD7E349C9F83}"/>
          </ac:spMkLst>
        </pc:spChg>
        <pc:graphicFrameChg chg="mod">
          <ac:chgData name="Lucinda Charles" userId="bfb284e2-5b08-4e72-ae7b-bdf9c608bfa1" providerId="ADAL" clId="{5571E7B0-4399-4CE6-A203-B95E147358F9}" dt="2021-10-20T17:49:48.189" v="234" actId="20577"/>
          <ac:graphicFrameMkLst>
            <pc:docMk/>
            <pc:sldMk cId="1558233068" sldId="559"/>
            <ac:graphicFrameMk id="15" creationId="{CAB7D3CF-C8DA-D147-9234-75877E18181E}"/>
          </ac:graphicFrameMkLst>
        </pc:graphicFrameChg>
      </pc:sldChg>
      <pc:sldChg chg="addSp delSp modSp modNotesTx">
        <pc:chgData name="Lucinda Charles" userId="bfb284e2-5b08-4e72-ae7b-bdf9c608bfa1" providerId="ADAL" clId="{5571E7B0-4399-4CE6-A203-B95E147358F9}" dt="2021-10-20T17:36:59.952" v="96" actId="1076"/>
        <pc:sldMkLst>
          <pc:docMk/>
          <pc:sldMk cId="739597298" sldId="561"/>
        </pc:sldMkLst>
        <pc:spChg chg="add del mod">
          <ac:chgData name="Lucinda Charles" userId="bfb284e2-5b08-4e72-ae7b-bdf9c608bfa1" providerId="ADAL" clId="{5571E7B0-4399-4CE6-A203-B95E147358F9}" dt="2021-10-20T17:35:15.806" v="79" actId="478"/>
          <ac:spMkLst>
            <pc:docMk/>
            <pc:sldMk cId="739597298" sldId="561"/>
            <ac:spMk id="7" creationId="{F288E977-37AE-46A4-BA9D-FE437335279C}"/>
          </ac:spMkLst>
        </pc:spChg>
        <pc:spChg chg="add mod">
          <ac:chgData name="Lucinda Charles" userId="bfb284e2-5b08-4e72-ae7b-bdf9c608bfa1" providerId="ADAL" clId="{5571E7B0-4399-4CE6-A203-B95E147358F9}" dt="2021-10-20T17:36:26.385" v="87" actId="1076"/>
          <ac:spMkLst>
            <pc:docMk/>
            <pc:sldMk cId="739597298" sldId="561"/>
            <ac:spMk id="9" creationId="{AB60D3E8-A0A0-4162-8A82-30201C63CAF7}"/>
          </ac:spMkLst>
        </pc:spChg>
        <pc:spChg chg="add del mod">
          <ac:chgData name="Lucinda Charles" userId="bfb284e2-5b08-4e72-ae7b-bdf9c608bfa1" providerId="ADAL" clId="{5571E7B0-4399-4CE6-A203-B95E147358F9}" dt="2021-10-20T17:35:18.457" v="80" actId="478"/>
          <ac:spMkLst>
            <pc:docMk/>
            <pc:sldMk cId="739597298" sldId="561"/>
            <ac:spMk id="23" creationId="{7A6C752A-8E9B-4814-AB91-EDC05590A6E0}"/>
          </ac:spMkLst>
        </pc:spChg>
        <pc:spChg chg="add del mod">
          <ac:chgData name="Lucinda Charles" userId="bfb284e2-5b08-4e72-ae7b-bdf9c608bfa1" providerId="ADAL" clId="{5571E7B0-4399-4CE6-A203-B95E147358F9}" dt="2021-10-20T17:36:38.532" v="90" actId="478"/>
          <ac:spMkLst>
            <pc:docMk/>
            <pc:sldMk cId="739597298" sldId="561"/>
            <ac:spMk id="26" creationId="{2DE6E8D4-088D-4676-B7CA-F3E0DC232C76}"/>
          </ac:spMkLst>
        </pc:spChg>
        <pc:spChg chg="add mod">
          <ac:chgData name="Lucinda Charles" userId="bfb284e2-5b08-4e72-ae7b-bdf9c608bfa1" providerId="ADAL" clId="{5571E7B0-4399-4CE6-A203-B95E147358F9}" dt="2021-10-20T17:36:59.952" v="96" actId="1076"/>
          <ac:spMkLst>
            <pc:docMk/>
            <pc:sldMk cId="739597298" sldId="561"/>
            <ac:spMk id="27" creationId="{761D6F0D-EA52-4B10-B498-71100D6871B5}"/>
          </ac:spMkLst>
        </pc:spChg>
        <pc:graphicFrameChg chg="mod modGraphic">
          <ac:chgData name="Lucinda Charles" userId="bfb284e2-5b08-4e72-ae7b-bdf9c608bfa1" providerId="ADAL" clId="{5571E7B0-4399-4CE6-A203-B95E147358F9}" dt="2021-10-20T17:33:33.642" v="65"/>
          <ac:graphicFrameMkLst>
            <pc:docMk/>
            <pc:sldMk cId="739597298" sldId="561"/>
            <ac:graphicFrameMk id="16" creationId="{EDE518CD-E35B-764B-9AAA-64314275E942}"/>
          </ac:graphicFrameMkLst>
        </pc:graphicFrameChg>
        <pc:cxnChg chg="add del mod">
          <ac:chgData name="Lucinda Charles" userId="bfb284e2-5b08-4e72-ae7b-bdf9c608bfa1" providerId="ADAL" clId="{5571E7B0-4399-4CE6-A203-B95E147358F9}" dt="2021-10-20T17:29:22.203" v="46" actId="478"/>
          <ac:cxnSpMkLst>
            <pc:docMk/>
            <pc:sldMk cId="739597298" sldId="561"/>
            <ac:cxnSpMk id="4" creationId="{BDECAD81-A108-4234-9518-4E487EF96FA0}"/>
          </ac:cxnSpMkLst>
        </pc:cxnChg>
      </pc:sldChg>
      <pc:sldChg chg="modNotesTx">
        <pc:chgData name="Lucinda Charles" userId="bfb284e2-5b08-4e72-ae7b-bdf9c608bfa1" providerId="ADAL" clId="{5571E7B0-4399-4CE6-A203-B95E147358F9}" dt="2021-10-20T17:17:21.551" v="27" actId="255"/>
        <pc:sldMkLst>
          <pc:docMk/>
          <pc:sldMk cId="3979120679" sldId="562"/>
        </pc:sldMkLst>
      </pc:sldChg>
      <pc:sldChg chg="modSp">
        <pc:chgData name="Lucinda Charles" userId="bfb284e2-5b08-4e72-ae7b-bdf9c608bfa1" providerId="ADAL" clId="{5571E7B0-4399-4CE6-A203-B95E147358F9}" dt="2021-10-20T17:19:48.518" v="35" actId="20577"/>
        <pc:sldMkLst>
          <pc:docMk/>
          <pc:sldMk cId="740889329" sldId="563"/>
        </pc:sldMkLst>
        <pc:spChg chg="mod">
          <ac:chgData name="Lucinda Charles" userId="bfb284e2-5b08-4e72-ae7b-bdf9c608bfa1" providerId="ADAL" clId="{5571E7B0-4399-4CE6-A203-B95E147358F9}" dt="2021-10-20T17:19:48.518" v="35" actId="20577"/>
          <ac:spMkLst>
            <pc:docMk/>
            <pc:sldMk cId="740889329" sldId="563"/>
            <ac:spMk id="17" creationId="{AB337C53-2E38-0944-9CA6-C4DA742D48E4}"/>
          </ac:spMkLst>
        </pc:spChg>
      </pc:sldChg>
      <pc:sldChg chg="modSp">
        <pc:chgData name="Lucinda Charles" userId="bfb284e2-5b08-4e72-ae7b-bdf9c608bfa1" providerId="ADAL" clId="{5571E7B0-4399-4CE6-A203-B95E147358F9}" dt="2021-10-20T17:20:32.376" v="40" actId="20577"/>
        <pc:sldMkLst>
          <pc:docMk/>
          <pc:sldMk cId="2573118492" sldId="564"/>
        </pc:sldMkLst>
        <pc:spChg chg="mod">
          <ac:chgData name="Lucinda Charles" userId="bfb284e2-5b08-4e72-ae7b-bdf9c608bfa1" providerId="ADAL" clId="{5571E7B0-4399-4CE6-A203-B95E147358F9}" dt="2021-10-20T17:20:32.376" v="40" actId="20577"/>
          <ac:spMkLst>
            <pc:docMk/>
            <pc:sldMk cId="2573118492" sldId="564"/>
            <ac:spMk id="17" creationId="{AB337C53-2E38-0944-9CA6-C4DA742D48E4}"/>
          </ac:spMkLst>
        </pc:spChg>
      </pc:sldChg>
      <pc:sldChg chg="addSp delSp modSp add ord modNotesTx">
        <pc:chgData name="Lucinda Charles" userId="bfb284e2-5b08-4e72-ae7b-bdf9c608bfa1" providerId="ADAL" clId="{5571E7B0-4399-4CE6-A203-B95E147358F9}" dt="2021-10-20T18:48:23.683" v="1672" actId="255"/>
        <pc:sldMkLst>
          <pc:docMk/>
          <pc:sldMk cId="2881316212" sldId="566"/>
        </pc:sldMkLst>
        <pc:spChg chg="add del mod">
          <ac:chgData name="Lucinda Charles" userId="bfb284e2-5b08-4e72-ae7b-bdf9c608bfa1" providerId="ADAL" clId="{5571E7B0-4399-4CE6-A203-B95E147358F9}" dt="2021-10-20T18:44:58.870" v="1662" actId="478"/>
          <ac:spMkLst>
            <pc:docMk/>
            <pc:sldMk cId="2881316212" sldId="566"/>
            <ac:spMk id="29" creationId="{B3E249A8-7997-434D-B4E6-0F6C561324C4}"/>
          </ac:spMkLst>
        </pc:spChg>
        <pc:graphicFrameChg chg="mod">
          <ac:chgData name="Lucinda Charles" userId="bfb284e2-5b08-4e72-ae7b-bdf9c608bfa1" providerId="ADAL" clId="{5571E7B0-4399-4CE6-A203-B95E147358F9}" dt="2021-10-20T18:48:23.683" v="1672" actId="255"/>
          <ac:graphicFrameMkLst>
            <pc:docMk/>
            <pc:sldMk cId="2881316212" sldId="566"/>
            <ac:graphicFrameMk id="4" creationId="{9AFD3A69-2780-0D40-9E0C-71400346031D}"/>
          </ac:graphicFrameMkLst>
        </pc:graphicFrameChg>
      </pc:sldChg>
      <pc:sldChg chg="delSp modSp add modNotesTx">
        <pc:chgData name="Lucinda Charles" userId="bfb284e2-5b08-4e72-ae7b-bdf9c608bfa1" providerId="ADAL" clId="{5571E7B0-4399-4CE6-A203-B95E147358F9}" dt="2021-10-20T18:42:14.348" v="1566" actId="20577"/>
        <pc:sldMkLst>
          <pc:docMk/>
          <pc:sldMk cId="1602875499" sldId="567"/>
        </pc:sldMkLst>
        <pc:spChg chg="mod">
          <ac:chgData name="Lucinda Charles" userId="bfb284e2-5b08-4e72-ae7b-bdf9c608bfa1" providerId="ADAL" clId="{5571E7B0-4399-4CE6-A203-B95E147358F9}" dt="2021-10-20T18:14:14.954" v="914" actId="20577"/>
          <ac:spMkLst>
            <pc:docMk/>
            <pc:sldMk cId="1602875499" sldId="567"/>
            <ac:spMk id="25" creationId="{B2988B33-C2E8-344D-B354-4C5D5EB4CE10}"/>
          </ac:spMkLst>
        </pc:spChg>
        <pc:spChg chg="mod">
          <ac:chgData name="Lucinda Charles" userId="bfb284e2-5b08-4e72-ae7b-bdf9c608bfa1" providerId="ADAL" clId="{5571E7B0-4399-4CE6-A203-B95E147358F9}" dt="2021-10-20T18:42:14.348" v="1566" actId="20577"/>
          <ac:spMkLst>
            <pc:docMk/>
            <pc:sldMk cId="1602875499" sldId="567"/>
            <ac:spMk id="29" creationId="{B3E249A8-7997-434D-B4E6-0F6C561324C4}"/>
          </ac:spMkLst>
        </pc:spChg>
        <pc:graphicFrameChg chg="del mod">
          <ac:chgData name="Lucinda Charles" userId="bfb284e2-5b08-4e72-ae7b-bdf9c608bfa1" providerId="ADAL" clId="{5571E7B0-4399-4CE6-A203-B95E147358F9}" dt="2021-10-20T18:15:17.939" v="1096" actId="478"/>
          <ac:graphicFrameMkLst>
            <pc:docMk/>
            <pc:sldMk cId="1602875499" sldId="567"/>
            <ac:graphicFrameMk id="4" creationId="{9AFD3A69-2780-0D40-9E0C-71400346031D}"/>
          </ac:graphicFrameMkLst>
        </pc:graphicFrameChg>
      </pc:sldChg>
      <pc:sldChg chg="modSp add">
        <pc:chgData name="Lucinda Charles" userId="bfb284e2-5b08-4e72-ae7b-bdf9c608bfa1" providerId="ADAL" clId="{5571E7B0-4399-4CE6-A203-B95E147358F9}" dt="2021-10-20T18:21:29.479" v="1207" actId="12"/>
        <pc:sldMkLst>
          <pc:docMk/>
          <pc:sldMk cId="3389897389" sldId="568"/>
        </pc:sldMkLst>
        <pc:spChg chg="mod">
          <ac:chgData name="Lucinda Charles" userId="bfb284e2-5b08-4e72-ae7b-bdf9c608bfa1" providerId="ADAL" clId="{5571E7B0-4399-4CE6-A203-B95E147358F9}" dt="2021-10-20T18:20:21.231" v="1157" actId="6549"/>
          <ac:spMkLst>
            <pc:docMk/>
            <pc:sldMk cId="3389897389" sldId="568"/>
            <ac:spMk id="25" creationId="{B2988B33-C2E8-344D-B354-4C5D5EB4CE10}"/>
          </ac:spMkLst>
        </pc:spChg>
        <pc:spChg chg="mod">
          <ac:chgData name="Lucinda Charles" userId="bfb284e2-5b08-4e72-ae7b-bdf9c608bfa1" providerId="ADAL" clId="{5571E7B0-4399-4CE6-A203-B95E147358F9}" dt="2021-10-20T18:21:29.479" v="1207" actId="12"/>
          <ac:spMkLst>
            <pc:docMk/>
            <pc:sldMk cId="3389897389" sldId="568"/>
            <ac:spMk id="29" creationId="{B3E249A8-7997-434D-B4E6-0F6C561324C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3D609C-39C3-7045-A274-60CFD2AD7E77}"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en-GB"/>
        </a:p>
      </dgm:t>
    </dgm:pt>
    <dgm:pt modelId="{622E83CA-607A-F044-A75D-6C4B51D0F00C}">
      <dgm:prSet phldrT="[Text]"/>
      <dgm:spPr>
        <a:solidFill>
          <a:srgbClr val="C00000"/>
        </a:solidFill>
        <a:ln>
          <a:solidFill>
            <a:srgbClr val="C00000"/>
          </a:solidFill>
        </a:ln>
      </dgm:spPr>
      <dgm:t>
        <a:bodyPr/>
        <a:lstStyle/>
        <a:p>
          <a:pPr rtl="0"/>
          <a:r>
            <a:rPr lang="en-GB" b="1" dirty="0"/>
            <a:t>High</a:t>
          </a:r>
        </a:p>
      </dgm:t>
    </dgm:pt>
    <dgm:pt modelId="{4F2376BA-8806-B845-A20B-76012B4FC4BB}" type="parTrans" cxnId="{1AC8ABC5-DF6D-F248-B91F-34E028BDD36D}">
      <dgm:prSet/>
      <dgm:spPr/>
      <dgm:t>
        <a:bodyPr/>
        <a:lstStyle/>
        <a:p>
          <a:endParaRPr lang="en-GB"/>
        </a:p>
      </dgm:t>
    </dgm:pt>
    <dgm:pt modelId="{4420A145-23AA-D746-99E6-5648FAA28CA4}" type="sibTrans" cxnId="{1AC8ABC5-DF6D-F248-B91F-34E028BDD36D}">
      <dgm:prSet/>
      <dgm:spPr/>
      <dgm:t>
        <a:bodyPr/>
        <a:lstStyle/>
        <a:p>
          <a:endParaRPr lang="en-GB"/>
        </a:p>
      </dgm:t>
    </dgm:pt>
    <dgm:pt modelId="{C216418E-5628-4F46-AE28-FE3ECD6D2D9D}">
      <dgm:prSet phldrT="[Text]"/>
      <dgm:spPr>
        <a:ln>
          <a:solidFill>
            <a:srgbClr val="C00000"/>
          </a:solidFill>
        </a:ln>
      </dgm:spPr>
      <dgm:t>
        <a:bodyPr/>
        <a:lstStyle/>
        <a:p>
          <a:r>
            <a:rPr lang="en-GB" dirty="0"/>
            <a:t>Irreversible or very severe damage</a:t>
          </a:r>
        </a:p>
      </dgm:t>
    </dgm:pt>
    <dgm:pt modelId="{3F1A6E72-C240-1A4F-8336-7E55D4341E2F}" type="parTrans" cxnId="{E5F27AC2-B142-1E48-B1BE-44354BCD54EF}">
      <dgm:prSet/>
      <dgm:spPr/>
      <dgm:t>
        <a:bodyPr/>
        <a:lstStyle/>
        <a:p>
          <a:endParaRPr lang="en-GB"/>
        </a:p>
      </dgm:t>
    </dgm:pt>
    <dgm:pt modelId="{25DDD7FF-AB6A-6A4B-81F9-5D4CEFC1C2FE}" type="sibTrans" cxnId="{E5F27AC2-B142-1E48-B1BE-44354BCD54EF}">
      <dgm:prSet/>
      <dgm:spPr/>
      <dgm:t>
        <a:bodyPr/>
        <a:lstStyle/>
        <a:p>
          <a:endParaRPr lang="en-GB"/>
        </a:p>
      </dgm:t>
    </dgm:pt>
    <dgm:pt modelId="{11915556-489D-2443-8833-E3A21384F958}">
      <dgm:prSet phldrT="[Text]"/>
      <dgm:spPr>
        <a:solidFill>
          <a:srgbClr val="FF9300"/>
        </a:solidFill>
        <a:ln>
          <a:solidFill>
            <a:srgbClr val="FF9300"/>
          </a:solidFill>
        </a:ln>
      </dgm:spPr>
      <dgm:t>
        <a:bodyPr/>
        <a:lstStyle/>
        <a:p>
          <a:pPr rtl="0"/>
          <a:r>
            <a:rPr lang="en-GB" b="1" dirty="0"/>
            <a:t>Med</a:t>
          </a:r>
        </a:p>
      </dgm:t>
    </dgm:pt>
    <dgm:pt modelId="{47C8D512-3721-A342-9C66-E67D21A8660B}" type="parTrans" cxnId="{B077E90C-0C2A-6943-994D-EB7B4ED7C2FC}">
      <dgm:prSet/>
      <dgm:spPr/>
      <dgm:t>
        <a:bodyPr/>
        <a:lstStyle/>
        <a:p>
          <a:endParaRPr lang="en-GB"/>
        </a:p>
      </dgm:t>
    </dgm:pt>
    <dgm:pt modelId="{F9C0E268-B26A-BD44-8583-17C78BE31C9F}" type="sibTrans" cxnId="{B077E90C-0C2A-6943-994D-EB7B4ED7C2FC}">
      <dgm:prSet/>
      <dgm:spPr/>
      <dgm:t>
        <a:bodyPr/>
        <a:lstStyle/>
        <a:p>
          <a:endParaRPr lang="en-GB"/>
        </a:p>
      </dgm:t>
    </dgm:pt>
    <dgm:pt modelId="{937B17F7-F9E2-6149-AADC-49C2E9DE71D2}">
      <dgm:prSet phldrT="[Text]"/>
      <dgm:spPr>
        <a:ln>
          <a:solidFill>
            <a:srgbClr val="FF9300"/>
          </a:solidFill>
        </a:ln>
      </dgm:spPr>
      <dgm:t>
        <a:bodyPr/>
        <a:lstStyle/>
        <a:p>
          <a:r>
            <a:rPr lang="en-GB" dirty="0"/>
            <a:t>Significant damage</a:t>
          </a:r>
        </a:p>
      </dgm:t>
    </dgm:pt>
    <dgm:pt modelId="{1759F815-06E5-4D41-98B1-4C7CDDE06621}" type="parTrans" cxnId="{847AAAB5-04DE-774D-9C96-5FB3A3B86193}">
      <dgm:prSet/>
      <dgm:spPr/>
      <dgm:t>
        <a:bodyPr/>
        <a:lstStyle/>
        <a:p>
          <a:endParaRPr lang="en-GB"/>
        </a:p>
      </dgm:t>
    </dgm:pt>
    <dgm:pt modelId="{57480689-7DAC-3749-B5A3-F68E8C0C1F02}" type="sibTrans" cxnId="{847AAAB5-04DE-774D-9C96-5FB3A3B86193}">
      <dgm:prSet/>
      <dgm:spPr/>
      <dgm:t>
        <a:bodyPr/>
        <a:lstStyle/>
        <a:p>
          <a:endParaRPr lang="en-GB"/>
        </a:p>
      </dgm:t>
    </dgm:pt>
    <dgm:pt modelId="{6FF4D68C-FACC-1F47-8A5F-BF19AA807CB1}">
      <dgm:prSet phldrT="[Text]"/>
      <dgm:spPr>
        <a:solidFill>
          <a:srgbClr val="FFC000"/>
        </a:solidFill>
        <a:ln>
          <a:solidFill>
            <a:srgbClr val="FFC000"/>
          </a:solidFill>
        </a:ln>
      </dgm:spPr>
      <dgm:t>
        <a:bodyPr/>
        <a:lstStyle/>
        <a:p>
          <a:pPr rtl="0"/>
          <a:r>
            <a:rPr lang="en-GB" b="1" dirty="0"/>
            <a:t>Low</a:t>
          </a:r>
        </a:p>
      </dgm:t>
    </dgm:pt>
    <dgm:pt modelId="{EE722452-DBFF-8146-99D2-83A4352A8470}" type="parTrans" cxnId="{20B46971-2234-5245-95A1-2DDC6AD94D40}">
      <dgm:prSet/>
      <dgm:spPr/>
      <dgm:t>
        <a:bodyPr/>
        <a:lstStyle/>
        <a:p>
          <a:endParaRPr lang="en-GB"/>
        </a:p>
      </dgm:t>
    </dgm:pt>
    <dgm:pt modelId="{5BA517D6-BA4C-4349-9128-E6A1733A2D54}" type="sibTrans" cxnId="{20B46971-2234-5245-95A1-2DDC6AD94D40}">
      <dgm:prSet/>
      <dgm:spPr/>
      <dgm:t>
        <a:bodyPr/>
        <a:lstStyle/>
        <a:p>
          <a:endParaRPr lang="en-GB"/>
        </a:p>
      </dgm:t>
    </dgm:pt>
    <dgm:pt modelId="{63712F46-14BB-0446-8AB3-B0C896AF28B4}">
      <dgm:prSet phldrT="[Text]"/>
      <dgm:spPr>
        <a:ln>
          <a:solidFill>
            <a:srgbClr val="FFC000"/>
          </a:solidFill>
        </a:ln>
      </dgm:spPr>
      <dgm:t>
        <a:bodyPr/>
        <a:lstStyle/>
        <a:p>
          <a:r>
            <a:rPr lang="en-GB" dirty="0"/>
            <a:t>Some damage that can be minimized with mitigation measures</a:t>
          </a:r>
        </a:p>
      </dgm:t>
    </dgm:pt>
    <dgm:pt modelId="{17950207-2BC6-8F40-8650-8276F00B3CF5}" type="parTrans" cxnId="{075A004C-B26D-6A43-B06E-7C32A0660E39}">
      <dgm:prSet/>
      <dgm:spPr/>
      <dgm:t>
        <a:bodyPr/>
        <a:lstStyle/>
        <a:p>
          <a:endParaRPr lang="en-GB"/>
        </a:p>
      </dgm:t>
    </dgm:pt>
    <dgm:pt modelId="{22C2AAD6-398D-5642-903F-A5107247C6E7}" type="sibTrans" cxnId="{075A004C-B26D-6A43-B06E-7C32A0660E39}">
      <dgm:prSet/>
      <dgm:spPr/>
      <dgm:t>
        <a:bodyPr/>
        <a:lstStyle/>
        <a:p>
          <a:endParaRPr lang="en-GB"/>
        </a:p>
      </dgm:t>
    </dgm:pt>
    <dgm:pt modelId="{F0CC4A4B-90E1-9C45-8203-9EB9CE5B626B}">
      <dgm:prSet/>
      <dgm:spPr>
        <a:solidFill>
          <a:srgbClr val="368729"/>
        </a:solidFill>
        <a:ln>
          <a:solidFill>
            <a:srgbClr val="368729"/>
          </a:solidFill>
        </a:ln>
      </dgm:spPr>
      <dgm:t>
        <a:bodyPr/>
        <a:lstStyle/>
        <a:p>
          <a:r>
            <a:rPr lang="en-GB" b="1" dirty="0"/>
            <a:t>Negligible</a:t>
          </a:r>
        </a:p>
      </dgm:t>
    </dgm:pt>
    <dgm:pt modelId="{FEC577DC-23FA-2F47-9E4B-69FC264F197A}" type="parTrans" cxnId="{E549373F-2137-0D4E-9AA3-E72D11D41CB9}">
      <dgm:prSet/>
      <dgm:spPr/>
      <dgm:t>
        <a:bodyPr/>
        <a:lstStyle/>
        <a:p>
          <a:endParaRPr lang="en-GB"/>
        </a:p>
      </dgm:t>
    </dgm:pt>
    <dgm:pt modelId="{95121C70-E422-4C43-A986-EE32A2B3B7C6}" type="sibTrans" cxnId="{E549373F-2137-0D4E-9AA3-E72D11D41CB9}">
      <dgm:prSet/>
      <dgm:spPr/>
      <dgm:t>
        <a:bodyPr/>
        <a:lstStyle/>
        <a:p>
          <a:endParaRPr lang="en-GB"/>
        </a:p>
      </dgm:t>
    </dgm:pt>
    <dgm:pt modelId="{21612149-C5D1-8147-A9E6-B85D5D71B3CD}">
      <dgm:prSet/>
      <dgm:spPr>
        <a:ln>
          <a:solidFill>
            <a:srgbClr val="368729"/>
          </a:solidFill>
        </a:ln>
      </dgm:spPr>
      <dgm:t>
        <a:bodyPr/>
        <a:lstStyle/>
        <a:p>
          <a:r>
            <a:rPr lang="en-GB" dirty="0"/>
            <a:t>No significant impacts</a:t>
          </a:r>
        </a:p>
      </dgm:t>
    </dgm:pt>
    <dgm:pt modelId="{72008D4F-D97A-DA4B-BC0D-6D82180324F2}" type="parTrans" cxnId="{2C320654-0A1C-0D4D-BF4F-2D8A13C67EB2}">
      <dgm:prSet/>
      <dgm:spPr/>
      <dgm:t>
        <a:bodyPr/>
        <a:lstStyle/>
        <a:p>
          <a:endParaRPr lang="en-GB"/>
        </a:p>
      </dgm:t>
    </dgm:pt>
    <dgm:pt modelId="{9F8A4EE2-42A5-5A4F-A20A-0B9177DD3698}" type="sibTrans" cxnId="{2C320654-0A1C-0D4D-BF4F-2D8A13C67EB2}">
      <dgm:prSet/>
      <dgm:spPr/>
      <dgm:t>
        <a:bodyPr/>
        <a:lstStyle/>
        <a:p>
          <a:endParaRPr lang="en-GB"/>
        </a:p>
      </dgm:t>
    </dgm:pt>
    <dgm:pt modelId="{D0954C82-277D-5945-B57D-0A93A1B066F5}" type="pres">
      <dgm:prSet presAssocID="{D33D609C-39C3-7045-A274-60CFD2AD7E77}" presName="linearFlow" presStyleCnt="0">
        <dgm:presLayoutVars>
          <dgm:dir/>
          <dgm:animLvl val="lvl"/>
          <dgm:resizeHandles val="exact"/>
        </dgm:presLayoutVars>
      </dgm:prSet>
      <dgm:spPr/>
    </dgm:pt>
    <dgm:pt modelId="{21BD2EF2-B177-D54A-9981-741B5CAB36BC}" type="pres">
      <dgm:prSet presAssocID="{622E83CA-607A-F044-A75D-6C4B51D0F00C}" presName="composite" presStyleCnt="0"/>
      <dgm:spPr/>
    </dgm:pt>
    <dgm:pt modelId="{C94783DC-9E87-CD40-97D9-6A345C756C8D}" type="pres">
      <dgm:prSet presAssocID="{622E83CA-607A-F044-A75D-6C4B51D0F00C}" presName="parentText" presStyleLbl="alignNode1" presStyleIdx="0" presStyleCnt="4">
        <dgm:presLayoutVars>
          <dgm:chMax val="1"/>
          <dgm:bulletEnabled val="1"/>
        </dgm:presLayoutVars>
      </dgm:prSet>
      <dgm:spPr/>
    </dgm:pt>
    <dgm:pt modelId="{AF974FF3-BA98-CD4E-991B-498ECB14D3EF}" type="pres">
      <dgm:prSet presAssocID="{622E83CA-607A-F044-A75D-6C4B51D0F00C}" presName="descendantText" presStyleLbl="alignAcc1" presStyleIdx="0" presStyleCnt="4">
        <dgm:presLayoutVars>
          <dgm:bulletEnabled val="1"/>
        </dgm:presLayoutVars>
      </dgm:prSet>
      <dgm:spPr/>
    </dgm:pt>
    <dgm:pt modelId="{C8C8B4E9-E0E1-DD4A-9DE9-80C88FA580CA}" type="pres">
      <dgm:prSet presAssocID="{4420A145-23AA-D746-99E6-5648FAA28CA4}" presName="sp" presStyleCnt="0"/>
      <dgm:spPr/>
    </dgm:pt>
    <dgm:pt modelId="{1E449919-8802-D245-80C9-DBFF396B5D6D}" type="pres">
      <dgm:prSet presAssocID="{11915556-489D-2443-8833-E3A21384F958}" presName="composite" presStyleCnt="0"/>
      <dgm:spPr/>
    </dgm:pt>
    <dgm:pt modelId="{42C5C8E7-AC16-2B4A-88B9-A53C2BC4C868}" type="pres">
      <dgm:prSet presAssocID="{11915556-489D-2443-8833-E3A21384F958}" presName="parentText" presStyleLbl="alignNode1" presStyleIdx="1" presStyleCnt="4">
        <dgm:presLayoutVars>
          <dgm:chMax val="1"/>
          <dgm:bulletEnabled val="1"/>
        </dgm:presLayoutVars>
      </dgm:prSet>
      <dgm:spPr/>
    </dgm:pt>
    <dgm:pt modelId="{574E776B-A66B-8744-A3C7-11EF079D1A26}" type="pres">
      <dgm:prSet presAssocID="{11915556-489D-2443-8833-E3A21384F958}" presName="descendantText" presStyleLbl="alignAcc1" presStyleIdx="1" presStyleCnt="4">
        <dgm:presLayoutVars>
          <dgm:bulletEnabled val="1"/>
        </dgm:presLayoutVars>
      </dgm:prSet>
      <dgm:spPr/>
    </dgm:pt>
    <dgm:pt modelId="{B190249B-6984-5844-ABBC-DDF20667EB01}" type="pres">
      <dgm:prSet presAssocID="{F9C0E268-B26A-BD44-8583-17C78BE31C9F}" presName="sp" presStyleCnt="0"/>
      <dgm:spPr/>
    </dgm:pt>
    <dgm:pt modelId="{51D76982-665F-024C-A5D6-FE99F239FE5F}" type="pres">
      <dgm:prSet presAssocID="{6FF4D68C-FACC-1F47-8A5F-BF19AA807CB1}" presName="composite" presStyleCnt="0"/>
      <dgm:spPr/>
    </dgm:pt>
    <dgm:pt modelId="{C6FBC353-0C1F-D643-8346-7FC9FD836BA3}" type="pres">
      <dgm:prSet presAssocID="{6FF4D68C-FACC-1F47-8A5F-BF19AA807CB1}" presName="parentText" presStyleLbl="alignNode1" presStyleIdx="2" presStyleCnt="4">
        <dgm:presLayoutVars>
          <dgm:chMax val="1"/>
          <dgm:bulletEnabled val="1"/>
        </dgm:presLayoutVars>
      </dgm:prSet>
      <dgm:spPr/>
    </dgm:pt>
    <dgm:pt modelId="{EFD24628-16DB-1E48-B07C-F5800F7A8665}" type="pres">
      <dgm:prSet presAssocID="{6FF4D68C-FACC-1F47-8A5F-BF19AA807CB1}" presName="descendantText" presStyleLbl="alignAcc1" presStyleIdx="2" presStyleCnt="4">
        <dgm:presLayoutVars>
          <dgm:bulletEnabled val="1"/>
        </dgm:presLayoutVars>
      </dgm:prSet>
      <dgm:spPr/>
    </dgm:pt>
    <dgm:pt modelId="{C658BB51-6E57-E449-B082-557E34FB3B8A}" type="pres">
      <dgm:prSet presAssocID="{5BA517D6-BA4C-4349-9128-E6A1733A2D54}" presName="sp" presStyleCnt="0"/>
      <dgm:spPr/>
    </dgm:pt>
    <dgm:pt modelId="{D7748CCD-C19A-E848-9196-59D430E2B251}" type="pres">
      <dgm:prSet presAssocID="{F0CC4A4B-90E1-9C45-8203-9EB9CE5B626B}" presName="composite" presStyleCnt="0"/>
      <dgm:spPr/>
    </dgm:pt>
    <dgm:pt modelId="{2F48888D-7121-2C4F-B66F-774A0EAAC093}" type="pres">
      <dgm:prSet presAssocID="{F0CC4A4B-90E1-9C45-8203-9EB9CE5B626B}" presName="parentText" presStyleLbl="alignNode1" presStyleIdx="3" presStyleCnt="4">
        <dgm:presLayoutVars>
          <dgm:chMax val="1"/>
          <dgm:bulletEnabled val="1"/>
        </dgm:presLayoutVars>
      </dgm:prSet>
      <dgm:spPr/>
    </dgm:pt>
    <dgm:pt modelId="{3D459CE4-A52B-A24F-99EB-EFB2FF8942CB}" type="pres">
      <dgm:prSet presAssocID="{F0CC4A4B-90E1-9C45-8203-9EB9CE5B626B}" presName="descendantText" presStyleLbl="alignAcc1" presStyleIdx="3" presStyleCnt="4">
        <dgm:presLayoutVars>
          <dgm:bulletEnabled val="1"/>
        </dgm:presLayoutVars>
      </dgm:prSet>
      <dgm:spPr/>
    </dgm:pt>
  </dgm:ptLst>
  <dgm:cxnLst>
    <dgm:cxn modelId="{B077E90C-0C2A-6943-994D-EB7B4ED7C2FC}" srcId="{D33D609C-39C3-7045-A274-60CFD2AD7E77}" destId="{11915556-489D-2443-8833-E3A21384F958}" srcOrd="1" destOrd="0" parTransId="{47C8D512-3721-A342-9C66-E67D21A8660B}" sibTransId="{F9C0E268-B26A-BD44-8583-17C78BE31C9F}"/>
    <dgm:cxn modelId="{E549373F-2137-0D4E-9AA3-E72D11D41CB9}" srcId="{D33D609C-39C3-7045-A274-60CFD2AD7E77}" destId="{F0CC4A4B-90E1-9C45-8203-9EB9CE5B626B}" srcOrd="3" destOrd="0" parTransId="{FEC577DC-23FA-2F47-9E4B-69FC264F197A}" sibTransId="{95121C70-E422-4C43-A986-EE32A2B3B7C6}"/>
    <dgm:cxn modelId="{075A004C-B26D-6A43-B06E-7C32A0660E39}" srcId="{6FF4D68C-FACC-1F47-8A5F-BF19AA807CB1}" destId="{63712F46-14BB-0446-8AB3-B0C896AF28B4}" srcOrd="0" destOrd="0" parTransId="{17950207-2BC6-8F40-8650-8276F00B3CF5}" sibTransId="{22C2AAD6-398D-5642-903F-A5107247C6E7}"/>
    <dgm:cxn modelId="{20B46971-2234-5245-95A1-2DDC6AD94D40}" srcId="{D33D609C-39C3-7045-A274-60CFD2AD7E77}" destId="{6FF4D68C-FACC-1F47-8A5F-BF19AA807CB1}" srcOrd="2" destOrd="0" parTransId="{EE722452-DBFF-8146-99D2-83A4352A8470}" sibTransId="{5BA517D6-BA4C-4349-9128-E6A1733A2D54}"/>
    <dgm:cxn modelId="{2C320654-0A1C-0D4D-BF4F-2D8A13C67EB2}" srcId="{F0CC4A4B-90E1-9C45-8203-9EB9CE5B626B}" destId="{21612149-C5D1-8147-A9E6-B85D5D71B3CD}" srcOrd="0" destOrd="0" parTransId="{72008D4F-D97A-DA4B-BC0D-6D82180324F2}" sibTransId="{9F8A4EE2-42A5-5A4F-A20A-0B9177DD3698}"/>
    <dgm:cxn modelId="{9FB14054-17B8-534C-ABDD-D8D13041B7F7}" type="presOf" srcId="{63712F46-14BB-0446-8AB3-B0C896AF28B4}" destId="{EFD24628-16DB-1E48-B07C-F5800F7A8665}" srcOrd="0" destOrd="0" presId="urn:microsoft.com/office/officeart/2005/8/layout/chevron2"/>
    <dgm:cxn modelId="{BF0DDA74-7E2B-5B48-811F-931FEEF804B2}" type="presOf" srcId="{C216418E-5628-4F46-AE28-FE3ECD6D2D9D}" destId="{AF974FF3-BA98-CD4E-991B-498ECB14D3EF}" srcOrd="0" destOrd="0" presId="urn:microsoft.com/office/officeart/2005/8/layout/chevron2"/>
    <dgm:cxn modelId="{8A1F9E76-29CC-F244-8BD5-DBA3086BF519}" type="presOf" srcId="{D33D609C-39C3-7045-A274-60CFD2AD7E77}" destId="{D0954C82-277D-5945-B57D-0A93A1B066F5}" srcOrd="0" destOrd="0" presId="urn:microsoft.com/office/officeart/2005/8/layout/chevron2"/>
    <dgm:cxn modelId="{20B6BDAC-33B2-BE4A-86EE-B7D5F4B06011}" type="presOf" srcId="{937B17F7-F9E2-6149-AADC-49C2E9DE71D2}" destId="{574E776B-A66B-8744-A3C7-11EF079D1A26}" srcOrd="0" destOrd="0" presId="urn:microsoft.com/office/officeart/2005/8/layout/chevron2"/>
    <dgm:cxn modelId="{847AAAB5-04DE-774D-9C96-5FB3A3B86193}" srcId="{11915556-489D-2443-8833-E3A21384F958}" destId="{937B17F7-F9E2-6149-AADC-49C2E9DE71D2}" srcOrd="0" destOrd="0" parTransId="{1759F815-06E5-4D41-98B1-4C7CDDE06621}" sibTransId="{57480689-7DAC-3749-B5A3-F68E8C0C1F02}"/>
    <dgm:cxn modelId="{8FFB7DB9-0305-AB4D-B8F5-936029D1D546}" type="presOf" srcId="{622E83CA-607A-F044-A75D-6C4B51D0F00C}" destId="{C94783DC-9E87-CD40-97D9-6A345C756C8D}" srcOrd="0" destOrd="0" presId="urn:microsoft.com/office/officeart/2005/8/layout/chevron2"/>
    <dgm:cxn modelId="{E5F27AC2-B142-1E48-B1BE-44354BCD54EF}" srcId="{622E83CA-607A-F044-A75D-6C4B51D0F00C}" destId="{C216418E-5628-4F46-AE28-FE3ECD6D2D9D}" srcOrd="0" destOrd="0" parTransId="{3F1A6E72-C240-1A4F-8336-7E55D4341E2F}" sibTransId="{25DDD7FF-AB6A-6A4B-81F9-5D4CEFC1C2FE}"/>
    <dgm:cxn modelId="{1AC8ABC5-DF6D-F248-B91F-34E028BDD36D}" srcId="{D33D609C-39C3-7045-A274-60CFD2AD7E77}" destId="{622E83CA-607A-F044-A75D-6C4B51D0F00C}" srcOrd="0" destOrd="0" parTransId="{4F2376BA-8806-B845-A20B-76012B4FC4BB}" sibTransId="{4420A145-23AA-D746-99E6-5648FAA28CA4}"/>
    <dgm:cxn modelId="{03234BC7-BDE1-7742-BF77-E43235101661}" type="presOf" srcId="{6FF4D68C-FACC-1F47-8A5F-BF19AA807CB1}" destId="{C6FBC353-0C1F-D643-8346-7FC9FD836BA3}" srcOrd="0" destOrd="0" presId="urn:microsoft.com/office/officeart/2005/8/layout/chevron2"/>
    <dgm:cxn modelId="{CFA2FDD2-4BB1-794A-A5EC-8F9101F1E35A}" type="presOf" srcId="{F0CC4A4B-90E1-9C45-8203-9EB9CE5B626B}" destId="{2F48888D-7121-2C4F-B66F-774A0EAAC093}" srcOrd="0" destOrd="0" presId="urn:microsoft.com/office/officeart/2005/8/layout/chevron2"/>
    <dgm:cxn modelId="{C077EDE9-E45F-BF49-9D8B-2051E9B76CF7}" type="presOf" srcId="{11915556-489D-2443-8833-E3A21384F958}" destId="{42C5C8E7-AC16-2B4A-88B9-A53C2BC4C868}" srcOrd="0" destOrd="0" presId="urn:microsoft.com/office/officeart/2005/8/layout/chevron2"/>
    <dgm:cxn modelId="{7E4EDDEB-B6E3-8B41-A366-1C9BCE77F6F9}" type="presOf" srcId="{21612149-C5D1-8147-A9E6-B85D5D71B3CD}" destId="{3D459CE4-A52B-A24F-99EB-EFB2FF8942CB}" srcOrd="0" destOrd="0" presId="urn:microsoft.com/office/officeart/2005/8/layout/chevron2"/>
    <dgm:cxn modelId="{2D03E354-1E27-FD42-ACED-DFFA0C75A1FB}" type="presParOf" srcId="{D0954C82-277D-5945-B57D-0A93A1B066F5}" destId="{21BD2EF2-B177-D54A-9981-741B5CAB36BC}" srcOrd="0" destOrd="0" presId="urn:microsoft.com/office/officeart/2005/8/layout/chevron2"/>
    <dgm:cxn modelId="{F9F6122B-6EBF-D246-84E8-CA5719C7F445}" type="presParOf" srcId="{21BD2EF2-B177-D54A-9981-741B5CAB36BC}" destId="{C94783DC-9E87-CD40-97D9-6A345C756C8D}" srcOrd="0" destOrd="0" presId="urn:microsoft.com/office/officeart/2005/8/layout/chevron2"/>
    <dgm:cxn modelId="{F3BE6A56-5CEE-084F-9238-2184F35426C1}" type="presParOf" srcId="{21BD2EF2-B177-D54A-9981-741B5CAB36BC}" destId="{AF974FF3-BA98-CD4E-991B-498ECB14D3EF}" srcOrd="1" destOrd="0" presId="urn:microsoft.com/office/officeart/2005/8/layout/chevron2"/>
    <dgm:cxn modelId="{FC7D669D-3F19-A749-87E2-446DD3E8C3AD}" type="presParOf" srcId="{D0954C82-277D-5945-B57D-0A93A1B066F5}" destId="{C8C8B4E9-E0E1-DD4A-9DE9-80C88FA580CA}" srcOrd="1" destOrd="0" presId="urn:microsoft.com/office/officeart/2005/8/layout/chevron2"/>
    <dgm:cxn modelId="{83D9DC0D-BAD5-4E41-B490-C8642807FFA0}" type="presParOf" srcId="{D0954C82-277D-5945-B57D-0A93A1B066F5}" destId="{1E449919-8802-D245-80C9-DBFF396B5D6D}" srcOrd="2" destOrd="0" presId="urn:microsoft.com/office/officeart/2005/8/layout/chevron2"/>
    <dgm:cxn modelId="{F97DFDEB-6488-B841-A986-425D21008105}" type="presParOf" srcId="{1E449919-8802-D245-80C9-DBFF396B5D6D}" destId="{42C5C8E7-AC16-2B4A-88B9-A53C2BC4C868}" srcOrd="0" destOrd="0" presId="urn:microsoft.com/office/officeart/2005/8/layout/chevron2"/>
    <dgm:cxn modelId="{2C4523FA-DA5C-7C4F-A8BD-F53049BC6A21}" type="presParOf" srcId="{1E449919-8802-D245-80C9-DBFF396B5D6D}" destId="{574E776B-A66B-8744-A3C7-11EF079D1A26}" srcOrd="1" destOrd="0" presId="urn:microsoft.com/office/officeart/2005/8/layout/chevron2"/>
    <dgm:cxn modelId="{9CF20F73-9090-5B4A-A622-F4079D3CC1ED}" type="presParOf" srcId="{D0954C82-277D-5945-B57D-0A93A1B066F5}" destId="{B190249B-6984-5844-ABBC-DDF20667EB01}" srcOrd="3" destOrd="0" presId="urn:microsoft.com/office/officeart/2005/8/layout/chevron2"/>
    <dgm:cxn modelId="{A12490E0-6020-F64E-958C-EDC4FBD1E93B}" type="presParOf" srcId="{D0954C82-277D-5945-B57D-0A93A1B066F5}" destId="{51D76982-665F-024C-A5D6-FE99F239FE5F}" srcOrd="4" destOrd="0" presId="urn:microsoft.com/office/officeart/2005/8/layout/chevron2"/>
    <dgm:cxn modelId="{626B1F06-F31B-C741-A981-A577B300EA07}" type="presParOf" srcId="{51D76982-665F-024C-A5D6-FE99F239FE5F}" destId="{C6FBC353-0C1F-D643-8346-7FC9FD836BA3}" srcOrd="0" destOrd="0" presId="urn:microsoft.com/office/officeart/2005/8/layout/chevron2"/>
    <dgm:cxn modelId="{EE357982-7C86-7141-AF25-0C625254D26F}" type="presParOf" srcId="{51D76982-665F-024C-A5D6-FE99F239FE5F}" destId="{EFD24628-16DB-1E48-B07C-F5800F7A8665}" srcOrd="1" destOrd="0" presId="urn:microsoft.com/office/officeart/2005/8/layout/chevron2"/>
    <dgm:cxn modelId="{37FF94C7-C47F-8248-ADF3-CD2199F9E74B}" type="presParOf" srcId="{D0954C82-277D-5945-B57D-0A93A1B066F5}" destId="{C658BB51-6E57-E449-B082-557E34FB3B8A}" srcOrd="5" destOrd="0" presId="urn:microsoft.com/office/officeart/2005/8/layout/chevron2"/>
    <dgm:cxn modelId="{DA9A7D00-F2D3-E54C-AF0A-6DF08982EC8E}" type="presParOf" srcId="{D0954C82-277D-5945-B57D-0A93A1B066F5}" destId="{D7748CCD-C19A-E848-9196-59D430E2B251}" srcOrd="6" destOrd="0" presId="urn:microsoft.com/office/officeart/2005/8/layout/chevron2"/>
    <dgm:cxn modelId="{F4DF2304-AD3A-8C4F-86F6-1231749511EF}" type="presParOf" srcId="{D7748CCD-C19A-E848-9196-59D430E2B251}" destId="{2F48888D-7121-2C4F-B66F-774A0EAAC093}" srcOrd="0" destOrd="0" presId="urn:microsoft.com/office/officeart/2005/8/layout/chevron2"/>
    <dgm:cxn modelId="{B89807F7-FFF5-7842-86AA-C0B61883FC84}" type="presParOf" srcId="{D7748CCD-C19A-E848-9196-59D430E2B251}" destId="{3D459CE4-A52B-A24F-99EB-EFB2FF8942CB}"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33D609C-39C3-7045-A274-60CFD2AD7E77}"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en-GB"/>
        </a:p>
      </dgm:t>
    </dgm:pt>
    <dgm:pt modelId="{622E83CA-607A-F044-A75D-6C4B51D0F00C}">
      <dgm:prSet phldrT="[Text]"/>
      <dgm:spPr>
        <a:solidFill>
          <a:srgbClr val="C00000"/>
        </a:solidFill>
        <a:ln>
          <a:noFill/>
        </a:ln>
      </dgm:spPr>
      <dgm:t>
        <a:bodyPr/>
        <a:lstStyle/>
        <a:p>
          <a:pPr rtl="0"/>
          <a:r>
            <a:rPr lang="en-GB" b="1" dirty="0"/>
            <a:t>High</a:t>
          </a:r>
        </a:p>
      </dgm:t>
    </dgm:pt>
    <dgm:pt modelId="{4F2376BA-8806-B845-A20B-76012B4FC4BB}" type="parTrans" cxnId="{1AC8ABC5-DF6D-F248-B91F-34E028BDD36D}">
      <dgm:prSet/>
      <dgm:spPr/>
      <dgm:t>
        <a:bodyPr/>
        <a:lstStyle/>
        <a:p>
          <a:endParaRPr lang="en-GB"/>
        </a:p>
      </dgm:t>
    </dgm:pt>
    <dgm:pt modelId="{4420A145-23AA-D746-99E6-5648FAA28CA4}" type="sibTrans" cxnId="{1AC8ABC5-DF6D-F248-B91F-34E028BDD36D}">
      <dgm:prSet/>
      <dgm:spPr/>
      <dgm:t>
        <a:bodyPr/>
        <a:lstStyle/>
        <a:p>
          <a:endParaRPr lang="en-GB"/>
        </a:p>
      </dgm:t>
    </dgm:pt>
    <dgm:pt modelId="{C216418E-5628-4F46-AE28-FE3ECD6D2D9D}">
      <dgm:prSet phldrT="[Text]"/>
      <dgm:spPr>
        <a:ln>
          <a:noFill/>
        </a:ln>
      </dgm:spPr>
      <dgm:t>
        <a:bodyPr/>
        <a:lstStyle/>
        <a:p>
          <a:pPr>
            <a:lnSpc>
              <a:spcPct val="100000"/>
            </a:lnSpc>
            <a:spcAft>
              <a:spcPts val="400"/>
            </a:spcAft>
          </a:pPr>
          <a:r>
            <a:rPr lang="en-GB" dirty="0"/>
            <a:t>Specific phytosanitary measures to reduce risk to ‘Low’</a:t>
          </a:r>
          <a:endParaRPr lang="en-GB" spc="-50" baseline="0" dirty="0"/>
        </a:p>
      </dgm:t>
    </dgm:pt>
    <dgm:pt modelId="{3F1A6E72-C240-1A4F-8336-7E55D4341E2F}" type="parTrans" cxnId="{E5F27AC2-B142-1E48-B1BE-44354BCD54EF}">
      <dgm:prSet/>
      <dgm:spPr/>
      <dgm:t>
        <a:bodyPr/>
        <a:lstStyle/>
        <a:p>
          <a:endParaRPr lang="en-GB"/>
        </a:p>
      </dgm:t>
    </dgm:pt>
    <dgm:pt modelId="{25DDD7FF-AB6A-6A4B-81F9-5D4CEFC1C2FE}" type="sibTrans" cxnId="{E5F27AC2-B142-1E48-B1BE-44354BCD54EF}">
      <dgm:prSet/>
      <dgm:spPr/>
      <dgm:t>
        <a:bodyPr/>
        <a:lstStyle/>
        <a:p>
          <a:endParaRPr lang="en-GB"/>
        </a:p>
      </dgm:t>
    </dgm:pt>
    <dgm:pt modelId="{11915556-489D-2443-8833-E3A21384F958}">
      <dgm:prSet phldrT="[Text]"/>
      <dgm:spPr>
        <a:solidFill>
          <a:srgbClr val="FF9300"/>
        </a:solidFill>
        <a:ln>
          <a:noFill/>
        </a:ln>
      </dgm:spPr>
      <dgm:t>
        <a:bodyPr/>
        <a:lstStyle/>
        <a:p>
          <a:pPr rtl="0"/>
          <a:r>
            <a:rPr lang="en-GB" b="1" dirty="0"/>
            <a:t>Med</a:t>
          </a:r>
        </a:p>
      </dgm:t>
    </dgm:pt>
    <dgm:pt modelId="{47C8D512-3721-A342-9C66-E67D21A8660B}" type="parTrans" cxnId="{B077E90C-0C2A-6943-994D-EB7B4ED7C2FC}">
      <dgm:prSet/>
      <dgm:spPr/>
      <dgm:t>
        <a:bodyPr/>
        <a:lstStyle/>
        <a:p>
          <a:endParaRPr lang="en-GB"/>
        </a:p>
      </dgm:t>
    </dgm:pt>
    <dgm:pt modelId="{F9C0E268-B26A-BD44-8583-17C78BE31C9F}" type="sibTrans" cxnId="{B077E90C-0C2A-6943-994D-EB7B4ED7C2FC}">
      <dgm:prSet/>
      <dgm:spPr/>
      <dgm:t>
        <a:bodyPr/>
        <a:lstStyle/>
        <a:p>
          <a:endParaRPr lang="en-GB"/>
        </a:p>
      </dgm:t>
    </dgm:pt>
    <dgm:pt modelId="{937B17F7-F9E2-6149-AADC-49C2E9DE71D2}">
      <dgm:prSet phldrT="[Text]"/>
      <dgm:spPr>
        <a:ln>
          <a:noFill/>
        </a:ln>
      </dgm:spPr>
      <dgm:t>
        <a:bodyPr/>
        <a:lstStyle/>
        <a:p>
          <a:pPr>
            <a:lnSpc>
              <a:spcPct val="100000"/>
            </a:lnSpc>
            <a:spcAft>
              <a:spcPts val="400"/>
            </a:spcAft>
          </a:pPr>
          <a:r>
            <a:rPr lang="en-GB" dirty="0"/>
            <a:t>Specific phytosanitary measures to reduce risk to ‘Low’</a:t>
          </a:r>
        </a:p>
      </dgm:t>
    </dgm:pt>
    <dgm:pt modelId="{1759F815-06E5-4D41-98B1-4C7CDDE06621}" type="parTrans" cxnId="{847AAAB5-04DE-774D-9C96-5FB3A3B86193}">
      <dgm:prSet/>
      <dgm:spPr/>
      <dgm:t>
        <a:bodyPr/>
        <a:lstStyle/>
        <a:p>
          <a:endParaRPr lang="en-GB"/>
        </a:p>
      </dgm:t>
    </dgm:pt>
    <dgm:pt modelId="{57480689-7DAC-3749-B5A3-F68E8C0C1F02}" type="sibTrans" cxnId="{847AAAB5-04DE-774D-9C96-5FB3A3B86193}">
      <dgm:prSet/>
      <dgm:spPr/>
      <dgm:t>
        <a:bodyPr/>
        <a:lstStyle/>
        <a:p>
          <a:endParaRPr lang="en-GB"/>
        </a:p>
      </dgm:t>
    </dgm:pt>
    <dgm:pt modelId="{6FF4D68C-FACC-1F47-8A5F-BF19AA807CB1}">
      <dgm:prSet phldrT="[Text]"/>
      <dgm:spPr>
        <a:solidFill>
          <a:srgbClr val="FFC000"/>
        </a:solidFill>
        <a:ln>
          <a:noFill/>
        </a:ln>
      </dgm:spPr>
      <dgm:t>
        <a:bodyPr/>
        <a:lstStyle/>
        <a:p>
          <a:pPr rtl="0"/>
          <a:r>
            <a:rPr lang="en-GB" b="1" dirty="0"/>
            <a:t>Low</a:t>
          </a:r>
        </a:p>
      </dgm:t>
    </dgm:pt>
    <dgm:pt modelId="{EE722452-DBFF-8146-99D2-83A4352A8470}" type="parTrans" cxnId="{20B46971-2234-5245-95A1-2DDC6AD94D40}">
      <dgm:prSet/>
      <dgm:spPr/>
      <dgm:t>
        <a:bodyPr/>
        <a:lstStyle/>
        <a:p>
          <a:endParaRPr lang="en-GB"/>
        </a:p>
      </dgm:t>
    </dgm:pt>
    <dgm:pt modelId="{5BA517D6-BA4C-4349-9128-E6A1733A2D54}" type="sibTrans" cxnId="{20B46971-2234-5245-95A1-2DDC6AD94D40}">
      <dgm:prSet/>
      <dgm:spPr/>
      <dgm:t>
        <a:bodyPr/>
        <a:lstStyle/>
        <a:p>
          <a:endParaRPr lang="en-GB"/>
        </a:p>
      </dgm:t>
    </dgm:pt>
    <dgm:pt modelId="{63712F46-14BB-0446-8AB3-B0C896AF28B4}">
      <dgm:prSet phldrT="[Text]"/>
      <dgm:spPr>
        <a:ln>
          <a:noFill/>
        </a:ln>
      </dgm:spPr>
      <dgm:t>
        <a:bodyPr/>
        <a:lstStyle/>
        <a:p>
          <a:pPr>
            <a:lnSpc>
              <a:spcPct val="100000"/>
            </a:lnSpc>
            <a:spcAft>
              <a:spcPts val="400"/>
            </a:spcAft>
          </a:pPr>
          <a:r>
            <a:rPr lang="en-GB" dirty="0"/>
            <a:t>Specific phytosanitary measures are not justified</a:t>
          </a:r>
        </a:p>
      </dgm:t>
    </dgm:pt>
    <dgm:pt modelId="{17950207-2BC6-8F40-8650-8276F00B3CF5}" type="parTrans" cxnId="{075A004C-B26D-6A43-B06E-7C32A0660E39}">
      <dgm:prSet/>
      <dgm:spPr/>
      <dgm:t>
        <a:bodyPr/>
        <a:lstStyle/>
        <a:p>
          <a:endParaRPr lang="en-GB"/>
        </a:p>
      </dgm:t>
    </dgm:pt>
    <dgm:pt modelId="{22C2AAD6-398D-5642-903F-A5107247C6E7}" type="sibTrans" cxnId="{075A004C-B26D-6A43-B06E-7C32A0660E39}">
      <dgm:prSet/>
      <dgm:spPr/>
      <dgm:t>
        <a:bodyPr/>
        <a:lstStyle/>
        <a:p>
          <a:endParaRPr lang="en-GB"/>
        </a:p>
      </dgm:t>
    </dgm:pt>
    <dgm:pt modelId="{0456A461-0C8C-EE43-8103-17982B3555CF}">
      <dgm:prSet/>
      <dgm:spPr>
        <a:ln>
          <a:noFill/>
        </a:ln>
      </dgm:spPr>
      <dgm:t>
        <a:bodyPr/>
        <a:lstStyle/>
        <a:p>
          <a:r>
            <a:rPr lang="en-GB"/>
            <a:t>Negligible</a:t>
          </a:r>
          <a:endParaRPr lang="en-GB" dirty="0"/>
        </a:p>
      </dgm:t>
    </dgm:pt>
    <dgm:pt modelId="{543460FD-0283-634F-9325-B225A3F71AD5}" type="parTrans" cxnId="{F59EBC22-4BE1-A944-858D-27EACD5D574A}">
      <dgm:prSet/>
      <dgm:spPr/>
      <dgm:t>
        <a:bodyPr/>
        <a:lstStyle/>
        <a:p>
          <a:endParaRPr lang="en-GB"/>
        </a:p>
      </dgm:t>
    </dgm:pt>
    <dgm:pt modelId="{DDD56044-6FE4-4C4B-BA73-C28A3659B603}" type="sibTrans" cxnId="{F59EBC22-4BE1-A944-858D-27EACD5D574A}">
      <dgm:prSet/>
      <dgm:spPr/>
      <dgm:t>
        <a:bodyPr/>
        <a:lstStyle/>
        <a:p>
          <a:endParaRPr lang="en-GB"/>
        </a:p>
      </dgm:t>
    </dgm:pt>
    <dgm:pt modelId="{0E8F2160-BAFC-8543-B408-348903842255}">
      <dgm:prSet/>
      <dgm:spPr>
        <a:ln>
          <a:noFill/>
        </a:ln>
      </dgm:spPr>
      <dgm:t>
        <a:bodyPr/>
        <a:lstStyle/>
        <a:p>
          <a:r>
            <a:rPr lang="en-GB" dirty="0"/>
            <a:t>Phytosanitary measures not required</a:t>
          </a:r>
        </a:p>
      </dgm:t>
    </dgm:pt>
    <dgm:pt modelId="{6AFBAA57-2FF7-3D47-8555-906B7432A4AE}" type="parTrans" cxnId="{AB7CE765-EE97-F246-8DED-E88FF346DE02}">
      <dgm:prSet/>
      <dgm:spPr/>
      <dgm:t>
        <a:bodyPr/>
        <a:lstStyle/>
        <a:p>
          <a:endParaRPr lang="en-GB"/>
        </a:p>
      </dgm:t>
    </dgm:pt>
    <dgm:pt modelId="{CAB0C012-9B47-C34C-8EB1-5DB0675965FC}" type="sibTrans" cxnId="{AB7CE765-EE97-F246-8DED-E88FF346DE02}">
      <dgm:prSet/>
      <dgm:spPr/>
      <dgm:t>
        <a:bodyPr/>
        <a:lstStyle/>
        <a:p>
          <a:endParaRPr lang="en-GB"/>
        </a:p>
      </dgm:t>
    </dgm:pt>
    <dgm:pt modelId="{D0954C82-277D-5945-B57D-0A93A1B066F5}" type="pres">
      <dgm:prSet presAssocID="{D33D609C-39C3-7045-A274-60CFD2AD7E77}" presName="linearFlow" presStyleCnt="0">
        <dgm:presLayoutVars>
          <dgm:dir/>
          <dgm:animLvl val="lvl"/>
          <dgm:resizeHandles val="exact"/>
        </dgm:presLayoutVars>
      </dgm:prSet>
      <dgm:spPr/>
    </dgm:pt>
    <dgm:pt modelId="{21BD2EF2-B177-D54A-9981-741B5CAB36BC}" type="pres">
      <dgm:prSet presAssocID="{622E83CA-607A-F044-A75D-6C4B51D0F00C}" presName="composite" presStyleCnt="0"/>
      <dgm:spPr/>
    </dgm:pt>
    <dgm:pt modelId="{C94783DC-9E87-CD40-97D9-6A345C756C8D}" type="pres">
      <dgm:prSet presAssocID="{622E83CA-607A-F044-A75D-6C4B51D0F00C}" presName="parentText" presStyleLbl="alignNode1" presStyleIdx="0" presStyleCnt="4">
        <dgm:presLayoutVars>
          <dgm:chMax val="1"/>
          <dgm:bulletEnabled val="1"/>
        </dgm:presLayoutVars>
      </dgm:prSet>
      <dgm:spPr/>
    </dgm:pt>
    <dgm:pt modelId="{AF974FF3-BA98-CD4E-991B-498ECB14D3EF}" type="pres">
      <dgm:prSet presAssocID="{622E83CA-607A-F044-A75D-6C4B51D0F00C}" presName="descendantText" presStyleLbl="alignAcc1" presStyleIdx="0" presStyleCnt="4">
        <dgm:presLayoutVars>
          <dgm:bulletEnabled val="1"/>
        </dgm:presLayoutVars>
      </dgm:prSet>
      <dgm:spPr/>
    </dgm:pt>
    <dgm:pt modelId="{C8C8B4E9-E0E1-DD4A-9DE9-80C88FA580CA}" type="pres">
      <dgm:prSet presAssocID="{4420A145-23AA-D746-99E6-5648FAA28CA4}" presName="sp" presStyleCnt="0"/>
      <dgm:spPr/>
    </dgm:pt>
    <dgm:pt modelId="{1E449919-8802-D245-80C9-DBFF396B5D6D}" type="pres">
      <dgm:prSet presAssocID="{11915556-489D-2443-8833-E3A21384F958}" presName="composite" presStyleCnt="0"/>
      <dgm:spPr/>
    </dgm:pt>
    <dgm:pt modelId="{42C5C8E7-AC16-2B4A-88B9-A53C2BC4C868}" type="pres">
      <dgm:prSet presAssocID="{11915556-489D-2443-8833-E3A21384F958}" presName="parentText" presStyleLbl="alignNode1" presStyleIdx="1" presStyleCnt="4">
        <dgm:presLayoutVars>
          <dgm:chMax val="1"/>
          <dgm:bulletEnabled val="1"/>
        </dgm:presLayoutVars>
      </dgm:prSet>
      <dgm:spPr/>
    </dgm:pt>
    <dgm:pt modelId="{574E776B-A66B-8744-A3C7-11EF079D1A26}" type="pres">
      <dgm:prSet presAssocID="{11915556-489D-2443-8833-E3A21384F958}" presName="descendantText" presStyleLbl="alignAcc1" presStyleIdx="1" presStyleCnt="4">
        <dgm:presLayoutVars>
          <dgm:bulletEnabled val="1"/>
        </dgm:presLayoutVars>
      </dgm:prSet>
      <dgm:spPr/>
    </dgm:pt>
    <dgm:pt modelId="{B190249B-6984-5844-ABBC-DDF20667EB01}" type="pres">
      <dgm:prSet presAssocID="{F9C0E268-B26A-BD44-8583-17C78BE31C9F}" presName="sp" presStyleCnt="0"/>
      <dgm:spPr/>
    </dgm:pt>
    <dgm:pt modelId="{51D76982-665F-024C-A5D6-FE99F239FE5F}" type="pres">
      <dgm:prSet presAssocID="{6FF4D68C-FACC-1F47-8A5F-BF19AA807CB1}" presName="composite" presStyleCnt="0"/>
      <dgm:spPr/>
    </dgm:pt>
    <dgm:pt modelId="{C6FBC353-0C1F-D643-8346-7FC9FD836BA3}" type="pres">
      <dgm:prSet presAssocID="{6FF4D68C-FACC-1F47-8A5F-BF19AA807CB1}" presName="parentText" presStyleLbl="alignNode1" presStyleIdx="2" presStyleCnt="4">
        <dgm:presLayoutVars>
          <dgm:chMax val="1"/>
          <dgm:bulletEnabled val="1"/>
        </dgm:presLayoutVars>
      </dgm:prSet>
      <dgm:spPr/>
    </dgm:pt>
    <dgm:pt modelId="{EFD24628-16DB-1E48-B07C-F5800F7A8665}" type="pres">
      <dgm:prSet presAssocID="{6FF4D68C-FACC-1F47-8A5F-BF19AA807CB1}" presName="descendantText" presStyleLbl="alignAcc1" presStyleIdx="2" presStyleCnt="4">
        <dgm:presLayoutVars>
          <dgm:bulletEnabled val="1"/>
        </dgm:presLayoutVars>
      </dgm:prSet>
      <dgm:spPr/>
    </dgm:pt>
    <dgm:pt modelId="{864DC703-A116-4F40-AFFE-8363D65F48A3}" type="pres">
      <dgm:prSet presAssocID="{5BA517D6-BA4C-4349-9128-E6A1733A2D54}" presName="sp" presStyleCnt="0"/>
      <dgm:spPr/>
    </dgm:pt>
    <dgm:pt modelId="{D0EDB742-7178-9A42-A960-BF721116F23E}" type="pres">
      <dgm:prSet presAssocID="{0456A461-0C8C-EE43-8103-17982B3555CF}" presName="composite" presStyleCnt="0"/>
      <dgm:spPr/>
    </dgm:pt>
    <dgm:pt modelId="{BF1A3D79-A004-AA43-B8C3-EE83F1C83774}" type="pres">
      <dgm:prSet presAssocID="{0456A461-0C8C-EE43-8103-17982B3555CF}" presName="parentText" presStyleLbl="alignNode1" presStyleIdx="3" presStyleCnt="4">
        <dgm:presLayoutVars>
          <dgm:chMax val="1"/>
          <dgm:bulletEnabled val="1"/>
        </dgm:presLayoutVars>
      </dgm:prSet>
      <dgm:spPr/>
    </dgm:pt>
    <dgm:pt modelId="{A157C2D2-3423-344A-B98A-53F84294EA6A}" type="pres">
      <dgm:prSet presAssocID="{0456A461-0C8C-EE43-8103-17982B3555CF}" presName="descendantText" presStyleLbl="alignAcc1" presStyleIdx="3" presStyleCnt="4">
        <dgm:presLayoutVars>
          <dgm:bulletEnabled val="1"/>
        </dgm:presLayoutVars>
      </dgm:prSet>
      <dgm:spPr/>
    </dgm:pt>
  </dgm:ptLst>
  <dgm:cxnLst>
    <dgm:cxn modelId="{B077E90C-0C2A-6943-994D-EB7B4ED7C2FC}" srcId="{D33D609C-39C3-7045-A274-60CFD2AD7E77}" destId="{11915556-489D-2443-8833-E3A21384F958}" srcOrd="1" destOrd="0" parTransId="{47C8D512-3721-A342-9C66-E67D21A8660B}" sibTransId="{F9C0E268-B26A-BD44-8583-17C78BE31C9F}"/>
    <dgm:cxn modelId="{F59EBC22-4BE1-A944-858D-27EACD5D574A}" srcId="{D33D609C-39C3-7045-A274-60CFD2AD7E77}" destId="{0456A461-0C8C-EE43-8103-17982B3555CF}" srcOrd="3" destOrd="0" parTransId="{543460FD-0283-634F-9325-B225A3F71AD5}" sibTransId="{DDD56044-6FE4-4C4B-BA73-C28A3659B603}"/>
    <dgm:cxn modelId="{AB7CE765-EE97-F246-8DED-E88FF346DE02}" srcId="{0456A461-0C8C-EE43-8103-17982B3555CF}" destId="{0E8F2160-BAFC-8543-B408-348903842255}" srcOrd="0" destOrd="0" parTransId="{6AFBAA57-2FF7-3D47-8555-906B7432A4AE}" sibTransId="{CAB0C012-9B47-C34C-8EB1-5DB0675965FC}"/>
    <dgm:cxn modelId="{075A004C-B26D-6A43-B06E-7C32A0660E39}" srcId="{6FF4D68C-FACC-1F47-8A5F-BF19AA807CB1}" destId="{63712F46-14BB-0446-8AB3-B0C896AF28B4}" srcOrd="0" destOrd="0" parTransId="{17950207-2BC6-8F40-8650-8276F00B3CF5}" sibTransId="{22C2AAD6-398D-5642-903F-A5107247C6E7}"/>
    <dgm:cxn modelId="{20B46971-2234-5245-95A1-2DDC6AD94D40}" srcId="{D33D609C-39C3-7045-A274-60CFD2AD7E77}" destId="{6FF4D68C-FACC-1F47-8A5F-BF19AA807CB1}" srcOrd="2" destOrd="0" parTransId="{EE722452-DBFF-8146-99D2-83A4352A8470}" sibTransId="{5BA517D6-BA4C-4349-9128-E6A1733A2D54}"/>
    <dgm:cxn modelId="{9FB14054-17B8-534C-ABDD-D8D13041B7F7}" type="presOf" srcId="{63712F46-14BB-0446-8AB3-B0C896AF28B4}" destId="{EFD24628-16DB-1E48-B07C-F5800F7A8665}" srcOrd="0" destOrd="0" presId="urn:microsoft.com/office/officeart/2005/8/layout/chevron2"/>
    <dgm:cxn modelId="{BF0DDA74-7E2B-5B48-811F-931FEEF804B2}" type="presOf" srcId="{C216418E-5628-4F46-AE28-FE3ECD6D2D9D}" destId="{AF974FF3-BA98-CD4E-991B-498ECB14D3EF}" srcOrd="0" destOrd="0" presId="urn:microsoft.com/office/officeart/2005/8/layout/chevron2"/>
    <dgm:cxn modelId="{8A1F9E76-29CC-F244-8BD5-DBA3086BF519}" type="presOf" srcId="{D33D609C-39C3-7045-A274-60CFD2AD7E77}" destId="{D0954C82-277D-5945-B57D-0A93A1B066F5}" srcOrd="0" destOrd="0" presId="urn:microsoft.com/office/officeart/2005/8/layout/chevron2"/>
    <dgm:cxn modelId="{20B6BDAC-33B2-BE4A-86EE-B7D5F4B06011}" type="presOf" srcId="{937B17F7-F9E2-6149-AADC-49C2E9DE71D2}" destId="{574E776B-A66B-8744-A3C7-11EF079D1A26}" srcOrd="0" destOrd="0" presId="urn:microsoft.com/office/officeart/2005/8/layout/chevron2"/>
    <dgm:cxn modelId="{847AAAB5-04DE-774D-9C96-5FB3A3B86193}" srcId="{11915556-489D-2443-8833-E3A21384F958}" destId="{937B17F7-F9E2-6149-AADC-49C2E9DE71D2}" srcOrd="0" destOrd="0" parTransId="{1759F815-06E5-4D41-98B1-4C7CDDE06621}" sibTransId="{57480689-7DAC-3749-B5A3-F68E8C0C1F02}"/>
    <dgm:cxn modelId="{CB87CCB6-0AE4-0F44-B445-FD730F9B8C71}" type="presOf" srcId="{0E8F2160-BAFC-8543-B408-348903842255}" destId="{A157C2D2-3423-344A-B98A-53F84294EA6A}" srcOrd="0" destOrd="0" presId="urn:microsoft.com/office/officeart/2005/8/layout/chevron2"/>
    <dgm:cxn modelId="{8FFB7DB9-0305-AB4D-B8F5-936029D1D546}" type="presOf" srcId="{622E83CA-607A-F044-A75D-6C4B51D0F00C}" destId="{C94783DC-9E87-CD40-97D9-6A345C756C8D}" srcOrd="0" destOrd="0" presId="urn:microsoft.com/office/officeart/2005/8/layout/chevron2"/>
    <dgm:cxn modelId="{E5F27AC2-B142-1E48-B1BE-44354BCD54EF}" srcId="{622E83CA-607A-F044-A75D-6C4B51D0F00C}" destId="{C216418E-5628-4F46-AE28-FE3ECD6D2D9D}" srcOrd="0" destOrd="0" parTransId="{3F1A6E72-C240-1A4F-8336-7E55D4341E2F}" sibTransId="{25DDD7FF-AB6A-6A4B-81F9-5D4CEFC1C2FE}"/>
    <dgm:cxn modelId="{1AC8ABC5-DF6D-F248-B91F-34E028BDD36D}" srcId="{D33D609C-39C3-7045-A274-60CFD2AD7E77}" destId="{622E83CA-607A-F044-A75D-6C4B51D0F00C}" srcOrd="0" destOrd="0" parTransId="{4F2376BA-8806-B845-A20B-76012B4FC4BB}" sibTransId="{4420A145-23AA-D746-99E6-5648FAA28CA4}"/>
    <dgm:cxn modelId="{03234BC7-BDE1-7742-BF77-E43235101661}" type="presOf" srcId="{6FF4D68C-FACC-1F47-8A5F-BF19AA807CB1}" destId="{C6FBC353-0C1F-D643-8346-7FC9FD836BA3}" srcOrd="0" destOrd="0" presId="urn:microsoft.com/office/officeart/2005/8/layout/chevron2"/>
    <dgm:cxn modelId="{C077EDE9-E45F-BF49-9D8B-2051E9B76CF7}" type="presOf" srcId="{11915556-489D-2443-8833-E3A21384F958}" destId="{42C5C8E7-AC16-2B4A-88B9-A53C2BC4C868}" srcOrd="0" destOrd="0" presId="urn:microsoft.com/office/officeart/2005/8/layout/chevron2"/>
    <dgm:cxn modelId="{97CC75ED-C63D-A446-A27D-E8CC8D80D1D3}" type="presOf" srcId="{0456A461-0C8C-EE43-8103-17982B3555CF}" destId="{BF1A3D79-A004-AA43-B8C3-EE83F1C83774}" srcOrd="0" destOrd="0" presId="urn:microsoft.com/office/officeart/2005/8/layout/chevron2"/>
    <dgm:cxn modelId="{2D03E354-1E27-FD42-ACED-DFFA0C75A1FB}" type="presParOf" srcId="{D0954C82-277D-5945-B57D-0A93A1B066F5}" destId="{21BD2EF2-B177-D54A-9981-741B5CAB36BC}" srcOrd="0" destOrd="0" presId="urn:microsoft.com/office/officeart/2005/8/layout/chevron2"/>
    <dgm:cxn modelId="{F9F6122B-6EBF-D246-84E8-CA5719C7F445}" type="presParOf" srcId="{21BD2EF2-B177-D54A-9981-741B5CAB36BC}" destId="{C94783DC-9E87-CD40-97D9-6A345C756C8D}" srcOrd="0" destOrd="0" presId="urn:microsoft.com/office/officeart/2005/8/layout/chevron2"/>
    <dgm:cxn modelId="{F3BE6A56-5CEE-084F-9238-2184F35426C1}" type="presParOf" srcId="{21BD2EF2-B177-D54A-9981-741B5CAB36BC}" destId="{AF974FF3-BA98-CD4E-991B-498ECB14D3EF}" srcOrd="1" destOrd="0" presId="urn:microsoft.com/office/officeart/2005/8/layout/chevron2"/>
    <dgm:cxn modelId="{FC7D669D-3F19-A749-87E2-446DD3E8C3AD}" type="presParOf" srcId="{D0954C82-277D-5945-B57D-0A93A1B066F5}" destId="{C8C8B4E9-E0E1-DD4A-9DE9-80C88FA580CA}" srcOrd="1" destOrd="0" presId="urn:microsoft.com/office/officeart/2005/8/layout/chevron2"/>
    <dgm:cxn modelId="{83D9DC0D-BAD5-4E41-B490-C8642807FFA0}" type="presParOf" srcId="{D0954C82-277D-5945-B57D-0A93A1B066F5}" destId="{1E449919-8802-D245-80C9-DBFF396B5D6D}" srcOrd="2" destOrd="0" presId="urn:microsoft.com/office/officeart/2005/8/layout/chevron2"/>
    <dgm:cxn modelId="{F97DFDEB-6488-B841-A986-425D21008105}" type="presParOf" srcId="{1E449919-8802-D245-80C9-DBFF396B5D6D}" destId="{42C5C8E7-AC16-2B4A-88B9-A53C2BC4C868}" srcOrd="0" destOrd="0" presId="urn:microsoft.com/office/officeart/2005/8/layout/chevron2"/>
    <dgm:cxn modelId="{2C4523FA-DA5C-7C4F-A8BD-F53049BC6A21}" type="presParOf" srcId="{1E449919-8802-D245-80C9-DBFF396B5D6D}" destId="{574E776B-A66B-8744-A3C7-11EF079D1A26}" srcOrd="1" destOrd="0" presId="urn:microsoft.com/office/officeart/2005/8/layout/chevron2"/>
    <dgm:cxn modelId="{9CF20F73-9090-5B4A-A622-F4079D3CC1ED}" type="presParOf" srcId="{D0954C82-277D-5945-B57D-0A93A1B066F5}" destId="{B190249B-6984-5844-ABBC-DDF20667EB01}" srcOrd="3" destOrd="0" presId="urn:microsoft.com/office/officeart/2005/8/layout/chevron2"/>
    <dgm:cxn modelId="{A12490E0-6020-F64E-958C-EDC4FBD1E93B}" type="presParOf" srcId="{D0954C82-277D-5945-B57D-0A93A1B066F5}" destId="{51D76982-665F-024C-A5D6-FE99F239FE5F}" srcOrd="4" destOrd="0" presId="urn:microsoft.com/office/officeart/2005/8/layout/chevron2"/>
    <dgm:cxn modelId="{626B1F06-F31B-C741-A981-A577B300EA07}" type="presParOf" srcId="{51D76982-665F-024C-A5D6-FE99F239FE5F}" destId="{C6FBC353-0C1F-D643-8346-7FC9FD836BA3}" srcOrd="0" destOrd="0" presId="urn:microsoft.com/office/officeart/2005/8/layout/chevron2"/>
    <dgm:cxn modelId="{EE357982-7C86-7141-AF25-0C625254D26F}" type="presParOf" srcId="{51D76982-665F-024C-A5D6-FE99F239FE5F}" destId="{EFD24628-16DB-1E48-B07C-F5800F7A8665}" srcOrd="1" destOrd="0" presId="urn:microsoft.com/office/officeart/2005/8/layout/chevron2"/>
    <dgm:cxn modelId="{B58CABC5-488B-8145-A184-C23B0CDE0B49}" type="presParOf" srcId="{D0954C82-277D-5945-B57D-0A93A1B066F5}" destId="{864DC703-A116-4F40-AFFE-8363D65F48A3}" srcOrd="5" destOrd="0" presId="urn:microsoft.com/office/officeart/2005/8/layout/chevron2"/>
    <dgm:cxn modelId="{B925D190-9E61-FE4A-88F1-5D455DE97231}" type="presParOf" srcId="{D0954C82-277D-5945-B57D-0A93A1B066F5}" destId="{D0EDB742-7178-9A42-A960-BF721116F23E}" srcOrd="6" destOrd="0" presId="urn:microsoft.com/office/officeart/2005/8/layout/chevron2"/>
    <dgm:cxn modelId="{CCEA138B-003E-7344-AA4D-F4FA9B39C1B3}" type="presParOf" srcId="{D0EDB742-7178-9A42-A960-BF721116F23E}" destId="{BF1A3D79-A004-AA43-B8C3-EE83F1C83774}" srcOrd="0" destOrd="0" presId="urn:microsoft.com/office/officeart/2005/8/layout/chevron2"/>
    <dgm:cxn modelId="{DFC1A5BB-EEFF-F24B-88C9-4F3D129F3027}" type="presParOf" srcId="{D0EDB742-7178-9A42-A960-BF721116F23E}" destId="{A157C2D2-3423-344A-B98A-53F84294EA6A}"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33D609C-39C3-7045-A274-60CFD2AD7E77}"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en-GB"/>
        </a:p>
      </dgm:t>
    </dgm:pt>
    <dgm:pt modelId="{622E83CA-607A-F044-A75D-6C4B51D0F00C}">
      <dgm:prSet phldrT="[Text]"/>
      <dgm:spPr>
        <a:solidFill>
          <a:srgbClr val="368729"/>
        </a:solidFill>
        <a:ln>
          <a:noFill/>
        </a:ln>
      </dgm:spPr>
      <dgm:t>
        <a:bodyPr/>
        <a:lstStyle/>
        <a:p>
          <a:pPr rtl="0"/>
          <a:r>
            <a:rPr lang="en-GB" b="1" dirty="0"/>
            <a:t>High</a:t>
          </a:r>
        </a:p>
      </dgm:t>
    </dgm:pt>
    <dgm:pt modelId="{4F2376BA-8806-B845-A20B-76012B4FC4BB}" type="parTrans" cxnId="{1AC8ABC5-DF6D-F248-B91F-34E028BDD36D}">
      <dgm:prSet/>
      <dgm:spPr/>
      <dgm:t>
        <a:bodyPr/>
        <a:lstStyle/>
        <a:p>
          <a:endParaRPr lang="en-GB"/>
        </a:p>
      </dgm:t>
    </dgm:pt>
    <dgm:pt modelId="{4420A145-23AA-D746-99E6-5648FAA28CA4}" type="sibTrans" cxnId="{1AC8ABC5-DF6D-F248-B91F-34E028BDD36D}">
      <dgm:prSet/>
      <dgm:spPr/>
      <dgm:t>
        <a:bodyPr/>
        <a:lstStyle/>
        <a:p>
          <a:endParaRPr lang="en-GB"/>
        </a:p>
      </dgm:t>
    </dgm:pt>
    <dgm:pt modelId="{C216418E-5628-4F46-AE28-FE3ECD6D2D9D}">
      <dgm:prSet phldrT="[Text]" custT="1"/>
      <dgm:spPr>
        <a:ln>
          <a:noFill/>
        </a:ln>
      </dgm:spPr>
      <dgm:t>
        <a:bodyPr/>
        <a:lstStyle/>
        <a:p>
          <a:pPr>
            <a:lnSpc>
              <a:spcPct val="100000"/>
            </a:lnSpc>
            <a:spcAft>
              <a:spcPts val="400"/>
            </a:spcAft>
          </a:pPr>
          <a:r>
            <a:rPr lang="en-GB" sz="1500" dirty="0"/>
            <a:t>Primary peer reviewed literature </a:t>
          </a:r>
          <a:br>
            <a:rPr lang="en-GB" sz="1500" dirty="0"/>
          </a:br>
          <a:r>
            <a:rPr lang="en-GB" sz="1500" dirty="0"/>
            <a:t>(recent or multiple)</a:t>
          </a:r>
        </a:p>
      </dgm:t>
    </dgm:pt>
    <dgm:pt modelId="{3F1A6E72-C240-1A4F-8336-7E55D4341E2F}" type="parTrans" cxnId="{E5F27AC2-B142-1E48-B1BE-44354BCD54EF}">
      <dgm:prSet/>
      <dgm:spPr/>
      <dgm:t>
        <a:bodyPr/>
        <a:lstStyle/>
        <a:p>
          <a:endParaRPr lang="en-GB"/>
        </a:p>
      </dgm:t>
    </dgm:pt>
    <dgm:pt modelId="{25DDD7FF-AB6A-6A4B-81F9-5D4CEFC1C2FE}" type="sibTrans" cxnId="{E5F27AC2-B142-1E48-B1BE-44354BCD54EF}">
      <dgm:prSet/>
      <dgm:spPr/>
      <dgm:t>
        <a:bodyPr/>
        <a:lstStyle/>
        <a:p>
          <a:endParaRPr lang="en-GB"/>
        </a:p>
      </dgm:t>
    </dgm:pt>
    <dgm:pt modelId="{11915556-489D-2443-8833-E3A21384F958}">
      <dgm:prSet phldrT="[Text]"/>
      <dgm:spPr>
        <a:solidFill>
          <a:srgbClr val="368729">
            <a:alpha val="55000"/>
          </a:srgbClr>
        </a:solidFill>
        <a:ln>
          <a:noFill/>
        </a:ln>
      </dgm:spPr>
      <dgm:t>
        <a:bodyPr/>
        <a:lstStyle/>
        <a:p>
          <a:pPr rtl="0"/>
          <a:r>
            <a:rPr lang="en-GB" b="1" dirty="0"/>
            <a:t>Med</a:t>
          </a:r>
        </a:p>
      </dgm:t>
    </dgm:pt>
    <dgm:pt modelId="{47C8D512-3721-A342-9C66-E67D21A8660B}" type="parTrans" cxnId="{B077E90C-0C2A-6943-994D-EB7B4ED7C2FC}">
      <dgm:prSet/>
      <dgm:spPr/>
      <dgm:t>
        <a:bodyPr/>
        <a:lstStyle/>
        <a:p>
          <a:endParaRPr lang="en-GB"/>
        </a:p>
      </dgm:t>
    </dgm:pt>
    <dgm:pt modelId="{F9C0E268-B26A-BD44-8583-17C78BE31C9F}" type="sibTrans" cxnId="{B077E90C-0C2A-6943-994D-EB7B4ED7C2FC}">
      <dgm:prSet/>
      <dgm:spPr/>
      <dgm:t>
        <a:bodyPr/>
        <a:lstStyle/>
        <a:p>
          <a:endParaRPr lang="en-GB"/>
        </a:p>
      </dgm:t>
    </dgm:pt>
    <dgm:pt modelId="{937B17F7-F9E2-6149-AADC-49C2E9DE71D2}">
      <dgm:prSet phldrT="[Text]" custT="1"/>
      <dgm:spPr>
        <a:ln>
          <a:noFill/>
        </a:ln>
      </dgm:spPr>
      <dgm:t>
        <a:bodyPr/>
        <a:lstStyle/>
        <a:p>
          <a:pPr>
            <a:lnSpc>
              <a:spcPct val="100000"/>
            </a:lnSpc>
            <a:spcAft>
              <a:spcPts val="400"/>
            </a:spcAft>
          </a:pPr>
          <a:r>
            <a:rPr lang="en-GB" sz="1500" dirty="0"/>
            <a:t>Secondary peer reviewed literature</a:t>
          </a:r>
        </a:p>
      </dgm:t>
    </dgm:pt>
    <dgm:pt modelId="{1759F815-06E5-4D41-98B1-4C7CDDE06621}" type="parTrans" cxnId="{847AAAB5-04DE-774D-9C96-5FB3A3B86193}">
      <dgm:prSet/>
      <dgm:spPr/>
      <dgm:t>
        <a:bodyPr/>
        <a:lstStyle/>
        <a:p>
          <a:endParaRPr lang="en-GB"/>
        </a:p>
      </dgm:t>
    </dgm:pt>
    <dgm:pt modelId="{57480689-7DAC-3749-B5A3-F68E8C0C1F02}" type="sibTrans" cxnId="{847AAAB5-04DE-774D-9C96-5FB3A3B86193}">
      <dgm:prSet/>
      <dgm:spPr/>
      <dgm:t>
        <a:bodyPr/>
        <a:lstStyle/>
        <a:p>
          <a:endParaRPr lang="en-GB"/>
        </a:p>
      </dgm:t>
    </dgm:pt>
    <dgm:pt modelId="{6FF4D68C-FACC-1F47-8A5F-BF19AA807CB1}">
      <dgm:prSet phldrT="[Text]"/>
      <dgm:spPr>
        <a:solidFill>
          <a:srgbClr val="368729">
            <a:alpha val="30000"/>
          </a:srgbClr>
        </a:solidFill>
        <a:ln>
          <a:noFill/>
        </a:ln>
      </dgm:spPr>
      <dgm:t>
        <a:bodyPr/>
        <a:lstStyle/>
        <a:p>
          <a:pPr rtl="0"/>
          <a:r>
            <a:rPr lang="en-GB" b="1" dirty="0"/>
            <a:t>Low</a:t>
          </a:r>
        </a:p>
      </dgm:t>
    </dgm:pt>
    <dgm:pt modelId="{EE722452-DBFF-8146-99D2-83A4352A8470}" type="parTrans" cxnId="{20B46971-2234-5245-95A1-2DDC6AD94D40}">
      <dgm:prSet/>
      <dgm:spPr/>
      <dgm:t>
        <a:bodyPr/>
        <a:lstStyle/>
        <a:p>
          <a:endParaRPr lang="en-GB"/>
        </a:p>
      </dgm:t>
    </dgm:pt>
    <dgm:pt modelId="{5BA517D6-BA4C-4349-9128-E6A1733A2D54}" type="sibTrans" cxnId="{20B46971-2234-5245-95A1-2DDC6AD94D40}">
      <dgm:prSet/>
      <dgm:spPr/>
      <dgm:t>
        <a:bodyPr/>
        <a:lstStyle/>
        <a:p>
          <a:endParaRPr lang="en-GB"/>
        </a:p>
      </dgm:t>
    </dgm:pt>
    <dgm:pt modelId="{63712F46-14BB-0446-8AB3-B0C896AF28B4}">
      <dgm:prSet phldrT="[Text]" custT="1"/>
      <dgm:spPr>
        <a:ln>
          <a:noFill/>
        </a:ln>
      </dgm:spPr>
      <dgm:t>
        <a:bodyPr/>
        <a:lstStyle/>
        <a:p>
          <a:pPr>
            <a:lnSpc>
              <a:spcPct val="100000"/>
            </a:lnSpc>
            <a:spcAft>
              <a:spcPts val="400"/>
            </a:spcAft>
          </a:pPr>
          <a:r>
            <a:rPr lang="en-GB" sz="1500"/>
            <a:t>Publications without peer review</a:t>
          </a:r>
          <a:endParaRPr lang="en-GB" sz="1500" dirty="0"/>
        </a:p>
      </dgm:t>
    </dgm:pt>
    <dgm:pt modelId="{17950207-2BC6-8F40-8650-8276F00B3CF5}" type="parTrans" cxnId="{075A004C-B26D-6A43-B06E-7C32A0660E39}">
      <dgm:prSet/>
      <dgm:spPr/>
      <dgm:t>
        <a:bodyPr/>
        <a:lstStyle/>
        <a:p>
          <a:endParaRPr lang="en-GB"/>
        </a:p>
      </dgm:t>
    </dgm:pt>
    <dgm:pt modelId="{22C2AAD6-398D-5642-903F-A5107247C6E7}" type="sibTrans" cxnId="{075A004C-B26D-6A43-B06E-7C32A0660E39}">
      <dgm:prSet/>
      <dgm:spPr/>
      <dgm:t>
        <a:bodyPr/>
        <a:lstStyle/>
        <a:p>
          <a:endParaRPr lang="en-GB"/>
        </a:p>
      </dgm:t>
    </dgm:pt>
    <dgm:pt modelId="{4CBD197C-37A1-7C41-A931-7E3A1C9F6A6C}">
      <dgm:prSet custT="1"/>
      <dgm:spPr>
        <a:ln>
          <a:noFill/>
        </a:ln>
      </dgm:spPr>
      <dgm:t>
        <a:bodyPr/>
        <a:lstStyle/>
        <a:p>
          <a:pPr>
            <a:lnSpc>
              <a:spcPct val="100000"/>
            </a:lnSpc>
            <a:spcAft>
              <a:spcPts val="400"/>
            </a:spcAft>
          </a:pPr>
          <a:r>
            <a:rPr lang="en-GB" sz="1500"/>
            <a:t>NPPO surveillance</a:t>
          </a:r>
          <a:endParaRPr lang="en-GB" sz="1500" dirty="0"/>
        </a:p>
      </dgm:t>
    </dgm:pt>
    <dgm:pt modelId="{A787D5D2-8E86-E447-96AD-24F6142A6A4D}" type="parTrans" cxnId="{BD5D9406-78FA-574B-BCEF-4280673003D5}">
      <dgm:prSet/>
      <dgm:spPr/>
      <dgm:t>
        <a:bodyPr/>
        <a:lstStyle/>
        <a:p>
          <a:endParaRPr lang="en-GB"/>
        </a:p>
      </dgm:t>
    </dgm:pt>
    <dgm:pt modelId="{4D47474A-C82D-984A-889E-D29EA0C87695}" type="sibTrans" cxnId="{BD5D9406-78FA-574B-BCEF-4280673003D5}">
      <dgm:prSet/>
      <dgm:spPr/>
      <dgm:t>
        <a:bodyPr/>
        <a:lstStyle/>
        <a:p>
          <a:endParaRPr lang="en-GB"/>
        </a:p>
      </dgm:t>
    </dgm:pt>
    <dgm:pt modelId="{4F0486EA-BE67-A047-A383-DFBC4308F4D2}">
      <dgm:prSet custT="1"/>
      <dgm:spPr>
        <a:ln>
          <a:noFill/>
        </a:ln>
      </dgm:spPr>
      <dgm:t>
        <a:bodyPr/>
        <a:lstStyle/>
        <a:p>
          <a:pPr>
            <a:lnSpc>
              <a:spcPct val="100000"/>
            </a:lnSpc>
            <a:spcAft>
              <a:spcPts val="400"/>
            </a:spcAft>
          </a:pPr>
          <a:r>
            <a:rPr lang="en-GB" sz="1500" dirty="0"/>
            <a:t>NPPO websites</a:t>
          </a:r>
        </a:p>
      </dgm:t>
    </dgm:pt>
    <dgm:pt modelId="{19416D5C-9DB8-B649-8799-55D1E4FF85CD}" type="parTrans" cxnId="{EC842333-3171-8E43-BDF7-8201CB9E57E5}">
      <dgm:prSet/>
      <dgm:spPr/>
      <dgm:t>
        <a:bodyPr/>
        <a:lstStyle/>
        <a:p>
          <a:endParaRPr lang="en-GB"/>
        </a:p>
      </dgm:t>
    </dgm:pt>
    <dgm:pt modelId="{F3A4ACE3-8F53-ED4D-B71E-7ED770C9ECEC}" type="sibTrans" cxnId="{EC842333-3171-8E43-BDF7-8201CB9E57E5}">
      <dgm:prSet/>
      <dgm:spPr/>
      <dgm:t>
        <a:bodyPr/>
        <a:lstStyle/>
        <a:p>
          <a:endParaRPr lang="en-GB"/>
        </a:p>
      </dgm:t>
    </dgm:pt>
    <dgm:pt modelId="{781F73ED-AA8F-2549-991C-2AE26E794018}">
      <dgm:prSet custT="1"/>
      <dgm:spPr>
        <a:ln>
          <a:noFill/>
        </a:ln>
      </dgm:spPr>
      <dgm:t>
        <a:bodyPr/>
        <a:lstStyle/>
        <a:p>
          <a:pPr>
            <a:lnSpc>
              <a:spcPct val="100000"/>
            </a:lnSpc>
            <a:spcAft>
              <a:spcPts val="400"/>
            </a:spcAft>
          </a:pPr>
          <a:r>
            <a:rPr lang="en-GB" sz="1500" dirty="0"/>
            <a:t>Recent accession in national collection</a:t>
          </a:r>
        </a:p>
      </dgm:t>
    </dgm:pt>
    <dgm:pt modelId="{5411682C-45E0-3941-8A63-A9B14A845EBA}" type="parTrans" cxnId="{FB7159AD-2F51-FC48-B447-7AB4E4F0859F}">
      <dgm:prSet/>
      <dgm:spPr/>
      <dgm:t>
        <a:bodyPr/>
        <a:lstStyle/>
        <a:p>
          <a:endParaRPr lang="en-GB"/>
        </a:p>
      </dgm:t>
    </dgm:pt>
    <dgm:pt modelId="{284622C4-0C8A-1C44-A4E7-AAD77C312682}" type="sibTrans" cxnId="{FB7159AD-2F51-FC48-B447-7AB4E4F0859F}">
      <dgm:prSet/>
      <dgm:spPr/>
      <dgm:t>
        <a:bodyPr/>
        <a:lstStyle/>
        <a:p>
          <a:endParaRPr lang="en-GB"/>
        </a:p>
      </dgm:t>
    </dgm:pt>
    <dgm:pt modelId="{777E83B2-5599-E44E-A885-35FCE9D73834}">
      <dgm:prSet custT="1"/>
      <dgm:spPr>
        <a:ln>
          <a:noFill/>
        </a:ln>
      </dgm:spPr>
      <dgm:t>
        <a:bodyPr/>
        <a:lstStyle/>
        <a:p>
          <a:pPr>
            <a:lnSpc>
              <a:spcPct val="100000"/>
            </a:lnSpc>
            <a:spcAft>
              <a:spcPts val="400"/>
            </a:spcAft>
          </a:pPr>
          <a:r>
            <a:rPr lang="en-GB" sz="1500" dirty="0"/>
            <a:t>Databases/websites (cited sources and date and error handling protocols)</a:t>
          </a:r>
        </a:p>
      </dgm:t>
    </dgm:pt>
    <dgm:pt modelId="{C6DFAFC9-6F71-D445-9A73-32FD2378720E}" type="parTrans" cxnId="{BF451A73-A3D8-394B-935B-6B93080FDE26}">
      <dgm:prSet/>
      <dgm:spPr/>
      <dgm:t>
        <a:bodyPr/>
        <a:lstStyle/>
        <a:p>
          <a:endParaRPr lang="en-GB"/>
        </a:p>
      </dgm:t>
    </dgm:pt>
    <dgm:pt modelId="{7FE46216-A59F-4243-88BB-C2393C797BDF}" type="sibTrans" cxnId="{BF451A73-A3D8-394B-935B-6B93080FDE26}">
      <dgm:prSet/>
      <dgm:spPr/>
      <dgm:t>
        <a:bodyPr/>
        <a:lstStyle/>
        <a:p>
          <a:endParaRPr lang="en-GB"/>
        </a:p>
      </dgm:t>
    </dgm:pt>
    <dgm:pt modelId="{85BC5DDD-E933-4D49-945D-9517E29F9F3C}">
      <dgm:prSet custT="1"/>
      <dgm:spPr>
        <a:ln>
          <a:noFill/>
        </a:ln>
      </dgm:spPr>
      <dgm:t>
        <a:bodyPr/>
        <a:lstStyle/>
        <a:p>
          <a:pPr>
            <a:lnSpc>
              <a:spcPct val="100000"/>
            </a:lnSpc>
            <a:spcAft>
              <a:spcPts val="400"/>
            </a:spcAft>
          </a:pPr>
          <a:r>
            <a:rPr lang="en-GB" sz="1500" dirty="0"/>
            <a:t>Expert opinions</a:t>
          </a:r>
        </a:p>
      </dgm:t>
    </dgm:pt>
    <dgm:pt modelId="{260E4438-F112-6646-9D10-B8164697858E}" type="parTrans" cxnId="{FD1B6E37-6AB4-9D40-A77A-0572434B8C90}">
      <dgm:prSet/>
      <dgm:spPr/>
      <dgm:t>
        <a:bodyPr/>
        <a:lstStyle/>
        <a:p>
          <a:endParaRPr lang="en-GB"/>
        </a:p>
      </dgm:t>
    </dgm:pt>
    <dgm:pt modelId="{D8FC6DD3-E704-0542-91B5-C521CFC95E55}" type="sibTrans" cxnId="{FD1B6E37-6AB4-9D40-A77A-0572434B8C90}">
      <dgm:prSet/>
      <dgm:spPr/>
      <dgm:t>
        <a:bodyPr/>
        <a:lstStyle/>
        <a:p>
          <a:endParaRPr lang="en-GB"/>
        </a:p>
      </dgm:t>
    </dgm:pt>
    <dgm:pt modelId="{EF45212B-2A91-754F-AFA4-92F242C22D1F}">
      <dgm:prSet custT="1"/>
      <dgm:spPr>
        <a:ln>
          <a:noFill/>
        </a:ln>
      </dgm:spPr>
      <dgm:t>
        <a:bodyPr/>
        <a:lstStyle/>
        <a:p>
          <a:pPr>
            <a:lnSpc>
              <a:spcPct val="100000"/>
            </a:lnSpc>
            <a:spcAft>
              <a:spcPts val="400"/>
            </a:spcAft>
          </a:pPr>
          <a:r>
            <a:rPr lang="en-GB" sz="1500" dirty="0"/>
            <a:t>Unverifiable databases/websites </a:t>
          </a:r>
        </a:p>
      </dgm:t>
    </dgm:pt>
    <dgm:pt modelId="{EEA94E9E-A010-D74C-902B-24D58B2565B6}" type="parTrans" cxnId="{06C7EF81-B0A4-0A4C-A822-02398CECE524}">
      <dgm:prSet/>
      <dgm:spPr/>
      <dgm:t>
        <a:bodyPr/>
        <a:lstStyle/>
        <a:p>
          <a:endParaRPr lang="en-GB"/>
        </a:p>
      </dgm:t>
    </dgm:pt>
    <dgm:pt modelId="{CB23C51C-9455-AD40-B1A0-6E8B0616BFC2}" type="sibTrans" cxnId="{06C7EF81-B0A4-0A4C-A822-02398CECE524}">
      <dgm:prSet/>
      <dgm:spPr/>
      <dgm:t>
        <a:bodyPr/>
        <a:lstStyle/>
        <a:p>
          <a:endParaRPr lang="en-GB"/>
        </a:p>
      </dgm:t>
    </dgm:pt>
    <dgm:pt modelId="{70ABFEC1-7966-A242-9DA6-9DAD2BCD53B6}">
      <dgm:prSet custT="1"/>
      <dgm:spPr>
        <a:ln>
          <a:noFill/>
        </a:ln>
      </dgm:spPr>
      <dgm:t>
        <a:bodyPr/>
        <a:lstStyle/>
        <a:p>
          <a:pPr>
            <a:lnSpc>
              <a:spcPct val="100000"/>
            </a:lnSpc>
            <a:spcAft>
              <a:spcPts val="400"/>
            </a:spcAft>
          </a:pPr>
          <a:r>
            <a:rPr lang="en-GB" sz="1500" dirty="0"/>
            <a:t>News and social media</a:t>
          </a:r>
        </a:p>
      </dgm:t>
    </dgm:pt>
    <dgm:pt modelId="{549C802F-EDA3-8546-B01B-1184D6C77651}" type="parTrans" cxnId="{A5CFD2A8-8CF8-E049-8DB9-F35B967A8EEA}">
      <dgm:prSet/>
      <dgm:spPr/>
      <dgm:t>
        <a:bodyPr/>
        <a:lstStyle/>
        <a:p>
          <a:endParaRPr lang="en-GB"/>
        </a:p>
      </dgm:t>
    </dgm:pt>
    <dgm:pt modelId="{8B8FC7C6-397E-384F-AA28-275DEAA0AD68}" type="sibTrans" cxnId="{A5CFD2A8-8CF8-E049-8DB9-F35B967A8EEA}">
      <dgm:prSet/>
      <dgm:spPr/>
      <dgm:t>
        <a:bodyPr/>
        <a:lstStyle/>
        <a:p>
          <a:endParaRPr lang="en-GB"/>
        </a:p>
      </dgm:t>
    </dgm:pt>
    <dgm:pt modelId="{448E848C-06AE-3A4E-B673-1D33CF3DDBEA}">
      <dgm:prSet custT="1"/>
      <dgm:spPr>
        <a:ln>
          <a:noFill/>
        </a:ln>
      </dgm:spPr>
      <dgm:t>
        <a:bodyPr/>
        <a:lstStyle/>
        <a:p>
          <a:pPr>
            <a:lnSpc>
              <a:spcPct val="100000"/>
            </a:lnSpc>
            <a:spcAft>
              <a:spcPts val="400"/>
            </a:spcAft>
          </a:pPr>
          <a:r>
            <a:rPr lang="en-GB" sz="1500"/>
            <a:t>Citizen science</a:t>
          </a:r>
          <a:endParaRPr lang="en-GB" sz="1500" dirty="0"/>
        </a:p>
      </dgm:t>
    </dgm:pt>
    <dgm:pt modelId="{742CB4EA-EF8F-FC4A-B03A-1733C5F03F26}" type="parTrans" cxnId="{2A87B656-FF89-CB40-AD91-4F4AF48BF1A7}">
      <dgm:prSet/>
      <dgm:spPr/>
      <dgm:t>
        <a:bodyPr/>
        <a:lstStyle/>
        <a:p>
          <a:endParaRPr lang="en-GB"/>
        </a:p>
      </dgm:t>
    </dgm:pt>
    <dgm:pt modelId="{E92337C4-9B93-3E41-B0B3-31C9305620A0}" type="sibTrans" cxnId="{2A87B656-FF89-CB40-AD91-4F4AF48BF1A7}">
      <dgm:prSet/>
      <dgm:spPr/>
      <dgm:t>
        <a:bodyPr/>
        <a:lstStyle/>
        <a:p>
          <a:endParaRPr lang="en-GB"/>
        </a:p>
      </dgm:t>
    </dgm:pt>
    <dgm:pt modelId="{43EF4AA1-0BBF-0F4E-B6E2-B709A6F1EBEF}">
      <dgm:prSet custT="1"/>
      <dgm:spPr>
        <a:ln>
          <a:noFill/>
        </a:ln>
      </dgm:spPr>
      <dgm:t>
        <a:bodyPr/>
        <a:lstStyle/>
        <a:p>
          <a:pPr>
            <a:lnSpc>
              <a:spcPct val="100000"/>
            </a:lnSpc>
            <a:spcAft>
              <a:spcPts val="400"/>
            </a:spcAft>
          </a:pPr>
          <a:r>
            <a:rPr lang="en-GB" sz="1500" dirty="0"/>
            <a:t>Old information/methodology. </a:t>
          </a:r>
        </a:p>
      </dgm:t>
    </dgm:pt>
    <dgm:pt modelId="{9F276A41-312D-CB40-BBB9-F8D8C7FB8704}" type="parTrans" cxnId="{70AF16E2-1A75-8A4B-89A2-FAFEE96DAB07}">
      <dgm:prSet/>
      <dgm:spPr/>
      <dgm:t>
        <a:bodyPr/>
        <a:lstStyle/>
        <a:p>
          <a:endParaRPr lang="en-GB"/>
        </a:p>
      </dgm:t>
    </dgm:pt>
    <dgm:pt modelId="{D8C24004-FC4B-6747-98FB-70D2DF90A8B4}" type="sibTrans" cxnId="{70AF16E2-1A75-8A4B-89A2-FAFEE96DAB07}">
      <dgm:prSet/>
      <dgm:spPr/>
      <dgm:t>
        <a:bodyPr/>
        <a:lstStyle/>
        <a:p>
          <a:endParaRPr lang="en-GB"/>
        </a:p>
      </dgm:t>
    </dgm:pt>
    <dgm:pt modelId="{D0954C82-277D-5945-B57D-0A93A1B066F5}" type="pres">
      <dgm:prSet presAssocID="{D33D609C-39C3-7045-A274-60CFD2AD7E77}" presName="linearFlow" presStyleCnt="0">
        <dgm:presLayoutVars>
          <dgm:dir/>
          <dgm:animLvl val="lvl"/>
          <dgm:resizeHandles val="exact"/>
        </dgm:presLayoutVars>
      </dgm:prSet>
      <dgm:spPr/>
    </dgm:pt>
    <dgm:pt modelId="{21BD2EF2-B177-D54A-9981-741B5CAB36BC}" type="pres">
      <dgm:prSet presAssocID="{622E83CA-607A-F044-A75D-6C4B51D0F00C}" presName="composite" presStyleCnt="0"/>
      <dgm:spPr/>
    </dgm:pt>
    <dgm:pt modelId="{C94783DC-9E87-CD40-97D9-6A345C756C8D}" type="pres">
      <dgm:prSet presAssocID="{622E83CA-607A-F044-A75D-6C4B51D0F00C}" presName="parentText" presStyleLbl="alignNode1" presStyleIdx="0" presStyleCnt="3">
        <dgm:presLayoutVars>
          <dgm:chMax val="1"/>
          <dgm:bulletEnabled val="1"/>
        </dgm:presLayoutVars>
      </dgm:prSet>
      <dgm:spPr/>
    </dgm:pt>
    <dgm:pt modelId="{AF974FF3-BA98-CD4E-991B-498ECB14D3EF}" type="pres">
      <dgm:prSet presAssocID="{622E83CA-607A-F044-A75D-6C4B51D0F00C}" presName="descendantText" presStyleLbl="alignAcc1" presStyleIdx="0" presStyleCnt="3" custScaleY="100608">
        <dgm:presLayoutVars>
          <dgm:bulletEnabled val="1"/>
        </dgm:presLayoutVars>
      </dgm:prSet>
      <dgm:spPr/>
    </dgm:pt>
    <dgm:pt modelId="{C8C8B4E9-E0E1-DD4A-9DE9-80C88FA580CA}" type="pres">
      <dgm:prSet presAssocID="{4420A145-23AA-D746-99E6-5648FAA28CA4}" presName="sp" presStyleCnt="0"/>
      <dgm:spPr/>
    </dgm:pt>
    <dgm:pt modelId="{1E449919-8802-D245-80C9-DBFF396B5D6D}" type="pres">
      <dgm:prSet presAssocID="{11915556-489D-2443-8833-E3A21384F958}" presName="composite" presStyleCnt="0"/>
      <dgm:spPr/>
    </dgm:pt>
    <dgm:pt modelId="{42C5C8E7-AC16-2B4A-88B9-A53C2BC4C868}" type="pres">
      <dgm:prSet presAssocID="{11915556-489D-2443-8833-E3A21384F958}" presName="parentText" presStyleLbl="alignNode1" presStyleIdx="1" presStyleCnt="3">
        <dgm:presLayoutVars>
          <dgm:chMax val="1"/>
          <dgm:bulletEnabled val="1"/>
        </dgm:presLayoutVars>
      </dgm:prSet>
      <dgm:spPr/>
    </dgm:pt>
    <dgm:pt modelId="{574E776B-A66B-8744-A3C7-11EF079D1A26}" type="pres">
      <dgm:prSet presAssocID="{11915556-489D-2443-8833-E3A21384F958}" presName="descendantText" presStyleLbl="alignAcc1" presStyleIdx="1" presStyleCnt="3">
        <dgm:presLayoutVars>
          <dgm:bulletEnabled val="1"/>
        </dgm:presLayoutVars>
      </dgm:prSet>
      <dgm:spPr/>
    </dgm:pt>
    <dgm:pt modelId="{B190249B-6984-5844-ABBC-DDF20667EB01}" type="pres">
      <dgm:prSet presAssocID="{F9C0E268-B26A-BD44-8583-17C78BE31C9F}" presName="sp" presStyleCnt="0"/>
      <dgm:spPr/>
    </dgm:pt>
    <dgm:pt modelId="{51D76982-665F-024C-A5D6-FE99F239FE5F}" type="pres">
      <dgm:prSet presAssocID="{6FF4D68C-FACC-1F47-8A5F-BF19AA807CB1}" presName="composite" presStyleCnt="0"/>
      <dgm:spPr/>
    </dgm:pt>
    <dgm:pt modelId="{C6FBC353-0C1F-D643-8346-7FC9FD836BA3}" type="pres">
      <dgm:prSet presAssocID="{6FF4D68C-FACC-1F47-8A5F-BF19AA807CB1}" presName="parentText" presStyleLbl="alignNode1" presStyleIdx="2" presStyleCnt="3">
        <dgm:presLayoutVars>
          <dgm:chMax val="1"/>
          <dgm:bulletEnabled val="1"/>
        </dgm:presLayoutVars>
      </dgm:prSet>
      <dgm:spPr/>
    </dgm:pt>
    <dgm:pt modelId="{EFD24628-16DB-1E48-B07C-F5800F7A8665}" type="pres">
      <dgm:prSet presAssocID="{6FF4D68C-FACC-1F47-8A5F-BF19AA807CB1}" presName="descendantText" presStyleLbl="alignAcc1" presStyleIdx="2" presStyleCnt="3">
        <dgm:presLayoutVars>
          <dgm:bulletEnabled val="1"/>
        </dgm:presLayoutVars>
      </dgm:prSet>
      <dgm:spPr/>
    </dgm:pt>
  </dgm:ptLst>
  <dgm:cxnLst>
    <dgm:cxn modelId="{BD5D9406-78FA-574B-BCEF-4280673003D5}" srcId="{622E83CA-607A-F044-A75D-6C4B51D0F00C}" destId="{4CBD197C-37A1-7C41-A931-7E3A1C9F6A6C}" srcOrd="1" destOrd="0" parTransId="{A787D5D2-8E86-E447-96AD-24F6142A6A4D}" sibTransId="{4D47474A-C82D-984A-889E-D29EA0C87695}"/>
    <dgm:cxn modelId="{B077E90C-0C2A-6943-994D-EB7B4ED7C2FC}" srcId="{D33D609C-39C3-7045-A274-60CFD2AD7E77}" destId="{11915556-489D-2443-8833-E3A21384F958}" srcOrd="1" destOrd="0" parTransId="{47C8D512-3721-A342-9C66-E67D21A8660B}" sibTransId="{F9C0E268-B26A-BD44-8583-17C78BE31C9F}"/>
    <dgm:cxn modelId="{EC842333-3171-8E43-BDF7-8201CB9E57E5}" srcId="{622E83CA-607A-F044-A75D-6C4B51D0F00C}" destId="{4F0486EA-BE67-A047-A383-DFBC4308F4D2}" srcOrd="2" destOrd="0" parTransId="{19416D5C-9DB8-B649-8799-55D1E4FF85CD}" sibTransId="{F3A4ACE3-8F53-ED4D-B71E-7ED770C9ECEC}"/>
    <dgm:cxn modelId="{FD1B6E37-6AB4-9D40-A77A-0572434B8C90}" srcId="{11915556-489D-2443-8833-E3A21384F958}" destId="{85BC5DDD-E933-4D49-945D-9517E29F9F3C}" srcOrd="2" destOrd="0" parTransId="{260E4438-F112-6646-9D10-B8164697858E}" sibTransId="{D8FC6DD3-E704-0542-91B5-C521CFC95E55}"/>
    <dgm:cxn modelId="{84A5DA3F-242C-314F-9DEF-390DCC02754B}" type="presOf" srcId="{43EF4AA1-0BBF-0F4E-B6E2-B709A6F1EBEF}" destId="{EFD24628-16DB-1E48-B07C-F5800F7A8665}" srcOrd="0" destOrd="4" presId="urn:microsoft.com/office/officeart/2005/8/layout/chevron2"/>
    <dgm:cxn modelId="{FE9FD168-9B4C-6F46-984F-4BB6AEB210D1}" type="presOf" srcId="{448E848C-06AE-3A4E-B673-1D33CF3DDBEA}" destId="{EFD24628-16DB-1E48-B07C-F5800F7A8665}" srcOrd="0" destOrd="3" presId="urn:microsoft.com/office/officeart/2005/8/layout/chevron2"/>
    <dgm:cxn modelId="{075A004C-B26D-6A43-B06E-7C32A0660E39}" srcId="{6FF4D68C-FACC-1F47-8A5F-BF19AA807CB1}" destId="{63712F46-14BB-0446-8AB3-B0C896AF28B4}" srcOrd="0" destOrd="0" parTransId="{17950207-2BC6-8F40-8650-8276F00B3CF5}" sibTransId="{22C2AAD6-398D-5642-903F-A5107247C6E7}"/>
    <dgm:cxn modelId="{20B46971-2234-5245-95A1-2DDC6AD94D40}" srcId="{D33D609C-39C3-7045-A274-60CFD2AD7E77}" destId="{6FF4D68C-FACC-1F47-8A5F-BF19AA807CB1}" srcOrd="2" destOrd="0" parTransId="{EE722452-DBFF-8146-99D2-83A4352A8470}" sibTransId="{5BA517D6-BA4C-4349-9128-E6A1733A2D54}"/>
    <dgm:cxn modelId="{BF451A73-A3D8-394B-935B-6B93080FDE26}" srcId="{11915556-489D-2443-8833-E3A21384F958}" destId="{777E83B2-5599-E44E-A885-35FCE9D73834}" srcOrd="1" destOrd="0" parTransId="{C6DFAFC9-6F71-D445-9A73-32FD2378720E}" sibTransId="{7FE46216-A59F-4243-88BB-C2393C797BDF}"/>
    <dgm:cxn modelId="{9FB14054-17B8-534C-ABDD-D8D13041B7F7}" type="presOf" srcId="{63712F46-14BB-0446-8AB3-B0C896AF28B4}" destId="{EFD24628-16DB-1E48-B07C-F5800F7A8665}" srcOrd="0" destOrd="0" presId="urn:microsoft.com/office/officeart/2005/8/layout/chevron2"/>
    <dgm:cxn modelId="{BF0DDA74-7E2B-5B48-811F-931FEEF804B2}" type="presOf" srcId="{C216418E-5628-4F46-AE28-FE3ECD6D2D9D}" destId="{AF974FF3-BA98-CD4E-991B-498ECB14D3EF}" srcOrd="0" destOrd="0" presId="urn:microsoft.com/office/officeart/2005/8/layout/chevron2"/>
    <dgm:cxn modelId="{8A1F9E76-29CC-F244-8BD5-DBA3086BF519}" type="presOf" srcId="{D33D609C-39C3-7045-A274-60CFD2AD7E77}" destId="{D0954C82-277D-5945-B57D-0A93A1B066F5}" srcOrd="0" destOrd="0" presId="urn:microsoft.com/office/officeart/2005/8/layout/chevron2"/>
    <dgm:cxn modelId="{2A87B656-FF89-CB40-AD91-4F4AF48BF1A7}" srcId="{6FF4D68C-FACC-1F47-8A5F-BF19AA807CB1}" destId="{448E848C-06AE-3A4E-B673-1D33CF3DDBEA}" srcOrd="3" destOrd="0" parTransId="{742CB4EA-EF8F-FC4A-B03A-1733C5F03F26}" sibTransId="{E92337C4-9B93-3E41-B0B3-31C9305620A0}"/>
    <dgm:cxn modelId="{06C7EF81-B0A4-0A4C-A822-02398CECE524}" srcId="{6FF4D68C-FACC-1F47-8A5F-BF19AA807CB1}" destId="{EF45212B-2A91-754F-AFA4-92F242C22D1F}" srcOrd="1" destOrd="0" parTransId="{EEA94E9E-A010-D74C-902B-24D58B2565B6}" sibTransId="{CB23C51C-9455-AD40-B1A0-6E8B0616BFC2}"/>
    <dgm:cxn modelId="{F4A46E9E-6CF5-A94C-B9D7-1FC27E06AD31}" type="presOf" srcId="{85BC5DDD-E933-4D49-945D-9517E29F9F3C}" destId="{574E776B-A66B-8744-A3C7-11EF079D1A26}" srcOrd="0" destOrd="2" presId="urn:microsoft.com/office/officeart/2005/8/layout/chevron2"/>
    <dgm:cxn modelId="{87B3CFA6-8B63-CF40-9F0D-3C10F3F440B4}" type="presOf" srcId="{777E83B2-5599-E44E-A885-35FCE9D73834}" destId="{574E776B-A66B-8744-A3C7-11EF079D1A26}" srcOrd="0" destOrd="1" presId="urn:microsoft.com/office/officeart/2005/8/layout/chevron2"/>
    <dgm:cxn modelId="{A5CFD2A8-8CF8-E049-8DB9-F35B967A8EEA}" srcId="{6FF4D68C-FACC-1F47-8A5F-BF19AA807CB1}" destId="{70ABFEC1-7966-A242-9DA6-9DAD2BCD53B6}" srcOrd="2" destOrd="0" parTransId="{549C802F-EDA3-8546-B01B-1184D6C77651}" sibTransId="{8B8FC7C6-397E-384F-AA28-275DEAA0AD68}"/>
    <dgm:cxn modelId="{20B6BDAC-33B2-BE4A-86EE-B7D5F4B06011}" type="presOf" srcId="{937B17F7-F9E2-6149-AADC-49C2E9DE71D2}" destId="{574E776B-A66B-8744-A3C7-11EF079D1A26}" srcOrd="0" destOrd="0" presId="urn:microsoft.com/office/officeart/2005/8/layout/chevron2"/>
    <dgm:cxn modelId="{FB7159AD-2F51-FC48-B447-7AB4E4F0859F}" srcId="{622E83CA-607A-F044-A75D-6C4B51D0F00C}" destId="{781F73ED-AA8F-2549-991C-2AE26E794018}" srcOrd="3" destOrd="0" parTransId="{5411682C-45E0-3941-8A63-A9B14A845EBA}" sibTransId="{284622C4-0C8A-1C44-A4E7-AAD77C312682}"/>
    <dgm:cxn modelId="{E700C0AF-BE46-3447-B76D-843284EA6649}" type="presOf" srcId="{781F73ED-AA8F-2549-991C-2AE26E794018}" destId="{AF974FF3-BA98-CD4E-991B-498ECB14D3EF}" srcOrd="0" destOrd="3" presId="urn:microsoft.com/office/officeart/2005/8/layout/chevron2"/>
    <dgm:cxn modelId="{847AAAB5-04DE-774D-9C96-5FB3A3B86193}" srcId="{11915556-489D-2443-8833-E3A21384F958}" destId="{937B17F7-F9E2-6149-AADC-49C2E9DE71D2}" srcOrd="0" destOrd="0" parTransId="{1759F815-06E5-4D41-98B1-4C7CDDE06621}" sibTransId="{57480689-7DAC-3749-B5A3-F68E8C0C1F02}"/>
    <dgm:cxn modelId="{BAB6FFB8-04E1-FA4D-87C9-53F25BD60B9A}" type="presOf" srcId="{4F0486EA-BE67-A047-A383-DFBC4308F4D2}" destId="{AF974FF3-BA98-CD4E-991B-498ECB14D3EF}" srcOrd="0" destOrd="2" presId="urn:microsoft.com/office/officeart/2005/8/layout/chevron2"/>
    <dgm:cxn modelId="{8FFB7DB9-0305-AB4D-B8F5-936029D1D546}" type="presOf" srcId="{622E83CA-607A-F044-A75D-6C4B51D0F00C}" destId="{C94783DC-9E87-CD40-97D9-6A345C756C8D}" srcOrd="0" destOrd="0" presId="urn:microsoft.com/office/officeart/2005/8/layout/chevron2"/>
    <dgm:cxn modelId="{E5F27AC2-B142-1E48-B1BE-44354BCD54EF}" srcId="{622E83CA-607A-F044-A75D-6C4B51D0F00C}" destId="{C216418E-5628-4F46-AE28-FE3ECD6D2D9D}" srcOrd="0" destOrd="0" parTransId="{3F1A6E72-C240-1A4F-8336-7E55D4341E2F}" sibTransId="{25DDD7FF-AB6A-6A4B-81F9-5D4CEFC1C2FE}"/>
    <dgm:cxn modelId="{E03143C3-5E50-4C41-90F6-3AA921D8B087}" type="presOf" srcId="{70ABFEC1-7966-A242-9DA6-9DAD2BCD53B6}" destId="{EFD24628-16DB-1E48-B07C-F5800F7A8665}" srcOrd="0" destOrd="2" presId="urn:microsoft.com/office/officeart/2005/8/layout/chevron2"/>
    <dgm:cxn modelId="{1AC8ABC5-DF6D-F248-B91F-34E028BDD36D}" srcId="{D33D609C-39C3-7045-A274-60CFD2AD7E77}" destId="{622E83CA-607A-F044-A75D-6C4B51D0F00C}" srcOrd="0" destOrd="0" parTransId="{4F2376BA-8806-B845-A20B-76012B4FC4BB}" sibTransId="{4420A145-23AA-D746-99E6-5648FAA28CA4}"/>
    <dgm:cxn modelId="{03234BC7-BDE1-7742-BF77-E43235101661}" type="presOf" srcId="{6FF4D68C-FACC-1F47-8A5F-BF19AA807CB1}" destId="{C6FBC353-0C1F-D643-8346-7FC9FD836BA3}" srcOrd="0" destOrd="0" presId="urn:microsoft.com/office/officeart/2005/8/layout/chevron2"/>
    <dgm:cxn modelId="{70AF16E2-1A75-8A4B-89A2-FAFEE96DAB07}" srcId="{6FF4D68C-FACC-1F47-8A5F-BF19AA807CB1}" destId="{43EF4AA1-0BBF-0F4E-B6E2-B709A6F1EBEF}" srcOrd="4" destOrd="0" parTransId="{9F276A41-312D-CB40-BBB9-F8D8C7FB8704}" sibTransId="{D8C24004-FC4B-6747-98FB-70D2DF90A8B4}"/>
    <dgm:cxn modelId="{C077EDE9-E45F-BF49-9D8B-2051E9B76CF7}" type="presOf" srcId="{11915556-489D-2443-8833-E3A21384F958}" destId="{42C5C8E7-AC16-2B4A-88B9-A53C2BC4C868}" srcOrd="0" destOrd="0" presId="urn:microsoft.com/office/officeart/2005/8/layout/chevron2"/>
    <dgm:cxn modelId="{8DE46BF9-0BB4-9E40-8692-8B6B4E27514A}" type="presOf" srcId="{EF45212B-2A91-754F-AFA4-92F242C22D1F}" destId="{EFD24628-16DB-1E48-B07C-F5800F7A8665}" srcOrd="0" destOrd="1" presId="urn:microsoft.com/office/officeart/2005/8/layout/chevron2"/>
    <dgm:cxn modelId="{3087E1FF-16BF-A342-9AD2-0CD64F23095B}" type="presOf" srcId="{4CBD197C-37A1-7C41-A931-7E3A1C9F6A6C}" destId="{AF974FF3-BA98-CD4E-991B-498ECB14D3EF}" srcOrd="0" destOrd="1" presId="urn:microsoft.com/office/officeart/2005/8/layout/chevron2"/>
    <dgm:cxn modelId="{2D03E354-1E27-FD42-ACED-DFFA0C75A1FB}" type="presParOf" srcId="{D0954C82-277D-5945-B57D-0A93A1B066F5}" destId="{21BD2EF2-B177-D54A-9981-741B5CAB36BC}" srcOrd="0" destOrd="0" presId="urn:microsoft.com/office/officeart/2005/8/layout/chevron2"/>
    <dgm:cxn modelId="{F9F6122B-6EBF-D246-84E8-CA5719C7F445}" type="presParOf" srcId="{21BD2EF2-B177-D54A-9981-741B5CAB36BC}" destId="{C94783DC-9E87-CD40-97D9-6A345C756C8D}" srcOrd="0" destOrd="0" presId="urn:microsoft.com/office/officeart/2005/8/layout/chevron2"/>
    <dgm:cxn modelId="{F3BE6A56-5CEE-084F-9238-2184F35426C1}" type="presParOf" srcId="{21BD2EF2-B177-D54A-9981-741B5CAB36BC}" destId="{AF974FF3-BA98-CD4E-991B-498ECB14D3EF}" srcOrd="1" destOrd="0" presId="urn:microsoft.com/office/officeart/2005/8/layout/chevron2"/>
    <dgm:cxn modelId="{FC7D669D-3F19-A749-87E2-446DD3E8C3AD}" type="presParOf" srcId="{D0954C82-277D-5945-B57D-0A93A1B066F5}" destId="{C8C8B4E9-E0E1-DD4A-9DE9-80C88FA580CA}" srcOrd="1" destOrd="0" presId="urn:microsoft.com/office/officeart/2005/8/layout/chevron2"/>
    <dgm:cxn modelId="{83D9DC0D-BAD5-4E41-B490-C8642807FFA0}" type="presParOf" srcId="{D0954C82-277D-5945-B57D-0A93A1B066F5}" destId="{1E449919-8802-D245-80C9-DBFF396B5D6D}" srcOrd="2" destOrd="0" presId="urn:microsoft.com/office/officeart/2005/8/layout/chevron2"/>
    <dgm:cxn modelId="{F97DFDEB-6488-B841-A986-425D21008105}" type="presParOf" srcId="{1E449919-8802-D245-80C9-DBFF396B5D6D}" destId="{42C5C8E7-AC16-2B4A-88B9-A53C2BC4C868}" srcOrd="0" destOrd="0" presId="urn:microsoft.com/office/officeart/2005/8/layout/chevron2"/>
    <dgm:cxn modelId="{2C4523FA-DA5C-7C4F-A8BD-F53049BC6A21}" type="presParOf" srcId="{1E449919-8802-D245-80C9-DBFF396B5D6D}" destId="{574E776B-A66B-8744-A3C7-11EF079D1A26}" srcOrd="1" destOrd="0" presId="urn:microsoft.com/office/officeart/2005/8/layout/chevron2"/>
    <dgm:cxn modelId="{9CF20F73-9090-5B4A-A622-F4079D3CC1ED}" type="presParOf" srcId="{D0954C82-277D-5945-B57D-0A93A1B066F5}" destId="{B190249B-6984-5844-ABBC-DDF20667EB01}" srcOrd="3" destOrd="0" presId="urn:microsoft.com/office/officeart/2005/8/layout/chevron2"/>
    <dgm:cxn modelId="{A12490E0-6020-F64E-958C-EDC4FBD1E93B}" type="presParOf" srcId="{D0954C82-277D-5945-B57D-0A93A1B066F5}" destId="{51D76982-665F-024C-A5D6-FE99F239FE5F}" srcOrd="4" destOrd="0" presId="urn:microsoft.com/office/officeart/2005/8/layout/chevron2"/>
    <dgm:cxn modelId="{626B1F06-F31B-C741-A981-A577B300EA07}" type="presParOf" srcId="{51D76982-665F-024C-A5D6-FE99F239FE5F}" destId="{C6FBC353-0C1F-D643-8346-7FC9FD836BA3}" srcOrd="0" destOrd="0" presId="urn:microsoft.com/office/officeart/2005/8/layout/chevron2"/>
    <dgm:cxn modelId="{EE357982-7C86-7141-AF25-0C625254D26F}" type="presParOf" srcId="{51D76982-665F-024C-A5D6-FE99F239FE5F}" destId="{EFD24628-16DB-1E48-B07C-F5800F7A8665}"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33D609C-39C3-7045-A274-60CFD2AD7E77}"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en-GB"/>
        </a:p>
      </dgm:t>
    </dgm:pt>
    <dgm:pt modelId="{622E83CA-607A-F044-A75D-6C4B51D0F00C}">
      <dgm:prSet phldrT="[Text]"/>
      <dgm:spPr>
        <a:solidFill>
          <a:srgbClr val="368729"/>
        </a:solidFill>
        <a:ln>
          <a:noFill/>
        </a:ln>
      </dgm:spPr>
      <dgm:t>
        <a:bodyPr/>
        <a:lstStyle/>
        <a:p>
          <a:pPr rtl="0"/>
          <a:r>
            <a:rPr lang="en-GB" b="1" dirty="0"/>
            <a:t>High</a:t>
          </a:r>
        </a:p>
      </dgm:t>
    </dgm:pt>
    <dgm:pt modelId="{4F2376BA-8806-B845-A20B-76012B4FC4BB}" type="parTrans" cxnId="{1AC8ABC5-DF6D-F248-B91F-34E028BDD36D}">
      <dgm:prSet/>
      <dgm:spPr/>
      <dgm:t>
        <a:bodyPr/>
        <a:lstStyle/>
        <a:p>
          <a:endParaRPr lang="en-GB"/>
        </a:p>
      </dgm:t>
    </dgm:pt>
    <dgm:pt modelId="{4420A145-23AA-D746-99E6-5648FAA28CA4}" type="sibTrans" cxnId="{1AC8ABC5-DF6D-F248-B91F-34E028BDD36D}">
      <dgm:prSet/>
      <dgm:spPr/>
      <dgm:t>
        <a:bodyPr/>
        <a:lstStyle/>
        <a:p>
          <a:endParaRPr lang="en-GB"/>
        </a:p>
      </dgm:t>
    </dgm:pt>
    <dgm:pt modelId="{C216418E-5628-4F46-AE28-FE3ECD6D2D9D}">
      <dgm:prSet phldrT="[Text]" custT="1"/>
      <dgm:spPr>
        <a:ln>
          <a:noFill/>
        </a:ln>
      </dgm:spPr>
      <dgm:t>
        <a:bodyPr/>
        <a:lstStyle/>
        <a:p>
          <a:pPr>
            <a:lnSpc>
              <a:spcPct val="100000"/>
            </a:lnSpc>
            <a:spcAft>
              <a:spcPts val="600"/>
            </a:spcAft>
          </a:pPr>
          <a:r>
            <a:rPr lang="en-GB" sz="1500" dirty="0"/>
            <a:t>Area- and species-specific information is available</a:t>
          </a:r>
        </a:p>
      </dgm:t>
    </dgm:pt>
    <dgm:pt modelId="{3F1A6E72-C240-1A4F-8336-7E55D4341E2F}" type="parTrans" cxnId="{E5F27AC2-B142-1E48-B1BE-44354BCD54EF}">
      <dgm:prSet/>
      <dgm:spPr/>
      <dgm:t>
        <a:bodyPr/>
        <a:lstStyle/>
        <a:p>
          <a:endParaRPr lang="en-GB"/>
        </a:p>
      </dgm:t>
    </dgm:pt>
    <dgm:pt modelId="{25DDD7FF-AB6A-6A4B-81F9-5D4CEFC1C2FE}" type="sibTrans" cxnId="{E5F27AC2-B142-1E48-B1BE-44354BCD54EF}">
      <dgm:prSet/>
      <dgm:spPr/>
      <dgm:t>
        <a:bodyPr/>
        <a:lstStyle/>
        <a:p>
          <a:endParaRPr lang="en-GB"/>
        </a:p>
      </dgm:t>
    </dgm:pt>
    <dgm:pt modelId="{11915556-489D-2443-8833-E3A21384F958}">
      <dgm:prSet phldrT="[Text]"/>
      <dgm:spPr>
        <a:solidFill>
          <a:srgbClr val="368729">
            <a:alpha val="55357"/>
          </a:srgbClr>
        </a:solidFill>
        <a:ln>
          <a:noFill/>
        </a:ln>
      </dgm:spPr>
      <dgm:t>
        <a:bodyPr/>
        <a:lstStyle/>
        <a:p>
          <a:pPr rtl="0"/>
          <a:r>
            <a:rPr lang="en-GB" b="1" dirty="0"/>
            <a:t>Med</a:t>
          </a:r>
        </a:p>
      </dgm:t>
    </dgm:pt>
    <dgm:pt modelId="{47C8D512-3721-A342-9C66-E67D21A8660B}" type="parTrans" cxnId="{B077E90C-0C2A-6943-994D-EB7B4ED7C2FC}">
      <dgm:prSet/>
      <dgm:spPr/>
      <dgm:t>
        <a:bodyPr/>
        <a:lstStyle/>
        <a:p>
          <a:endParaRPr lang="en-GB"/>
        </a:p>
      </dgm:t>
    </dgm:pt>
    <dgm:pt modelId="{F9C0E268-B26A-BD44-8583-17C78BE31C9F}" type="sibTrans" cxnId="{B077E90C-0C2A-6943-994D-EB7B4ED7C2FC}">
      <dgm:prSet/>
      <dgm:spPr/>
      <dgm:t>
        <a:bodyPr/>
        <a:lstStyle/>
        <a:p>
          <a:endParaRPr lang="en-GB"/>
        </a:p>
      </dgm:t>
    </dgm:pt>
    <dgm:pt modelId="{937B17F7-F9E2-6149-AADC-49C2E9DE71D2}">
      <dgm:prSet phldrT="[Text]" custT="1"/>
      <dgm:spPr>
        <a:ln>
          <a:noFill/>
        </a:ln>
      </dgm:spPr>
      <dgm:t>
        <a:bodyPr/>
        <a:lstStyle/>
        <a:p>
          <a:pPr>
            <a:lnSpc>
              <a:spcPct val="100000"/>
            </a:lnSpc>
            <a:spcAft>
              <a:spcPts val="600"/>
            </a:spcAft>
          </a:pPr>
          <a:r>
            <a:rPr lang="en-GB" sz="1500" dirty="0"/>
            <a:t>Some specific information and some use of related situations</a:t>
          </a:r>
        </a:p>
      </dgm:t>
    </dgm:pt>
    <dgm:pt modelId="{1759F815-06E5-4D41-98B1-4C7CDDE06621}" type="parTrans" cxnId="{847AAAB5-04DE-774D-9C96-5FB3A3B86193}">
      <dgm:prSet/>
      <dgm:spPr/>
      <dgm:t>
        <a:bodyPr/>
        <a:lstStyle/>
        <a:p>
          <a:endParaRPr lang="en-GB"/>
        </a:p>
      </dgm:t>
    </dgm:pt>
    <dgm:pt modelId="{57480689-7DAC-3749-B5A3-F68E8C0C1F02}" type="sibTrans" cxnId="{847AAAB5-04DE-774D-9C96-5FB3A3B86193}">
      <dgm:prSet/>
      <dgm:spPr/>
      <dgm:t>
        <a:bodyPr/>
        <a:lstStyle/>
        <a:p>
          <a:endParaRPr lang="en-GB"/>
        </a:p>
      </dgm:t>
    </dgm:pt>
    <dgm:pt modelId="{6FF4D68C-FACC-1F47-8A5F-BF19AA807CB1}">
      <dgm:prSet phldrT="[Text]"/>
      <dgm:spPr>
        <a:solidFill>
          <a:srgbClr val="368729">
            <a:alpha val="30000"/>
          </a:srgbClr>
        </a:solidFill>
        <a:ln>
          <a:noFill/>
        </a:ln>
      </dgm:spPr>
      <dgm:t>
        <a:bodyPr/>
        <a:lstStyle/>
        <a:p>
          <a:pPr rtl="0"/>
          <a:r>
            <a:rPr lang="en-GB" b="1" dirty="0"/>
            <a:t>Low</a:t>
          </a:r>
        </a:p>
      </dgm:t>
    </dgm:pt>
    <dgm:pt modelId="{EE722452-DBFF-8146-99D2-83A4352A8470}" type="parTrans" cxnId="{20B46971-2234-5245-95A1-2DDC6AD94D40}">
      <dgm:prSet/>
      <dgm:spPr/>
      <dgm:t>
        <a:bodyPr/>
        <a:lstStyle/>
        <a:p>
          <a:endParaRPr lang="en-GB"/>
        </a:p>
      </dgm:t>
    </dgm:pt>
    <dgm:pt modelId="{5BA517D6-BA4C-4349-9128-E6A1733A2D54}" type="sibTrans" cxnId="{20B46971-2234-5245-95A1-2DDC6AD94D40}">
      <dgm:prSet/>
      <dgm:spPr/>
      <dgm:t>
        <a:bodyPr/>
        <a:lstStyle/>
        <a:p>
          <a:endParaRPr lang="en-GB"/>
        </a:p>
      </dgm:t>
    </dgm:pt>
    <dgm:pt modelId="{63712F46-14BB-0446-8AB3-B0C896AF28B4}">
      <dgm:prSet phldrT="[Text]" custT="1"/>
      <dgm:spPr>
        <a:ln>
          <a:noFill/>
        </a:ln>
      </dgm:spPr>
      <dgm:t>
        <a:bodyPr/>
        <a:lstStyle/>
        <a:p>
          <a:pPr>
            <a:lnSpc>
              <a:spcPct val="100000"/>
            </a:lnSpc>
            <a:spcAft>
              <a:spcPts val="600"/>
            </a:spcAft>
          </a:pPr>
          <a:r>
            <a:rPr lang="en-GB" sz="1500" dirty="0"/>
            <a:t>Lack of published information</a:t>
          </a:r>
        </a:p>
      </dgm:t>
    </dgm:pt>
    <dgm:pt modelId="{17950207-2BC6-8F40-8650-8276F00B3CF5}" type="parTrans" cxnId="{075A004C-B26D-6A43-B06E-7C32A0660E39}">
      <dgm:prSet/>
      <dgm:spPr/>
      <dgm:t>
        <a:bodyPr/>
        <a:lstStyle/>
        <a:p>
          <a:endParaRPr lang="en-GB"/>
        </a:p>
      </dgm:t>
    </dgm:pt>
    <dgm:pt modelId="{22C2AAD6-398D-5642-903F-A5107247C6E7}" type="sibTrans" cxnId="{075A004C-B26D-6A43-B06E-7C32A0660E39}">
      <dgm:prSet/>
      <dgm:spPr/>
      <dgm:t>
        <a:bodyPr/>
        <a:lstStyle/>
        <a:p>
          <a:endParaRPr lang="en-GB"/>
        </a:p>
      </dgm:t>
    </dgm:pt>
    <dgm:pt modelId="{B0273D30-DC38-DF49-8222-307001AF1675}">
      <dgm:prSet custT="1"/>
      <dgm:spPr>
        <a:ln>
          <a:noFill/>
        </a:ln>
      </dgm:spPr>
      <dgm:t>
        <a:bodyPr/>
        <a:lstStyle/>
        <a:p>
          <a:pPr>
            <a:lnSpc>
              <a:spcPct val="100000"/>
            </a:lnSpc>
            <a:spcAft>
              <a:spcPts val="600"/>
            </a:spcAft>
          </a:pPr>
          <a:r>
            <a:rPr lang="en-GB" sz="1500" dirty="0"/>
            <a:t>Small number of references</a:t>
          </a:r>
        </a:p>
      </dgm:t>
    </dgm:pt>
    <dgm:pt modelId="{2E0594A8-81F2-E647-8033-4780D153814C}" type="parTrans" cxnId="{38B82528-328C-2048-A482-B35EB7D2D484}">
      <dgm:prSet/>
      <dgm:spPr/>
      <dgm:t>
        <a:bodyPr/>
        <a:lstStyle/>
        <a:p>
          <a:endParaRPr lang="en-GB"/>
        </a:p>
      </dgm:t>
    </dgm:pt>
    <dgm:pt modelId="{7D89904D-1D61-0846-825A-50E45554EB56}" type="sibTrans" cxnId="{38B82528-328C-2048-A482-B35EB7D2D484}">
      <dgm:prSet/>
      <dgm:spPr/>
      <dgm:t>
        <a:bodyPr/>
        <a:lstStyle/>
        <a:p>
          <a:endParaRPr lang="en-GB"/>
        </a:p>
      </dgm:t>
    </dgm:pt>
    <dgm:pt modelId="{966C28E4-EB67-D841-A8C3-3D3CC3B21B20}">
      <dgm:prSet custT="1"/>
      <dgm:spPr>
        <a:ln>
          <a:noFill/>
        </a:ln>
      </dgm:spPr>
      <dgm:t>
        <a:bodyPr/>
        <a:lstStyle/>
        <a:p>
          <a:pPr>
            <a:lnSpc>
              <a:spcPct val="100000"/>
            </a:lnSpc>
            <a:spcAft>
              <a:spcPts val="600"/>
            </a:spcAft>
          </a:pPr>
          <a:r>
            <a:rPr lang="en-GB" sz="1500" dirty="0"/>
            <a:t>Varying conclusions</a:t>
          </a:r>
        </a:p>
      </dgm:t>
    </dgm:pt>
    <dgm:pt modelId="{62050BE7-1C50-8D4B-9DCB-0117615A96B9}" type="parTrans" cxnId="{3B643A1F-B017-B240-99E1-DD5D97E97A4B}">
      <dgm:prSet/>
      <dgm:spPr/>
      <dgm:t>
        <a:bodyPr/>
        <a:lstStyle/>
        <a:p>
          <a:endParaRPr lang="en-GB"/>
        </a:p>
      </dgm:t>
    </dgm:pt>
    <dgm:pt modelId="{1B9EC371-B639-B246-9427-091759D99C33}" type="sibTrans" cxnId="{3B643A1F-B017-B240-99E1-DD5D97E97A4B}">
      <dgm:prSet/>
      <dgm:spPr/>
      <dgm:t>
        <a:bodyPr/>
        <a:lstStyle/>
        <a:p>
          <a:endParaRPr lang="en-GB"/>
        </a:p>
      </dgm:t>
    </dgm:pt>
    <dgm:pt modelId="{23F2B4FF-7E2B-254E-85DD-E8D45BE6D0CB}">
      <dgm:prSet custT="1"/>
      <dgm:spPr>
        <a:ln>
          <a:noFill/>
        </a:ln>
      </dgm:spPr>
      <dgm:t>
        <a:bodyPr/>
        <a:lstStyle/>
        <a:p>
          <a:pPr>
            <a:lnSpc>
              <a:spcPct val="100000"/>
            </a:lnSpc>
            <a:spcAft>
              <a:spcPts val="600"/>
            </a:spcAft>
          </a:pPr>
          <a:r>
            <a:rPr lang="en-GB" sz="1500" dirty="0"/>
            <a:t>Use of unpublished reports and personal communications</a:t>
          </a:r>
        </a:p>
      </dgm:t>
    </dgm:pt>
    <dgm:pt modelId="{34EC04D3-41A8-8E44-96E1-1599753DF1BC}" type="parTrans" cxnId="{1D827323-ACDE-C448-A153-1D7B829AC640}">
      <dgm:prSet/>
      <dgm:spPr/>
      <dgm:t>
        <a:bodyPr/>
        <a:lstStyle/>
        <a:p>
          <a:endParaRPr lang="en-GB"/>
        </a:p>
      </dgm:t>
    </dgm:pt>
    <dgm:pt modelId="{4EF8D625-E07A-0E4E-9FE5-A967F9103089}" type="sibTrans" cxnId="{1D827323-ACDE-C448-A153-1D7B829AC640}">
      <dgm:prSet/>
      <dgm:spPr/>
      <dgm:t>
        <a:bodyPr/>
        <a:lstStyle/>
        <a:p>
          <a:endParaRPr lang="en-GB"/>
        </a:p>
      </dgm:t>
    </dgm:pt>
    <dgm:pt modelId="{3553D7E5-BA1C-5C49-A87B-8F068FBB876F}">
      <dgm:prSet custT="1"/>
      <dgm:spPr>
        <a:ln>
          <a:noFill/>
        </a:ln>
      </dgm:spPr>
      <dgm:t>
        <a:bodyPr/>
        <a:lstStyle/>
        <a:p>
          <a:pPr>
            <a:lnSpc>
              <a:spcPct val="100000"/>
            </a:lnSpc>
            <a:spcAft>
              <a:spcPts val="600"/>
            </a:spcAft>
          </a:pPr>
          <a:r>
            <a:rPr lang="en-GB" sz="1500" dirty="0"/>
            <a:t>Opposing conclusions</a:t>
          </a:r>
        </a:p>
      </dgm:t>
    </dgm:pt>
    <dgm:pt modelId="{53F13259-E6B3-A144-A0D4-33ABE9464AB1}" type="parTrans" cxnId="{F10862AF-3342-834B-98AF-7910CA5394EF}">
      <dgm:prSet/>
      <dgm:spPr/>
      <dgm:t>
        <a:bodyPr/>
        <a:lstStyle/>
        <a:p>
          <a:endParaRPr lang="en-GB"/>
        </a:p>
      </dgm:t>
    </dgm:pt>
    <dgm:pt modelId="{335B25D0-6E94-2947-A3EA-C2D184E63716}" type="sibTrans" cxnId="{F10862AF-3342-834B-98AF-7910CA5394EF}">
      <dgm:prSet/>
      <dgm:spPr/>
      <dgm:t>
        <a:bodyPr/>
        <a:lstStyle/>
        <a:p>
          <a:endParaRPr lang="en-GB"/>
        </a:p>
      </dgm:t>
    </dgm:pt>
    <dgm:pt modelId="{43F3AD35-33EA-4640-8ED5-2F4E3065CAF5}">
      <dgm:prSet phldrT="[Text]" custT="1"/>
      <dgm:spPr>
        <a:ln>
          <a:noFill/>
        </a:ln>
      </dgm:spPr>
      <dgm:t>
        <a:bodyPr/>
        <a:lstStyle/>
        <a:p>
          <a:pPr>
            <a:lnSpc>
              <a:spcPct val="100000"/>
            </a:lnSpc>
            <a:spcAft>
              <a:spcPts val="600"/>
            </a:spcAft>
          </a:pPr>
          <a:r>
            <a:rPr lang="en-GB" sz="1500" dirty="0"/>
            <a:t>Direct observations and comparable-scale impacts</a:t>
          </a:r>
        </a:p>
      </dgm:t>
    </dgm:pt>
    <dgm:pt modelId="{13EB0E40-68D4-47FC-9E4E-B126DB716DB0}" type="parTrans" cxnId="{9E768ACF-F174-4F2D-A926-0CBAE473EE98}">
      <dgm:prSet/>
      <dgm:spPr/>
      <dgm:t>
        <a:bodyPr/>
        <a:lstStyle/>
        <a:p>
          <a:endParaRPr lang="en-GB"/>
        </a:p>
      </dgm:t>
    </dgm:pt>
    <dgm:pt modelId="{DD9A74B0-CFB2-442B-82A5-4AB6DA5E7072}" type="sibTrans" cxnId="{9E768ACF-F174-4F2D-A926-0CBAE473EE98}">
      <dgm:prSet/>
      <dgm:spPr/>
      <dgm:t>
        <a:bodyPr/>
        <a:lstStyle/>
        <a:p>
          <a:endParaRPr lang="en-GB"/>
        </a:p>
      </dgm:t>
    </dgm:pt>
    <dgm:pt modelId="{C7D807AF-C913-4E50-8153-B10B0A3E439F}">
      <dgm:prSet phldrT="[Text]" custT="1"/>
      <dgm:spPr>
        <a:ln>
          <a:noFill/>
        </a:ln>
      </dgm:spPr>
      <dgm:t>
        <a:bodyPr/>
        <a:lstStyle/>
        <a:p>
          <a:pPr>
            <a:lnSpc>
              <a:spcPct val="100000"/>
            </a:lnSpc>
            <a:spcAft>
              <a:spcPts val="600"/>
            </a:spcAft>
          </a:pPr>
          <a:r>
            <a:rPr lang="en-GB" sz="1500" dirty="0"/>
            <a:t>Multiple references, similar conclusions</a:t>
          </a:r>
        </a:p>
      </dgm:t>
    </dgm:pt>
    <dgm:pt modelId="{B5F6011D-4DEE-4C39-AF06-2F9322E0671B}" type="parTrans" cxnId="{792D6661-0A16-442D-A978-2D9D0F8F30AA}">
      <dgm:prSet/>
      <dgm:spPr/>
      <dgm:t>
        <a:bodyPr/>
        <a:lstStyle/>
        <a:p>
          <a:endParaRPr lang="en-GB"/>
        </a:p>
      </dgm:t>
    </dgm:pt>
    <dgm:pt modelId="{0C281C84-87B5-49FF-AF49-DBC09FA2DD2F}" type="sibTrans" cxnId="{792D6661-0A16-442D-A978-2D9D0F8F30AA}">
      <dgm:prSet/>
      <dgm:spPr/>
      <dgm:t>
        <a:bodyPr/>
        <a:lstStyle/>
        <a:p>
          <a:endParaRPr lang="en-GB"/>
        </a:p>
      </dgm:t>
    </dgm:pt>
    <dgm:pt modelId="{D0954C82-277D-5945-B57D-0A93A1B066F5}" type="pres">
      <dgm:prSet presAssocID="{D33D609C-39C3-7045-A274-60CFD2AD7E77}" presName="linearFlow" presStyleCnt="0">
        <dgm:presLayoutVars>
          <dgm:dir/>
          <dgm:animLvl val="lvl"/>
          <dgm:resizeHandles val="exact"/>
        </dgm:presLayoutVars>
      </dgm:prSet>
      <dgm:spPr/>
    </dgm:pt>
    <dgm:pt modelId="{21BD2EF2-B177-D54A-9981-741B5CAB36BC}" type="pres">
      <dgm:prSet presAssocID="{622E83CA-607A-F044-A75D-6C4B51D0F00C}" presName="composite" presStyleCnt="0"/>
      <dgm:spPr/>
    </dgm:pt>
    <dgm:pt modelId="{C94783DC-9E87-CD40-97D9-6A345C756C8D}" type="pres">
      <dgm:prSet presAssocID="{622E83CA-607A-F044-A75D-6C4B51D0F00C}" presName="parentText" presStyleLbl="alignNode1" presStyleIdx="0" presStyleCnt="3">
        <dgm:presLayoutVars>
          <dgm:chMax val="1"/>
          <dgm:bulletEnabled val="1"/>
        </dgm:presLayoutVars>
      </dgm:prSet>
      <dgm:spPr/>
    </dgm:pt>
    <dgm:pt modelId="{AF974FF3-BA98-CD4E-991B-498ECB14D3EF}" type="pres">
      <dgm:prSet presAssocID="{622E83CA-607A-F044-A75D-6C4B51D0F00C}" presName="descendantText" presStyleLbl="alignAcc1" presStyleIdx="0" presStyleCnt="3">
        <dgm:presLayoutVars>
          <dgm:bulletEnabled val="1"/>
        </dgm:presLayoutVars>
      </dgm:prSet>
      <dgm:spPr/>
    </dgm:pt>
    <dgm:pt modelId="{C8C8B4E9-E0E1-DD4A-9DE9-80C88FA580CA}" type="pres">
      <dgm:prSet presAssocID="{4420A145-23AA-D746-99E6-5648FAA28CA4}" presName="sp" presStyleCnt="0"/>
      <dgm:spPr/>
    </dgm:pt>
    <dgm:pt modelId="{1E449919-8802-D245-80C9-DBFF396B5D6D}" type="pres">
      <dgm:prSet presAssocID="{11915556-489D-2443-8833-E3A21384F958}" presName="composite" presStyleCnt="0"/>
      <dgm:spPr/>
    </dgm:pt>
    <dgm:pt modelId="{42C5C8E7-AC16-2B4A-88B9-A53C2BC4C868}" type="pres">
      <dgm:prSet presAssocID="{11915556-489D-2443-8833-E3A21384F958}" presName="parentText" presStyleLbl="alignNode1" presStyleIdx="1" presStyleCnt="3">
        <dgm:presLayoutVars>
          <dgm:chMax val="1"/>
          <dgm:bulletEnabled val="1"/>
        </dgm:presLayoutVars>
      </dgm:prSet>
      <dgm:spPr/>
    </dgm:pt>
    <dgm:pt modelId="{574E776B-A66B-8744-A3C7-11EF079D1A26}" type="pres">
      <dgm:prSet presAssocID="{11915556-489D-2443-8833-E3A21384F958}" presName="descendantText" presStyleLbl="alignAcc1" presStyleIdx="1" presStyleCnt="3">
        <dgm:presLayoutVars>
          <dgm:bulletEnabled val="1"/>
        </dgm:presLayoutVars>
      </dgm:prSet>
      <dgm:spPr/>
    </dgm:pt>
    <dgm:pt modelId="{B190249B-6984-5844-ABBC-DDF20667EB01}" type="pres">
      <dgm:prSet presAssocID="{F9C0E268-B26A-BD44-8583-17C78BE31C9F}" presName="sp" presStyleCnt="0"/>
      <dgm:spPr/>
    </dgm:pt>
    <dgm:pt modelId="{51D76982-665F-024C-A5D6-FE99F239FE5F}" type="pres">
      <dgm:prSet presAssocID="{6FF4D68C-FACC-1F47-8A5F-BF19AA807CB1}" presName="composite" presStyleCnt="0"/>
      <dgm:spPr/>
    </dgm:pt>
    <dgm:pt modelId="{C6FBC353-0C1F-D643-8346-7FC9FD836BA3}" type="pres">
      <dgm:prSet presAssocID="{6FF4D68C-FACC-1F47-8A5F-BF19AA807CB1}" presName="parentText" presStyleLbl="alignNode1" presStyleIdx="2" presStyleCnt="3">
        <dgm:presLayoutVars>
          <dgm:chMax val="1"/>
          <dgm:bulletEnabled val="1"/>
        </dgm:presLayoutVars>
      </dgm:prSet>
      <dgm:spPr/>
    </dgm:pt>
    <dgm:pt modelId="{EFD24628-16DB-1E48-B07C-F5800F7A8665}" type="pres">
      <dgm:prSet presAssocID="{6FF4D68C-FACC-1F47-8A5F-BF19AA807CB1}" presName="descendantText" presStyleLbl="alignAcc1" presStyleIdx="2" presStyleCnt="3">
        <dgm:presLayoutVars>
          <dgm:bulletEnabled val="1"/>
        </dgm:presLayoutVars>
      </dgm:prSet>
      <dgm:spPr/>
    </dgm:pt>
  </dgm:ptLst>
  <dgm:cxnLst>
    <dgm:cxn modelId="{B077E90C-0C2A-6943-994D-EB7B4ED7C2FC}" srcId="{D33D609C-39C3-7045-A274-60CFD2AD7E77}" destId="{11915556-489D-2443-8833-E3A21384F958}" srcOrd="1" destOrd="0" parTransId="{47C8D512-3721-A342-9C66-E67D21A8660B}" sibTransId="{F9C0E268-B26A-BD44-8583-17C78BE31C9F}"/>
    <dgm:cxn modelId="{01A7181F-153E-E440-A3C0-4D564E6C68A0}" type="presOf" srcId="{966C28E4-EB67-D841-A8C3-3D3CC3B21B20}" destId="{574E776B-A66B-8744-A3C7-11EF079D1A26}" srcOrd="0" destOrd="2" presId="urn:microsoft.com/office/officeart/2005/8/layout/chevron2"/>
    <dgm:cxn modelId="{3B643A1F-B017-B240-99E1-DD5D97E97A4B}" srcId="{11915556-489D-2443-8833-E3A21384F958}" destId="{966C28E4-EB67-D841-A8C3-3D3CC3B21B20}" srcOrd="2" destOrd="0" parTransId="{62050BE7-1C50-8D4B-9DCB-0117615A96B9}" sibTransId="{1B9EC371-B639-B246-9427-091759D99C33}"/>
    <dgm:cxn modelId="{1D827323-ACDE-C448-A153-1D7B829AC640}" srcId="{6FF4D68C-FACC-1F47-8A5F-BF19AA807CB1}" destId="{23F2B4FF-7E2B-254E-85DD-E8D45BE6D0CB}" srcOrd="1" destOrd="0" parTransId="{34EC04D3-41A8-8E44-96E1-1599753DF1BC}" sibTransId="{4EF8D625-E07A-0E4E-9FE5-A967F9103089}"/>
    <dgm:cxn modelId="{38B82528-328C-2048-A482-B35EB7D2D484}" srcId="{11915556-489D-2443-8833-E3A21384F958}" destId="{B0273D30-DC38-DF49-8222-307001AF1675}" srcOrd="1" destOrd="0" parTransId="{2E0594A8-81F2-E647-8033-4780D153814C}" sibTransId="{7D89904D-1D61-0846-825A-50E45554EB56}"/>
    <dgm:cxn modelId="{47EAFD2D-1E85-8C43-9C83-559E4B908925}" type="presOf" srcId="{B0273D30-DC38-DF49-8222-307001AF1675}" destId="{574E776B-A66B-8744-A3C7-11EF079D1A26}" srcOrd="0" destOrd="1" presId="urn:microsoft.com/office/officeart/2005/8/layout/chevron2"/>
    <dgm:cxn modelId="{7BE73241-53B4-DE47-AA7D-2A64A33A7649}" type="presOf" srcId="{3553D7E5-BA1C-5C49-A87B-8F068FBB876F}" destId="{EFD24628-16DB-1E48-B07C-F5800F7A8665}" srcOrd="0" destOrd="2" presId="urn:microsoft.com/office/officeart/2005/8/layout/chevron2"/>
    <dgm:cxn modelId="{792D6661-0A16-442D-A978-2D9D0F8F30AA}" srcId="{622E83CA-607A-F044-A75D-6C4B51D0F00C}" destId="{C7D807AF-C913-4E50-8153-B10B0A3E439F}" srcOrd="2" destOrd="0" parTransId="{B5F6011D-4DEE-4C39-AF06-2F9322E0671B}" sibTransId="{0C281C84-87B5-49FF-AF49-DBC09FA2DD2F}"/>
    <dgm:cxn modelId="{075A004C-B26D-6A43-B06E-7C32A0660E39}" srcId="{6FF4D68C-FACC-1F47-8A5F-BF19AA807CB1}" destId="{63712F46-14BB-0446-8AB3-B0C896AF28B4}" srcOrd="0" destOrd="0" parTransId="{17950207-2BC6-8F40-8650-8276F00B3CF5}" sibTransId="{22C2AAD6-398D-5642-903F-A5107247C6E7}"/>
    <dgm:cxn modelId="{20B46971-2234-5245-95A1-2DDC6AD94D40}" srcId="{D33D609C-39C3-7045-A274-60CFD2AD7E77}" destId="{6FF4D68C-FACC-1F47-8A5F-BF19AA807CB1}" srcOrd="2" destOrd="0" parTransId="{EE722452-DBFF-8146-99D2-83A4352A8470}" sibTransId="{5BA517D6-BA4C-4349-9128-E6A1733A2D54}"/>
    <dgm:cxn modelId="{9FB14054-17B8-534C-ABDD-D8D13041B7F7}" type="presOf" srcId="{63712F46-14BB-0446-8AB3-B0C896AF28B4}" destId="{EFD24628-16DB-1E48-B07C-F5800F7A8665}" srcOrd="0" destOrd="0" presId="urn:microsoft.com/office/officeart/2005/8/layout/chevron2"/>
    <dgm:cxn modelId="{BF0DDA74-7E2B-5B48-811F-931FEEF804B2}" type="presOf" srcId="{C216418E-5628-4F46-AE28-FE3ECD6D2D9D}" destId="{AF974FF3-BA98-CD4E-991B-498ECB14D3EF}" srcOrd="0" destOrd="0" presId="urn:microsoft.com/office/officeart/2005/8/layout/chevron2"/>
    <dgm:cxn modelId="{8A1F9E76-29CC-F244-8BD5-DBA3086BF519}" type="presOf" srcId="{D33D609C-39C3-7045-A274-60CFD2AD7E77}" destId="{D0954C82-277D-5945-B57D-0A93A1B066F5}" srcOrd="0" destOrd="0" presId="urn:microsoft.com/office/officeart/2005/8/layout/chevron2"/>
    <dgm:cxn modelId="{F1FA0C95-08AB-49F9-9450-3206AA8B6382}" type="presOf" srcId="{43F3AD35-33EA-4640-8ED5-2F4E3065CAF5}" destId="{AF974FF3-BA98-CD4E-991B-498ECB14D3EF}" srcOrd="0" destOrd="1" presId="urn:microsoft.com/office/officeart/2005/8/layout/chevron2"/>
    <dgm:cxn modelId="{20B6BDAC-33B2-BE4A-86EE-B7D5F4B06011}" type="presOf" srcId="{937B17F7-F9E2-6149-AADC-49C2E9DE71D2}" destId="{574E776B-A66B-8744-A3C7-11EF079D1A26}" srcOrd="0" destOrd="0" presId="urn:microsoft.com/office/officeart/2005/8/layout/chevron2"/>
    <dgm:cxn modelId="{095FC2AD-CD42-4055-8D55-DA326FDEA254}" type="presOf" srcId="{C7D807AF-C913-4E50-8153-B10B0A3E439F}" destId="{AF974FF3-BA98-CD4E-991B-498ECB14D3EF}" srcOrd="0" destOrd="2" presId="urn:microsoft.com/office/officeart/2005/8/layout/chevron2"/>
    <dgm:cxn modelId="{F10862AF-3342-834B-98AF-7910CA5394EF}" srcId="{6FF4D68C-FACC-1F47-8A5F-BF19AA807CB1}" destId="{3553D7E5-BA1C-5C49-A87B-8F068FBB876F}" srcOrd="2" destOrd="0" parTransId="{53F13259-E6B3-A144-A0D4-33ABE9464AB1}" sibTransId="{335B25D0-6E94-2947-A3EA-C2D184E63716}"/>
    <dgm:cxn modelId="{847AAAB5-04DE-774D-9C96-5FB3A3B86193}" srcId="{11915556-489D-2443-8833-E3A21384F958}" destId="{937B17F7-F9E2-6149-AADC-49C2E9DE71D2}" srcOrd="0" destOrd="0" parTransId="{1759F815-06E5-4D41-98B1-4C7CDDE06621}" sibTransId="{57480689-7DAC-3749-B5A3-F68E8C0C1F02}"/>
    <dgm:cxn modelId="{8FFB7DB9-0305-AB4D-B8F5-936029D1D546}" type="presOf" srcId="{622E83CA-607A-F044-A75D-6C4B51D0F00C}" destId="{C94783DC-9E87-CD40-97D9-6A345C756C8D}" srcOrd="0" destOrd="0" presId="urn:microsoft.com/office/officeart/2005/8/layout/chevron2"/>
    <dgm:cxn modelId="{E5F27AC2-B142-1E48-B1BE-44354BCD54EF}" srcId="{622E83CA-607A-F044-A75D-6C4B51D0F00C}" destId="{C216418E-5628-4F46-AE28-FE3ECD6D2D9D}" srcOrd="0" destOrd="0" parTransId="{3F1A6E72-C240-1A4F-8336-7E55D4341E2F}" sibTransId="{25DDD7FF-AB6A-6A4B-81F9-5D4CEFC1C2FE}"/>
    <dgm:cxn modelId="{1AC8ABC5-DF6D-F248-B91F-34E028BDD36D}" srcId="{D33D609C-39C3-7045-A274-60CFD2AD7E77}" destId="{622E83CA-607A-F044-A75D-6C4B51D0F00C}" srcOrd="0" destOrd="0" parTransId="{4F2376BA-8806-B845-A20B-76012B4FC4BB}" sibTransId="{4420A145-23AA-D746-99E6-5648FAA28CA4}"/>
    <dgm:cxn modelId="{03234BC7-BDE1-7742-BF77-E43235101661}" type="presOf" srcId="{6FF4D68C-FACC-1F47-8A5F-BF19AA807CB1}" destId="{C6FBC353-0C1F-D643-8346-7FC9FD836BA3}" srcOrd="0" destOrd="0" presId="urn:microsoft.com/office/officeart/2005/8/layout/chevron2"/>
    <dgm:cxn modelId="{9E768ACF-F174-4F2D-A926-0CBAE473EE98}" srcId="{622E83CA-607A-F044-A75D-6C4B51D0F00C}" destId="{43F3AD35-33EA-4640-8ED5-2F4E3065CAF5}" srcOrd="1" destOrd="0" parTransId="{13EB0E40-68D4-47FC-9E4E-B126DB716DB0}" sibTransId="{DD9A74B0-CFB2-442B-82A5-4AB6DA5E7072}"/>
    <dgm:cxn modelId="{195900E4-E553-0941-A38D-D7B6A802E5B4}" type="presOf" srcId="{23F2B4FF-7E2B-254E-85DD-E8D45BE6D0CB}" destId="{EFD24628-16DB-1E48-B07C-F5800F7A8665}" srcOrd="0" destOrd="1" presId="urn:microsoft.com/office/officeart/2005/8/layout/chevron2"/>
    <dgm:cxn modelId="{C077EDE9-E45F-BF49-9D8B-2051E9B76CF7}" type="presOf" srcId="{11915556-489D-2443-8833-E3A21384F958}" destId="{42C5C8E7-AC16-2B4A-88B9-A53C2BC4C868}" srcOrd="0" destOrd="0" presId="urn:microsoft.com/office/officeart/2005/8/layout/chevron2"/>
    <dgm:cxn modelId="{2D03E354-1E27-FD42-ACED-DFFA0C75A1FB}" type="presParOf" srcId="{D0954C82-277D-5945-B57D-0A93A1B066F5}" destId="{21BD2EF2-B177-D54A-9981-741B5CAB36BC}" srcOrd="0" destOrd="0" presId="urn:microsoft.com/office/officeart/2005/8/layout/chevron2"/>
    <dgm:cxn modelId="{F9F6122B-6EBF-D246-84E8-CA5719C7F445}" type="presParOf" srcId="{21BD2EF2-B177-D54A-9981-741B5CAB36BC}" destId="{C94783DC-9E87-CD40-97D9-6A345C756C8D}" srcOrd="0" destOrd="0" presId="urn:microsoft.com/office/officeart/2005/8/layout/chevron2"/>
    <dgm:cxn modelId="{F3BE6A56-5CEE-084F-9238-2184F35426C1}" type="presParOf" srcId="{21BD2EF2-B177-D54A-9981-741B5CAB36BC}" destId="{AF974FF3-BA98-CD4E-991B-498ECB14D3EF}" srcOrd="1" destOrd="0" presId="urn:microsoft.com/office/officeart/2005/8/layout/chevron2"/>
    <dgm:cxn modelId="{FC7D669D-3F19-A749-87E2-446DD3E8C3AD}" type="presParOf" srcId="{D0954C82-277D-5945-B57D-0A93A1B066F5}" destId="{C8C8B4E9-E0E1-DD4A-9DE9-80C88FA580CA}" srcOrd="1" destOrd="0" presId="urn:microsoft.com/office/officeart/2005/8/layout/chevron2"/>
    <dgm:cxn modelId="{83D9DC0D-BAD5-4E41-B490-C8642807FFA0}" type="presParOf" srcId="{D0954C82-277D-5945-B57D-0A93A1B066F5}" destId="{1E449919-8802-D245-80C9-DBFF396B5D6D}" srcOrd="2" destOrd="0" presId="urn:microsoft.com/office/officeart/2005/8/layout/chevron2"/>
    <dgm:cxn modelId="{F97DFDEB-6488-B841-A986-425D21008105}" type="presParOf" srcId="{1E449919-8802-D245-80C9-DBFF396B5D6D}" destId="{42C5C8E7-AC16-2B4A-88B9-A53C2BC4C868}" srcOrd="0" destOrd="0" presId="urn:microsoft.com/office/officeart/2005/8/layout/chevron2"/>
    <dgm:cxn modelId="{2C4523FA-DA5C-7C4F-A8BD-F53049BC6A21}" type="presParOf" srcId="{1E449919-8802-D245-80C9-DBFF396B5D6D}" destId="{574E776B-A66B-8744-A3C7-11EF079D1A26}" srcOrd="1" destOrd="0" presId="urn:microsoft.com/office/officeart/2005/8/layout/chevron2"/>
    <dgm:cxn modelId="{9CF20F73-9090-5B4A-A622-F4079D3CC1ED}" type="presParOf" srcId="{D0954C82-277D-5945-B57D-0A93A1B066F5}" destId="{B190249B-6984-5844-ABBC-DDF20667EB01}" srcOrd="3" destOrd="0" presId="urn:microsoft.com/office/officeart/2005/8/layout/chevron2"/>
    <dgm:cxn modelId="{A12490E0-6020-F64E-958C-EDC4FBD1E93B}" type="presParOf" srcId="{D0954C82-277D-5945-B57D-0A93A1B066F5}" destId="{51D76982-665F-024C-A5D6-FE99F239FE5F}" srcOrd="4" destOrd="0" presId="urn:microsoft.com/office/officeart/2005/8/layout/chevron2"/>
    <dgm:cxn modelId="{626B1F06-F31B-C741-A981-A577B300EA07}" type="presParOf" srcId="{51D76982-665F-024C-A5D6-FE99F239FE5F}" destId="{C6FBC353-0C1F-D643-8346-7FC9FD836BA3}" srcOrd="0" destOrd="0" presId="urn:microsoft.com/office/officeart/2005/8/layout/chevron2"/>
    <dgm:cxn modelId="{EE357982-7C86-7141-AF25-0C625254D26F}" type="presParOf" srcId="{51D76982-665F-024C-A5D6-FE99F239FE5F}" destId="{EFD24628-16DB-1E48-B07C-F5800F7A8665}"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3D609C-39C3-7045-A274-60CFD2AD7E77}"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en-GB"/>
        </a:p>
      </dgm:t>
    </dgm:pt>
    <dgm:pt modelId="{622E83CA-607A-F044-A75D-6C4B51D0F00C}">
      <dgm:prSet phldrT="[Text]"/>
      <dgm:spPr>
        <a:solidFill>
          <a:srgbClr val="C00000"/>
        </a:solidFill>
        <a:ln>
          <a:solidFill>
            <a:srgbClr val="C00000"/>
          </a:solidFill>
        </a:ln>
      </dgm:spPr>
      <dgm:t>
        <a:bodyPr/>
        <a:lstStyle/>
        <a:p>
          <a:pPr rtl="0"/>
          <a:r>
            <a:rPr lang="en-GB" b="1" dirty="0"/>
            <a:t>High</a:t>
          </a:r>
        </a:p>
      </dgm:t>
    </dgm:pt>
    <dgm:pt modelId="{4F2376BA-8806-B845-A20B-76012B4FC4BB}" type="parTrans" cxnId="{1AC8ABC5-DF6D-F248-B91F-34E028BDD36D}">
      <dgm:prSet/>
      <dgm:spPr/>
      <dgm:t>
        <a:bodyPr/>
        <a:lstStyle/>
        <a:p>
          <a:endParaRPr lang="en-GB"/>
        </a:p>
      </dgm:t>
    </dgm:pt>
    <dgm:pt modelId="{4420A145-23AA-D746-99E6-5648FAA28CA4}" type="sibTrans" cxnId="{1AC8ABC5-DF6D-F248-B91F-34E028BDD36D}">
      <dgm:prSet/>
      <dgm:spPr/>
      <dgm:t>
        <a:bodyPr/>
        <a:lstStyle/>
        <a:p>
          <a:endParaRPr lang="en-GB"/>
        </a:p>
      </dgm:t>
    </dgm:pt>
    <dgm:pt modelId="{C216418E-5628-4F46-AE28-FE3ECD6D2D9D}">
      <dgm:prSet phldrT="[Text]"/>
      <dgm:spPr>
        <a:ln>
          <a:solidFill>
            <a:srgbClr val="C00000"/>
          </a:solidFill>
        </a:ln>
      </dgm:spPr>
      <dgm:t>
        <a:bodyPr/>
        <a:lstStyle/>
        <a:p>
          <a:r>
            <a:rPr lang="en-GB" b="1" dirty="0">
              <a:solidFill>
                <a:srgbClr val="C00000"/>
              </a:solidFill>
            </a:rPr>
            <a:t>75-100%</a:t>
          </a:r>
          <a:r>
            <a:rPr lang="en-GB" b="1" dirty="0"/>
            <a:t>* </a:t>
          </a:r>
          <a:r>
            <a:rPr lang="en-GB" dirty="0"/>
            <a:t>Highly likely </a:t>
          </a:r>
          <a:endParaRPr lang="en-GB" b="1" dirty="0">
            <a:solidFill>
              <a:srgbClr val="C00000"/>
            </a:solidFill>
          </a:endParaRPr>
        </a:p>
      </dgm:t>
    </dgm:pt>
    <dgm:pt modelId="{3F1A6E72-C240-1A4F-8336-7E55D4341E2F}" type="parTrans" cxnId="{E5F27AC2-B142-1E48-B1BE-44354BCD54EF}">
      <dgm:prSet/>
      <dgm:spPr/>
      <dgm:t>
        <a:bodyPr/>
        <a:lstStyle/>
        <a:p>
          <a:endParaRPr lang="en-GB"/>
        </a:p>
      </dgm:t>
    </dgm:pt>
    <dgm:pt modelId="{25DDD7FF-AB6A-6A4B-81F9-5D4CEFC1C2FE}" type="sibTrans" cxnId="{E5F27AC2-B142-1E48-B1BE-44354BCD54EF}">
      <dgm:prSet/>
      <dgm:spPr/>
      <dgm:t>
        <a:bodyPr/>
        <a:lstStyle/>
        <a:p>
          <a:endParaRPr lang="en-GB"/>
        </a:p>
      </dgm:t>
    </dgm:pt>
    <dgm:pt modelId="{11915556-489D-2443-8833-E3A21384F958}">
      <dgm:prSet phldrT="[Text]"/>
      <dgm:spPr>
        <a:solidFill>
          <a:srgbClr val="FF9300"/>
        </a:solidFill>
        <a:ln>
          <a:solidFill>
            <a:srgbClr val="FF9300"/>
          </a:solidFill>
        </a:ln>
      </dgm:spPr>
      <dgm:t>
        <a:bodyPr/>
        <a:lstStyle/>
        <a:p>
          <a:pPr rtl="0"/>
          <a:r>
            <a:rPr lang="en-GB" b="1" dirty="0"/>
            <a:t>Med</a:t>
          </a:r>
        </a:p>
      </dgm:t>
    </dgm:pt>
    <dgm:pt modelId="{47C8D512-3721-A342-9C66-E67D21A8660B}" type="parTrans" cxnId="{B077E90C-0C2A-6943-994D-EB7B4ED7C2FC}">
      <dgm:prSet/>
      <dgm:spPr/>
      <dgm:t>
        <a:bodyPr/>
        <a:lstStyle/>
        <a:p>
          <a:endParaRPr lang="en-GB"/>
        </a:p>
      </dgm:t>
    </dgm:pt>
    <dgm:pt modelId="{F9C0E268-B26A-BD44-8583-17C78BE31C9F}" type="sibTrans" cxnId="{B077E90C-0C2A-6943-994D-EB7B4ED7C2FC}">
      <dgm:prSet/>
      <dgm:spPr/>
      <dgm:t>
        <a:bodyPr/>
        <a:lstStyle/>
        <a:p>
          <a:endParaRPr lang="en-GB"/>
        </a:p>
      </dgm:t>
    </dgm:pt>
    <dgm:pt modelId="{937B17F7-F9E2-6149-AADC-49C2E9DE71D2}">
      <dgm:prSet phldrT="[Text]"/>
      <dgm:spPr>
        <a:ln>
          <a:solidFill>
            <a:srgbClr val="FF9300"/>
          </a:solidFill>
        </a:ln>
      </dgm:spPr>
      <dgm:t>
        <a:bodyPr/>
        <a:lstStyle/>
        <a:p>
          <a:r>
            <a:rPr lang="en-GB" b="1" dirty="0">
              <a:solidFill>
                <a:srgbClr val="FF9300"/>
              </a:solidFill>
            </a:rPr>
            <a:t>30-75% </a:t>
          </a:r>
          <a:r>
            <a:rPr lang="en-GB" dirty="0"/>
            <a:t>Likely in some circumstances</a:t>
          </a:r>
          <a:endParaRPr lang="en-GB" b="1" dirty="0">
            <a:solidFill>
              <a:srgbClr val="FF9300"/>
            </a:solidFill>
          </a:endParaRPr>
        </a:p>
      </dgm:t>
    </dgm:pt>
    <dgm:pt modelId="{1759F815-06E5-4D41-98B1-4C7CDDE06621}" type="parTrans" cxnId="{847AAAB5-04DE-774D-9C96-5FB3A3B86193}">
      <dgm:prSet/>
      <dgm:spPr/>
      <dgm:t>
        <a:bodyPr/>
        <a:lstStyle/>
        <a:p>
          <a:endParaRPr lang="en-GB"/>
        </a:p>
      </dgm:t>
    </dgm:pt>
    <dgm:pt modelId="{57480689-7DAC-3749-B5A3-F68E8C0C1F02}" type="sibTrans" cxnId="{847AAAB5-04DE-774D-9C96-5FB3A3B86193}">
      <dgm:prSet/>
      <dgm:spPr/>
      <dgm:t>
        <a:bodyPr/>
        <a:lstStyle/>
        <a:p>
          <a:endParaRPr lang="en-GB"/>
        </a:p>
      </dgm:t>
    </dgm:pt>
    <dgm:pt modelId="{6FF4D68C-FACC-1F47-8A5F-BF19AA807CB1}">
      <dgm:prSet phldrT="[Text]"/>
      <dgm:spPr>
        <a:solidFill>
          <a:srgbClr val="FFC000"/>
        </a:solidFill>
        <a:ln>
          <a:solidFill>
            <a:srgbClr val="FFC000"/>
          </a:solidFill>
        </a:ln>
      </dgm:spPr>
      <dgm:t>
        <a:bodyPr/>
        <a:lstStyle/>
        <a:p>
          <a:pPr rtl="0"/>
          <a:r>
            <a:rPr lang="en-GB" b="1" dirty="0"/>
            <a:t>Low</a:t>
          </a:r>
        </a:p>
      </dgm:t>
    </dgm:pt>
    <dgm:pt modelId="{EE722452-DBFF-8146-99D2-83A4352A8470}" type="parTrans" cxnId="{20B46971-2234-5245-95A1-2DDC6AD94D40}">
      <dgm:prSet/>
      <dgm:spPr/>
      <dgm:t>
        <a:bodyPr/>
        <a:lstStyle/>
        <a:p>
          <a:endParaRPr lang="en-GB"/>
        </a:p>
      </dgm:t>
    </dgm:pt>
    <dgm:pt modelId="{5BA517D6-BA4C-4349-9128-E6A1733A2D54}" type="sibTrans" cxnId="{20B46971-2234-5245-95A1-2DDC6AD94D40}">
      <dgm:prSet/>
      <dgm:spPr/>
      <dgm:t>
        <a:bodyPr/>
        <a:lstStyle/>
        <a:p>
          <a:endParaRPr lang="en-GB"/>
        </a:p>
      </dgm:t>
    </dgm:pt>
    <dgm:pt modelId="{63712F46-14BB-0446-8AB3-B0C896AF28B4}">
      <dgm:prSet phldrT="[Text]"/>
      <dgm:spPr>
        <a:ln>
          <a:solidFill>
            <a:srgbClr val="FFC000"/>
          </a:solidFill>
        </a:ln>
      </dgm:spPr>
      <dgm:t>
        <a:bodyPr/>
        <a:lstStyle/>
        <a:p>
          <a:r>
            <a:rPr lang="en-GB" b="1" dirty="0">
              <a:solidFill>
                <a:srgbClr val="FFC000"/>
              </a:solidFill>
            </a:rPr>
            <a:t>7-30% </a:t>
          </a:r>
          <a:r>
            <a:rPr lang="en-GB" dirty="0"/>
            <a:t>Unlikely but has been known to occur</a:t>
          </a:r>
          <a:endParaRPr lang="en-GB" b="1" dirty="0">
            <a:solidFill>
              <a:srgbClr val="FFC000"/>
            </a:solidFill>
          </a:endParaRPr>
        </a:p>
      </dgm:t>
    </dgm:pt>
    <dgm:pt modelId="{17950207-2BC6-8F40-8650-8276F00B3CF5}" type="parTrans" cxnId="{075A004C-B26D-6A43-B06E-7C32A0660E39}">
      <dgm:prSet/>
      <dgm:spPr/>
      <dgm:t>
        <a:bodyPr/>
        <a:lstStyle/>
        <a:p>
          <a:endParaRPr lang="en-GB"/>
        </a:p>
      </dgm:t>
    </dgm:pt>
    <dgm:pt modelId="{22C2AAD6-398D-5642-903F-A5107247C6E7}" type="sibTrans" cxnId="{075A004C-B26D-6A43-B06E-7C32A0660E39}">
      <dgm:prSet/>
      <dgm:spPr/>
      <dgm:t>
        <a:bodyPr/>
        <a:lstStyle/>
        <a:p>
          <a:endParaRPr lang="en-GB"/>
        </a:p>
      </dgm:t>
    </dgm:pt>
    <dgm:pt modelId="{F0CC4A4B-90E1-9C45-8203-9EB9CE5B626B}">
      <dgm:prSet/>
      <dgm:spPr>
        <a:solidFill>
          <a:srgbClr val="368729"/>
        </a:solidFill>
        <a:ln>
          <a:solidFill>
            <a:srgbClr val="368729"/>
          </a:solidFill>
        </a:ln>
      </dgm:spPr>
      <dgm:t>
        <a:bodyPr/>
        <a:lstStyle/>
        <a:p>
          <a:r>
            <a:rPr lang="en-GB" b="1" dirty="0"/>
            <a:t>Negligible</a:t>
          </a:r>
        </a:p>
      </dgm:t>
    </dgm:pt>
    <dgm:pt modelId="{FEC577DC-23FA-2F47-9E4B-69FC264F197A}" type="parTrans" cxnId="{E549373F-2137-0D4E-9AA3-E72D11D41CB9}">
      <dgm:prSet/>
      <dgm:spPr/>
      <dgm:t>
        <a:bodyPr/>
        <a:lstStyle/>
        <a:p>
          <a:endParaRPr lang="en-GB"/>
        </a:p>
      </dgm:t>
    </dgm:pt>
    <dgm:pt modelId="{95121C70-E422-4C43-A986-EE32A2B3B7C6}" type="sibTrans" cxnId="{E549373F-2137-0D4E-9AA3-E72D11D41CB9}">
      <dgm:prSet/>
      <dgm:spPr/>
      <dgm:t>
        <a:bodyPr/>
        <a:lstStyle/>
        <a:p>
          <a:endParaRPr lang="en-GB"/>
        </a:p>
      </dgm:t>
    </dgm:pt>
    <dgm:pt modelId="{21612149-C5D1-8147-A9E6-B85D5D71B3CD}">
      <dgm:prSet/>
      <dgm:spPr>
        <a:ln>
          <a:solidFill>
            <a:srgbClr val="368729"/>
          </a:solidFill>
        </a:ln>
      </dgm:spPr>
      <dgm:t>
        <a:bodyPr/>
        <a:lstStyle/>
        <a:p>
          <a:r>
            <a:rPr lang="en-GB" b="1" dirty="0">
              <a:solidFill>
                <a:srgbClr val="368729"/>
              </a:solidFill>
            </a:rPr>
            <a:t>&lt;7% </a:t>
          </a:r>
          <a:r>
            <a:rPr lang="en-GB" dirty="0"/>
            <a:t>Very unlikely, has never occurred in similar circumstances</a:t>
          </a:r>
          <a:endParaRPr lang="en-GB" b="1" dirty="0">
            <a:solidFill>
              <a:srgbClr val="368729"/>
            </a:solidFill>
          </a:endParaRPr>
        </a:p>
      </dgm:t>
    </dgm:pt>
    <dgm:pt modelId="{72008D4F-D97A-DA4B-BC0D-6D82180324F2}" type="parTrans" cxnId="{2C320654-0A1C-0D4D-BF4F-2D8A13C67EB2}">
      <dgm:prSet/>
      <dgm:spPr/>
      <dgm:t>
        <a:bodyPr/>
        <a:lstStyle/>
        <a:p>
          <a:endParaRPr lang="en-GB"/>
        </a:p>
      </dgm:t>
    </dgm:pt>
    <dgm:pt modelId="{9F8A4EE2-42A5-5A4F-A20A-0B9177DD3698}" type="sibTrans" cxnId="{2C320654-0A1C-0D4D-BF4F-2D8A13C67EB2}">
      <dgm:prSet/>
      <dgm:spPr/>
      <dgm:t>
        <a:bodyPr/>
        <a:lstStyle/>
        <a:p>
          <a:endParaRPr lang="en-GB"/>
        </a:p>
      </dgm:t>
    </dgm:pt>
    <dgm:pt modelId="{D0954C82-277D-5945-B57D-0A93A1B066F5}" type="pres">
      <dgm:prSet presAssocID="{D33D609C-39C3-7045-A274-60CFD2AD7E77}" presName="linearFlow" presStyleCnt="0">
        <dgm:presLayoutVars>
          <dgm:dir/>
          <dgm:animLvl val="lvl"/>
          <dgm:resizeHandles val="exact"/>
        </dgm:presLayoutVars>
      </dgm:prSet>
      <dgm:spPr/>
    </dgm:pt>
    <dgm:pt modelId="{21BD2EF2-B177-D54A-9981-741B5CAB36BC}" type="pres">
      <dgm:prSet presAssocID="{622E83CA-607A-F044-A75D-6C4B51D0F00C}" presName="composite" presStyleCnt="0"/>
      <dgm:spPr/>
    </dgm:pt>
    <dgm:pt modelId="{C94783DC-9E87-CD40-97D9-6A345C756C8D}" type="pres">
      <dgm:prSet presAssocID="{622E83CA-607A-F044-A75D-6C4B51D0F00C}" presName="parentText" presStyleLbl="alignNode1" presStyleIdx="0" presStyleCnt="4">
        <dgm:presLayoutVars>
          <dgm:chMax val="1"/>
          <dgm:bulletEnabled val="1"/>
        </dgm:presLayoutVars>
      </dgm:prSet>
      <dgm:spPr/>
    </dgm:pt>
    <dgm:pt modelId="{AF974FF3-BA98-CD4E-991B-498ECB14D3EF}" type="pres">
      <dgm:prSet presAssocID="{622E83CA-607A-F044-A75D-6C4B51D0F00C}" presName="descendantText" presStyleLbl="alignAcc1" presStyleIdx="0" presStyleCnt="4">
        <dgm:presLayoutVars>
          <dgm:bulletEnabled val="1"/>
        </dgm:presLayoutVars>
      </dgm:prSet>
      <dgm:spPr/>
    </dgm:pt>
    <dgm:pt modelId="{C8C8B4E9-E0E1-DD4A-9DE9-80C88FA580CA}" type="pres">
      <dgm:prSet presAssocID="{4420A145-23AA-D746-99E6-5648FAA28CA4}" presName="sp" presStyleCnt="0"/>
      <dgm:spPr/>
    </dgm:pt>
    <dgm:pt modelId="{1E449919-8802-D245-80C9-DBFF396B5D6D}" type="pres">
      <dgm:prSet presAssocID="{11915556-489D-2443-8833-E3A21384F958}" presName="composite" presStyleCnt="0"/>
      <dgm:spPr/>
    </dgm:pt>
    <dgm:pt modelId="{42C5C8E7-AC16-2B4A-88B9-A53C2BC4C868}" type="pres">
      <dgm:prSet presAssocID="{11915556-489D-2443-8833-E3A21384F958}" presName="parentText" presStyleLbl="alignNode1" presStyleIdx="1" presStyleCnt="4">
        <dgm:presLayoutVars>
          <dgm:chMax val="1"/>
          <dgm:bulletEnabled val="1"/>
        </dgm:presLayoutVars>
      </dgm:prSet>
      <dgm:spPr/>
    </dgm:pt>
    <dgm:pt modelId="{574E776B-A66B-8744-A3C7-11EF079D1A26}" type="pres">
      <dgm:prSet presAssocID="{11915556-489D-2443-8833-E3A21384F958}" presName="descendantText" presStyleLbl="alignAcc1" presStyleIdx="1" presStyleCnt="4">
        <dgm:presLayoutVars>
          <dgm:bulletEnabled val="1"/>
        </dgm:presLayoutVars>
      </dgm:prSet>
      <dgm:spPr/>
    </dgm:pt>
    <dgm:pt modelId="{B190249B-6984-5844-ABBC-DDF20667EB01}" type="pres">
      <dgm:prSet presAssocID="{F9C0E268-B26A-BD44-8583-17C78BE31C9F}" presName="sp" presStyleCnt="0"/>
      <dgm:spPr/>
    </dgm:pt>
    <dgm:pt modelId="{51D76982-665F-024C-A5D6-FE99F239FE5F}" type="pres">
      <dgm:prSet presAssocID="{6FF4D68C-FACC-1F47-8A5F-BF19AA807CB1}" presName="composite" presStyleCnt="0"/>
      <dgm:spPr/>
    </dgm:pt>
    <dgm:pt modelId="{C6FBC353-0C1F-D643-8346-7FC9FD836BA3}" type="pres">
      <dgm:prSet presAssocID="{6FF4D68C-FACC-1F47-8A5F-BF19AA807CB1}" presName="parentText" presStyleLbl="alignNode1" presStyleIdx="2" presStyleCnt="4">
        <dgm:presLayoutVars>
          <dgm:chMax val="1"/>
          <dgm:bulletEnabled val="1"/>
        </dgm:presLayoutVars>
      </dgm:prSet>
      <dgm:spPr/>
    </dgm:pt>
    <dgm:pt modelId="{EFD24628-16DB-1E48-B07C-F5800F7A8665}" type="pres">
      <dgm:prSet presAssocID="{6FF4D68C-FACC-1F47-8A5F-BF19AA807CB1}" presName="descendantText" presStyleLbl="alignAcc1" presStyleIdx="2" presStyleCnt="4">
        <dgm:presLayoutVars>
          <dgm:bulletEnabled val="1"/>
        </dgm:presLayoutVars>
      </dgm:prSet>
      <dgm:spPr/>
    </dgm:pt>
    <dgm:pt modelId="{C658BB51-6E57-E449-B082-557E34FB3B8A}" type="pres">
      <dgm:prSet presAssocID="{5BA517D6-BA4C-4349-9128-E6A1733A2D54}" presName="sp" presStyleCnt="0"/>
      <dgm:spPr/>
    </dgm:pt>
    <dgm:pt modelId="{D7748CCD-C19A-E848-9196-59D430E2B251}" type="pres">
      <dgm:prSet presAssocID="{F0CC4A4B-90E1-9C45-8203-9EB9CE5B626B}" presName="composite" presStyleCnt="0"/>
      <dgm:spPr/>
    </dgm:pt>
    <dgm:pt modelId="{2F48888D-7121-2C4F-B66F-774A0EAAC093}" type="pres">
      <dgm:prSet presAssocID="{F0CC4A4B-90E1-9C45-8203-9EB9CE5B626B}" presName="parentText" presStyleLbl="alignNode1" presStyleIdx="3" presStyleCnt="4">
        <dgm:presLayoutVars>
          <dgm:chMax val="1"/>
          <dgm:bulletEnabled val="1"/>
        </dgm:presLayoutVars>
      </dgm:prSet>
      <dgm:spPr/>
    </dgm:pt>
    <dgm:pt modelId="{3D459CE4-A52B-A24F-99EB-EFB2FF8942CB}" type="pres">
      <dgm:prSet presAssocID="{F0CC4A4B-90E1-9C45-8203-9EB9CE5B626B}" presName="descendantText" presStyleLbl="alignAcc1" presStyleIdx="3" presStyleCnt="4">
        <dgm:presLayoutVars>
          <dgm:bulletEnabled val="1"/>
        </dgm:presLayoutVars>
      </dgm:prSet>
      <dgm:spPr/>
    </dgm:pt>
  </dgm:ptLst>
  <dgm:cxnLst>
    <dgm:cxn modelId="{B077E90C-0C2A-6943-994D-EB7B4ED7C2FC}" srcId="{D33D609C-39C3-7045-A274-60CFD2AD7E77}" destId="{11915556-489D-2443-8833-E3A21384F958}" srcOrd="1" destOrd="0" parTransId="{47C8D512-3721-A342-9C66-E67D21A8660B}" sibTransId="{F9C0E268-B26A-BD44-8583-17C78BE31C9F}"/>
    <dgm:cxn modelId="{E549373F-2137-0D4E-9AA3-E72D11D41CB9}" srcId="{D33D609C-39C3-7045-A274-60CFD2AD7E77}" destId="{F0CC4A4B-90E1-9C45-8203-9EB9CE5B626B}" srcOrd="3" destOrd="0" parTransId="{FEC577DC-23FA-2F47-9E4B-69FC264F197A}" sibTransId="{95121C70-E422-4C43-A986-EE32A2B3B7C6}"/>
    <dgm:cxn modelId="{075A004C-B26D-6A43-B06E-7C32A0660E39}" srcId="{6FF4D68C-FACC-1F47-8A5F-BF19AA807CB1}" destId="{63712F46-14BB-0446-8AB3-B0C896AF28B4}" srcOrd="0" destOrd="0" parTransId="{17950207-2BC6-8F40-8650-8276F00B3CF5}" sibTransId="{22C2AAD6-398D-5642-903F-A5107247C6E7}"/>
    <dgm:cxn modelId="{20B46971-2234-5245-95A1-2DDC6AD94D40}" srcId="{D33D609C-39C3-7045-A274-60CFD2AD7E77}" destId="{6FF4D68C-FACC-1F47-8A5F-BF19AA807CB1}" srcOrd="2" destOrd="0" parTransId="{EE722452-DBFF-8146-99D2-83A4352A8470}" sibTransId="{5BA517D6-BA4C-4349-9128-E6A1733A2D54}"/>
    <dgm:cxn modelId="{2C320654-0A1C-0D4D-BF4F-2D8A13C67EB2}" srcId="{F0CC4A4B-90E1-9C45-8203-9EB9CE5B626B}" destId="{21612149-C5D1-8147-A9E6-B85D5D71B3CD}" srcOrd="0" destOrd="0" parTransId="{72008D4F-D97A-DA4B-BC0D-6D82180324F2}" sibTransId="{9F8A4EE2-42A5-5A4F-A20A-0B9177DD3698}"/>
    <dgm:cxn modelId="{9FB14054-17B8-534C-ABDD-D8D13041B7F7}" type="presOf" srcId="{63712F46-14BB-0446-8AB3-B0C896AF28B4}" destId="{EFD24628-16DB-1E48-B07C-F5800F7A8665}" srcOrd="0" destOrd="0" presId="urn:microsoft.com/office/officeart/2005/8/layout/chevron2"/>
    <dgm:cxn modelId="{BF0DDA74-7E2B-5B48-811F-931FEEF804B2}" type="presOf" srcId="{C216418E-5628-4F46-AE28-FE3ECD6D2D9D}" destId="{AF974FF3-BA98-CD4E-991B-498ECB14D3EF}" srcOrd="0" destOrd="0" presId="urn:microsoft.com/office/officeart/2005/8/layout/chevron2"/>
    <dgm:cxn modelId="{8A1F9E76-29CC-F244-8BD5-DBA3086BF519}" type="presOf" srcId="{D33D609C-39C3-7045-A274-60CFD2AD7E77}" destId="{D0954C82-277D-5945-B57D-0A93A1B066F5}" srcOrd="0" destOrd="0" presId="urn:microsoft.com/office/officeart/2005/8/layout/chevron2"/>
    <dgm:cxn modelId="{20B6BDAC-33B2-BE4A-86EE-B7D5F4B06011}" type="presOf" srcId="{937B17F7-F9E2-6149-AADC-49C2E9DE71D2}" destId="{574E776B-A66B-8744-A3C7-11EF079D1A26}" srcOrd="0" destOrd="0" presId="urn:microsoft.com/office/officeart/2005/8/layout/chevron2"/>
    <dgm:cxn modelId="{847AAAB5-04DE-774D-9C96-5FB3A3B86193}" srcId="{11915556-489D-2443-8833-E3A21384F958}" destId="{937B17F7-F9E2-6149-AADC-49C2E9DE71D2}" srcOrd="0" destOrd="0" parTransId="{1759F815-06E5-4D41-98B1-4C7CDDE06621}" sibTransId="{57480689-7DAC-3749-B5A3-F68E8C0C1F02}"/>
    <dgm:cxn modelId="{8FFB7DB9-0305-AB4D-B8F5-936029D1D546}" type="presOf" srcId="{622E83CA-607A-F044-A75D-6C4B51D0F00C}" destId="{C94783DC-9E87-CD40-97D9-6A345C756C8D}" srcOrd="0" destOrd="0" presId="urn:microsoft.com/office/officeart/2005/8/layout/chevron2"/>
    <dgm:cxn modelId="{E5F27AC2-B142-1E48-B1BE-44354BCD54EF}" srcId="{622E83CA-607A-F044-A75D-6C4B51D0F00C}" destId="{C216418E-5628-4F46-AE28-FE3ECD6D2D9D}" srcOrd="0" destOrd="0" parTransId="{3F1A6E72-C240-1A4F-8336-7E55D4341E2F}" sibTransId="{25DDD7FF-AB6A-6A4B-81F9-5D4CEFC1C2FE}"/>
    <dgm:cxn modelId="{1AC8ABC5-DF6D-F248-B91F-34E028BDD36D}" srcId="{D33D609C-39C3-7045-A274-60CFD2AD7E77}" destId="{622E83CA-607A-F044-A75D-6C4B51D0F00C}" srcOrd="0" destOrd="0" parTransId="{4F2376BA-8806-B845-A20B-76012B4FC4BB}" sibTransId="{4420A145-23AA-D746-99E6-5648FAA28CA4}"/>
    <dgm:cxn modelId="{03234BC7-BDE1-7742-BF77-E43235101661}" type="presOf" srcId="{6FF4D68C-FACC-1F47-8A5F-BF19AA807CB1}" destId="{C6FBC353-0C1F-D643-8346-7FC9FD836BA3}" srcOrd="0" destOrd="0" presId="urn:microsoft.com/office/officeart/2005/8/layout/chevron2"/>
    <dgm:cxn modelId="{CFA2FDD2-4BB1-794A-A5EC-8F9101F1E35A}" type="presOf" srcId="{F0CC4A4B-90E1-9C45-8203-9EB9CE5B626B}" destId="{2F48888D-7121-2C4F-B66F-774A0EAAC093}" srcOrd="0" destOrd="0" presId="urn:microsoft.com/office/officeart/2005/8/layout/chevron2"/>
    <dgm:cxn modelId="{C077EDE9-E45F-BF49-9D8B-2051E9B76CF7}" type="presOf" srcId="{11915556-489D-2443-8833-E3A21384F958}" destId="{42C5C8E7-AC16-2B4A-88B9-A53C2BC4C868}" srcOrd="0" destOrd="0" presId="urn:microsoft.com/office/officeart/2005/8/layout/chevron2"/>
    <dgm:cxn modelId="{7E4EDDEB-B6E3-8B41-A366-1C9BCE77F6F9}" type="presOf" srcId="{21612149-C5D1-8147-A9E6-B85D5D71B3CD}" destId="{3D459CE4-A52B-A24F-99EB-EFB2FF8942CB}" srcOrd="0" destOrd="0" presId="urn:microsoft.com/office/officeart/2005/8/layout/chevron2"/>
    <dgm:cxn modelId="{2D03E354-1E27-FD42-ACED-DFFA0C75A1FB}" type="presParOf" srcId="{D0954C82-277D-5945-B57D-0A93A1B066F5}" destId="{21BD2EF2-B177-D54A-9981-741B5CAB36BC}" srcOrd="0" destOrd="0" presId="urn:microsoft.com/office/officeart/2005/8/layout/chevron2"/>
    <dgm:cxn modelId="{F9F6122B-6EBF-D246-84E8-CA5719C7F445}" type="presParOf" srcId="{21BD2EF2-B177-D54A-9981-741B5CAB36BC}" destId="{C94783DC-9E87-CD40-97D9-6A345C756C8D}" srcOrd="0" destOrd="0" presId="urn:microsoft.com/office/officeart/2005/8/layout/chevron2"/>
    <dgm:cxn modelId="{F3BE6A56-5CEE-084F-9238-2184F35426C1}" type="presParOf" srcId="{21BD2EF2-B177-D54A-9981-741B5CAB36BC}" destId="{AF974FF3-BA98-CD4E-991B-498ECB14D3EF}" srcOrd="1" destOrd="0" presId="urn:microsoft.com/office/officeart/2005/8/layout/chevron2"/>
    <dgm:cxn modelId="{FC7D669D-3F19-A749-87E2-446DD3E8C3AD}" type="presParOf" srcId="{D0954C82-277D-5945-B57D-0A93A1B066F5}" destId="{C8C8B4E9-E0E1-DD4A-9DE9-80C88FA580CA}" srcOrd="1" destOrd="0" presId="urn:microsoft.com/office/officeart/2005/8/layout/chevron2"/>
    <dgm:cxn modelId="{83D9DC0D-BAD5-4E41-B490-C8642807FFA0}" type="presParOf" srcId="{D0954C82-277D-5945-B57D-0A93A1B066F5}" destId="{1E449919-8802-D245-80C9-DBFF396B5D6D}" srcOrd="2" destOrd="0" presId="urn:microsoft.com/office/officeart/2005/8/layout/chevron2"/>
    <dgm:cxn modelId="{F97DFDEB-6488-B841-A986-425D21008105}" type="presParOf" srcId="{1E449919-8802-D245-80C9-DBFF396B5D6D}" destId="{42C5C8E7-AC16-2B4A-88B9-A53C2BC4C868}" srcOrd="0" destOrd="0" presId="urn:microsoft.com/office/officeart/2005/8/layout/chevron2"/>
    <dgm:cxn modelId="{2C4523FA-DA5C-7C4F-A8BD-F53049BC6A21}" type="presParOf" srcId="{1E449919-8802-D245-80C9-DBFF396B5D6D}" destId="{574E776B-A66B-8744-A3C7-11EF079D1A26}" srcOrd="1" destOrd="0" presId="urn:microsoft.com/office/officeart/2005/8/layout/chevron2"/>
    <dgm:cxn modelId="{9CF20F73-9090-5B4A-A622-F4079D3CC1ED}" type="presParOf" srcId="{D0954C82-277D-5945-B57D-0A93A1B066F5}" destId="{B190249B-6984-5844-ABBC-DDF20667EB01}" srcOrd="3" destOrd="0" presId="urn:microsoft.com/office/officeart/2005/8/layout/chevron2"/>
    <dgm:cxn modelId="{A12490E0-6020-F64E-958C-EDC4FBD1E93B}" type="presParOf" srcId="{D0954C82-277D-5945-B57D-0A93A1B066F5}" destId="{51D76982-665F-024C-A5D6-FE99F239FE5F}" srcOrd="4" destOrd="0" presId="urn:microsoft.com/office/officeart/2005/8/layout/chevron2"/>
    <dgm:cxn modelId="{626B1F06-F31B-C741-A981-A577B300EA07}" type="presParOf" srcId="{51D76982-665F-024C-A5D6-FE99F239FE5F}" destId="{C6FBC353-0C1F-D643-8346-7FC9FD836BA3}" srcOrd="0" destOrd="0" presId="urn:microsoft.com/office/officeart/2005/8/layout/chevron2"/>
    <dgm:cxn modelId="{EE357982-7C86-7141-AF25-0C625254D26F}" type="presParOf" srcId="{51D76982-665F-024C-A5D6-FE99F239FE5F}" destId="{EFD24628-16DB-1E48-B07C-F5800F7A8665}" srcOrd="1" destOrd="0" presId="urn:microsoft.com/office/officeart/2005/8/layout/chevron2"/>
    <dgm:cxn modelId="{37FF94C7-C47F-8248-ADF3-CD2199F9E74B}" type="presParOf" srcId="{D0954C82-277D-5945-B57D-0A93A1B066F5}" destId="{C658BB51-6E57-E449-B082-557E34FB3B8A}" srcOrd="5" destOrd="0" presId="urn:microsoft.com/office/officeart/2005/8/layout/chevron2"/>
    <dgm:cxn modelId="{DA9A7D00-F2D3-E54C-AF0A-6DF08982EC8E}" type="presParOf" srcId="{D0954C82-277D-5945-B57D-0A93A1B066F5}" destId="{D7748CCD-C19A-E848-9196-59D430E2B251}" srcOrd="6" destOrd="0" presId="urn:microsoft.com/office/officeart/2005/8/layout/chevron2"/>
    <dgm:cxn modelId="{F4DF2304-AD3A-8C4F-86F6-1231749511EF}" type="presParOf" srcId="{D7748CCD-C19A-E848-9196-59D430E2B251}" destId="{2F48888D-7121-2C4F-B66F-774A0EAAC093}" srcOrd="0" destOrd="0" presId="urn:microsoft.com/office/officeart/2005/8/layout/chevron2"/>
    <dgm:cxn modelId="{B89807F7-FFF5-7842-86AA-C0B61883FC84}" type="presParOf" srcId="{D7748CCD-C19A-E848-9196-59D430E2B251}" destId="{3D459CE4-A52B-A24F-99EB-EFB2FF8942CB}" srcOrd="1" destOrd="0" presId="urn:microsoft.com/office/officeart/2005/8/layout/chevron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3D609C-39C3-7045-A274-60CFD2AD7E77}"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en-GB"/>
        </a:p>
      </dgm:t>
    </dgm:pt>
    <dgm:pt modelId="{622E83CA-607A-F044-A75D-6C4B51D0F00C}">
      <dgm:prSet phldrT="[Text]"/>
      <dgm:spPr>
        <a:solidFill>
          <a:srgbClr val="C00000"/>
        </a:solidFill>
        <a:ln>
          <a:solidFill>
            <a:srgbClr val="C00000"/>
          </a:solidFill>
        </a:ln>
      </dgm:spPr>
      <dgm:t>
        <a:bodyPr/>
        <a:lstStyle/>
        <a:p>
          <a:pPr rtl="0"/>
          <a:r>
            <a:rPr lang="en-GB" b="1" dirty="0"/>
            <a:t>High</a:t>
          </a:r>
        </a:p>
      </dgm:t>
    </dgm:pt>
    <dgm:pt modelId="{4F2376BA-8806-B845-A20B-76012B4FC4BB}" type="parTrans" cxnId="{1AC8ABC5-DF6D-F248-B91F-34E028BDD36D}">
      <dgm:prSet/>
      <dgm:spPr/>
      <dgm:t>
        <a:bodyPr/>
        <a:lstStyle/>
        <a:p>
          <a:endParaRPr lang="en-GB"/>
        </a:p>
      </dgm:t>
    </dgm:pt>
    <dgm:pt modelId="{4420A145-23AA-D746-99E6-5648FAA28CA4}" type="sibTrans" cxnId="{1AC8ABC5-DF6D-F248-B91F-34E028BDD36D}">
      <dgm:prSet/>
      <dgm:spPr/>
      <dgm:t>
        <a:bodyPr/>
        <a:lstStyle/>
        <a:p>
          <a:endParaRPr lang="en-GB"/>
        </a:p>
      </dgm:t>
    </dgm:pt>
    <dgm:pt modelId="{C216418E-5628-4F46-AE28-FE3ECD6D2D9D}">
      <dgm:prSet phldrT="[Text]"/>
      <dgm:spPr>
        <a:ln>
          <a:solidFill>
            <a:srgbClr val="C00000"/>
          </a:solidFill>
        </a:ln>
      </dgm:spPr>
      <dgm:t>
        <a:bodyPr/>
        <a:lstStyle/>
        <a:p>
          <a:r>
            <a:rPr lang="en-GB" dirty="0"/>
            <a:t>Irreversible or very severe damage</a:t>
          </a:r>
        </a:p>
      </dgm:t>
    </dgm:pt>
    <dgm:pt modelId="{3F1A6E72-C240-1A4F-8336-7E55D4341E2F}" type="parTrans" cxnId="{E5F27AC2-B142-1E48-B1BE-44354BCD54EF}">
      <dgm:prSet/>
      <dgm:spPr/>
      <dgm:t>
        <a:bodyPr/>
        <a:lstStyle/>
        <a:p>
          <a:endParaRPr lang="en-GB"/>
        </a:p>
      </dgm:t>
    </dgm:pt>
    <dgm:pt modelId="{25DDD7FF-AB6A-6A4B-81F9-5D4CEFC1C2FE}" type="sibTrans" cxnId="{E5F27AC2-B142-1E48-B1BE-44354BCD54EF}">
      <dgm:prSet/>
      <dgm:spPr/>
      <dgm:t>
        <a:bodyPr/>
        <a:lstStyle/>
        <a:p>
          <a:endParaRPr lang="en-GB"/>
        </a:p>
      </dgm:t>
    </dgm:pt>
    <dgm:pt modelId="{11915556-489D-2443-8833-E3A21384F958}">
      <dgm:prSet phldrT="[Text]"/>
      <dgm:spPr>
        <a:solidFill>
          <a:srgbClr val="FF9300"/>
        </a:solidFill>
        <a:ln>
          <a:solidFill>
            <a:srgbClr val="FF9300"/>
          </a:solidFill>
        </a:ln>
      </dgm:spPr>
      <dgm:t>
        <a:bodyPr/>
        <a:lstStyle/>
        <a:p>
          <a:pPr rtl="0"/>
          <a:r>
            <a:rPr lang="en-GB" b="1" dirty="0"/>
            <a:t>Med</a:t>
          </a:r>
        </a:p>
      </dgm:t>
    </dgm:pt>
    <dgm:pt modelId="{47C8D512-3721-A342-9C66-E67D21A8660B}" type="parTrans" cxnId="{B077E90C-0C2A-6943-994D-EB7B4ED7C2FC}">
      <dgm:prSet/>
      <dgm:spPr/>
      <dgm:t>
        <a:bodyPr/>
        <a:lstStyle/>
        <a:p>
          <a:endParaRPr lang="en-GB"/>
        </a:p>
      </dgm:t>
    </dgm:pt>
    <dgm:pt modelId="{F9C0E268-B26A-BD44-8583-17C78BE31C9F}" type="sibTrans" cxnId="{B077E90C-0C2A-6943-994D-EB7B4ED7C2FC}">
      <dgm:prSet/>
      <dgm:spPr/>
      <dgm:t>
        <a:bodyPr/>
        <a:lstStyle/>
        <a:p>
          <a:endParaRPr lang="en-GB"/>
        </a:p>
      </dgm:t>
    </dgm:pt>
    <dgm:pt modelId="{937B17F7-F9E2-6149-AADC-49C2E9DE71D2}">
      <dgm:prSet phldrT="[Text]"/>
      <dgm:spPr>
        <a:ln>
          <a:solidFill>
            <a:srgbClr val="FF9300"/>
          </a:solidFill>
        </a:ln>
      </dgm:spPr>
      <dgm:t>
        <a:bodyPr/>
        <a:lstStyle/>
        <a:p>
          <a:r>
            <a:rPr lang="en-GB" dirty="0"/>
            <a:t>Significant damage</a:t>
          </a:r>
        </a:p>
      </dgm:t>
    </dgm:pt>
    <dgm:pt modelId="{1759F815-06E5-4D41-98B1-4C7CDDE06621}" type="parTrans" cxnId="{847AAAB5-04DE-774D-9C96-5FB3A3B86193}">
      <dgm:prSet/>
      <dgm:spPr/>
      <dgm:t>
        <a:bodyPr/>
        <a:lstStyle/>
        <a:p>
          <a:endParaRPr lang="en-GB"/>
        </a:p>
      </dgm:t>
    </dgm:pt>
    <dgm:pt modelId="{57480689-7DAC-3749-B5A3-F68E8C0C1F02}" type="sibTrans" cxnId="{847AAAB5-04DE-774D-9C96-5FB3A3B86193}">
      <dgm:prSet/>
      <dgm:spPr/>
      <dgm:t>
        <a:bodyPr/>
        <a:lstStyle/>
        <a:p>
          <a:endParaRPr lang="en-GB"/>
        </a:p>
      </dgm:t>
    </dgm:pt>
    <dgm:pt modelId="{6FF4D68C-FACC-1F47-8A5F-BF19AA807CB1}">
      <dgm:prSet phldrT="[Text]"/>
      <dgm:spPr>
        <a:solidFill>
          <a:srgbClr val="FFC000"/>
        </a:solidFill>
        <a:ln>
          <a:solidFill>
            <a:srgbClr val="FFC000"/>
          </a:solidFill>
        </a:ln>
      </dgm:spPr>
      <dgm:t>
        <a:bodyPr/>
        <a:lstStyle/>
        <a:p>
          <a:pPr rtl="0"/>
          <a:r>
            <a:rPr lang="en-GB" b="1" dirty="0"/>
            <a:t>Low</a:t>
          </a:r>
        </a:p>
      </dgm:t>
    </dgm:pt>
    <dgm:pt modelId="{EE722452-DBFF-8146-99D2-83A4352A8470}" type="parTrans" cxnId="{20B46971-2234-5245-95A1-2DDC6AD94D40}">
      <dgm:prSet/>
      <dgm:spPr/>
      <dgm:t>
        <a:bodyPr/>
        <a:lstStyle/>
        <a:p>
          <a:endParaRPr lang="en-GB"/>
        </a:p>
      </dgm:t>
    </dgm:pt>
    <dgm:pt modelId="{5BA517D6-BA4C-4349-9128-E6A1733A2D54}" type="sibTrans" cxnId="{20B46971-2234-5245-95A1-2DDC6AD94D40}">
      <dgm:prSet/>
      <dgm:spPr/>
      <dgm:t>
        <a:bodyPr/>
        <a:lstStyle/>
        <a:p>
          <a:endParaRPr lang="en-GB"/>
        </a:p>
      </dgm:t>
    </dgm:pt>
    <dgm:pt modelId="{63712F46-14BB-0446-8AB3-B0C896AF28B4}">
      <dgm:prSet phldrT="[Text]"/>
      <dgm:spPr>
        <a:ln>
          <a:solidFill>
            <a:srgbClr val="FFC000"/>
          </a:solidFill>
        </a:ln>
      </dgm:spPr>
      <dgm:t>
        <a:bodyPr/>
        <a:lstStyle/>
        <a:p>
          <a:r>
            <a:rPr lang="en-GB" dirty="0"/>
            <a:t>Some damage that can be minimized with mitigation measures</a:t>
          </a:r>
        </a:p>
      </dgm:t>
    </dgm:pt>
    <dgm:pt modelId="{17950207-2BC6-8F40-8650-8276F00B3CF5}" type="parTrans" cxnId="{075A004C-B26D-6A43-B06E-7C32A0660E39}">
      <dgm:prSet/>
      <dgm:spPr/>
      <dgm:t>
        <a:bodyPr/>
        <a:lstStyle/>
        <a:p>
          <a:endParaRPr lang="en-GB"/>
        </a:p>
      </dgm:t>
    </dgm:pt>
    <dgm:pt modelId="{22C2AAD6-398D-5642-903F-A5107247C6E7}" type="sibTrans" cxnId="{075A004C-B26D-6A43-B06E-7C32A0660E39}">
      <dgm:prSet/>
      <dgm:spPr/>
      <dgm:t>
        <a:bodyPr/>
        <a:lstStyle/>
        <a:p>
          <a:endParaRPr lang="en-GB"/>
        </a:p>
      </dgm:t>
    </dgm:pt>
    <dgm:pt modelId="{F0CC4A4B-90E1-9C45-8203-9EB9CE5B626B}">
      <dgm:prSet/>
      <dgm:spPr>
        <a:solidFill>
          <a:srgbClr val="368729"/>
        </a:solidFill>
        <a:ln>
          <a:solidFill>
            <a:srgbClr val="368729"/>
          </a:solidFill>
        </a:ln>
      </dgm:spPr>
      <dgm:t>
        <a:bodyPr/>
        <a:lstStyle/>
        <a:p>
          <a:r>
            <a:rPr lang="en-GB" b="1" dirty="0"/>
            <a:t>Negligible</a:t>
          </a:r>
        </a:p>
      </dgm:t>
    </dgm:pt>
    <dgm:pt modelId="{FEC577DC-23FA-2F47-9E4B-69FC264F197A}" type="parTrans" cxnId="{E549373F-2137-0D4E-9AA3-E72D11D41CB9}">
      <dgm:prSet/>
      <dgm:spPr/>
      <dgm:t>
        <a:bodyPr/>
        <a:lstStyle/>
        <a:p>
          <a:endParaRPr lang="en-GB"/>
        </a:p>
      </dgm:t>
    </dgm:pt>
    <dgm:pt modelId="{95121C70-E422-4C43-A986-EE32A2B3B7C6}" type="sibTrans" cxnId="{E549373F-2137-0D4E-9AA3-E72D11D41CB9}">
      <dgm:prSet/>
      <dgm:spPr/>
      <dgm:t>
        <a:bodyPr/>
        <a:lstStyle/>
        <a:p>
          <a:endParaRPr lang="en-GB"/>
        </a:p>
      </dgm:t>
    </dgm:pt>
    <dgm:pt modelId="{21612149-C5D1-8147-A9E6-B85D5D71B3CD}">
      <dgm:prSet/>
      <dgm:spPr>
        <a:ln>
          <a:solidFill>
            <a:srgbClr val="368729"/>
          </a:solidFill>
        </a:ln>
      </dgm:spPr>
      <dgm:t>
        <a:bodyPr/>
        <a:lstStyle/>
        <a:p>
          <a:r>
            <a:rPr lang="en-GB" dirty="0"/>
            <a:t>No significant impacts</a:t>
          </a:r>
        </a:p>
      </dgm:t>
    </dgm:pt>
    <dgm:pt modelId="{72008D4F-D97A-DA4B-BC0D-6D82180324F2}" type="parTrans" cxnId="{2C320654-0A1C-0D4D-BF4F-2D8A13C67EB2}">
      <dgm:prSet/>
      <dgm:spPr/>
      <dgm:t>
        <a:bodyPr/>
        <a:lstStyle/>
        <a:p>
          <a:endParaRPr lang="en-GB"/>
        </a:p>
      </dgm:t>
    </dgm:pt>
    <dgm:pt modelId="{9F8A4EE2-42A5-5A4F-A20A-0B9177DD3698}" type="sibTrans" cxnId="{2C320654-0A1C-0D4D-BF4F-2D8A13C67EB2}">
      <dgm:prSet/>
      <dgm:spPr/>
      <dgm:t>
        <a:bodyPr/>
        <a:lstStyle/>
        <a:p>
          <a:endParaRPr lang="en-GB"/>
        </a:p>
      </dgm:t>
    </dgm:pt>
    <dgm:pt modelId="{D0954C82-277D-5945-B57D-0A93A1B066F5}" type="pres">
      <dgm:prSet presAssocID="{D33D609C-39C3-7045-A274-60CFD2AD7E77}" presName="linearFlow" presStyleCnt="0">
        <dgm:presLayoutVars>
          <dgm:dir/>
          <dgm:animLvl val="lvl"/>
          <dgm:resizeHandles val="exact"/>
        </dgm:presLayoutVars>
      </dgm:prSet>
      <dgm:spPr/>
    </dgm:pt>
    <dgm:pt modelId="{21BD2EF2-B177-D54A-9981-741B5CAB36BC}" type="pres">
      <dgm:prSet presAssocID="{622E83CA-607A-F044-A75D-6C4B51D0F00C}" presName="composite" presStyleCnt="0"/>
      <dgm:spPr/>
    </dgm:pt>
    <dgm:pt modelId="{C94783DC-9E87-CD40-97D9-6A345C756C8D}" type="pres">
      <dgm:prSet presAssocID="{622E83CA-607A-F044-A75D-6C4B51D0F00C}" presName="parentText" presStyleLbl="alignNode1" presStyleIdx="0" presStyleCnt="4">
        <dgm:presLayoutVars>
          <dgm:chMax val="1"/>
          <dgm:bulletEnabled val="1"/>
        </dgm:presLayoutVars>
      </dgm:prSet>
      <dgm:spPr/>
    </dgm:pt>
    <dgm:pt modelId="{AF974FF3-BA98-CD4E-991B-498ECB14D3EF}" type="pres">
      <dgm:prSet presAssocID="{622E83CA-607A-F044-A75D-6C4B51D0F00C}" presName="descendantText" presStyleLbl="alignAcc1" presStyleIdx="0" presStyleCnt="4">
        <dgm:presLayoutVars>
          <dgm:bulletEnabled val="1"/>
        </dgm:presLayoutVars>
      </dgm:prSet>
      <dgm:spPr/>
    </dgm:pt>
    <dgm:pt modelId="{C8C8B4E9-E0E1-DD4A-9DE9-80C88FA580CA}" type="pres">
      <dgm:prSet presAssocID="{4420A145-23AA-D746-99E6-5648FAA28CA4}" presName="sp" presStyleCnt="0"/>
      <dgm:spPr/>
    </dgm:pt>
    <dgm:pt modelId="{1E449919-8802-D245-80C9-DBFF396B5D6D}" type="pres">
      <dgm:prSet presAssocID="{11915556-489D-2443-8833-E3A21384F958}" presName="composite" presStyleCnt="0"/>
      <dgm:spPr/>
    </dgm:pt>
    <dgm:pt modelId="{42C5C8E7-AC16-2B4A-88B9-A53C2BC4C868}" type="pres">
      <dgm:prSet presAssocID="{11915556-489D-2443-8833-E3A21384F958}" presName="parentText" presStyleLbl="alignNode1" presStyleIdx="1" presStyleCnt="4">
        <dgm:presLayoutVars>
          <dgm:chMax val="1"/>
          <dgm:bulletEnabled val="1"/>
        </dgm:presLayoutVars>
      </dgm:prSet>
      <dgm:spPr/>
    </dgm:pt>
    <dgm:pt modelId="{574E776B-A66B-8744-A3C7-11EF079D1A26}" type="pres">
      <dgm:prSet presAssocID="{11915556-489D-2443-8833-E3A21384F958}" presName="descendantText" presStyleLbl="alignAcc1" presStyleIdx="1" presStyleCnt="4">
        <dgm:presLayoutVars>
          <dgm:bulletEnabled val="1"/>
        </dgm:presLayoutVars>
      </dgm:prSet>
      <dgm:spPr/>
    </dgm:pt>
    <dgm:pt modelId="{B190249B-6984-5844-ABBC-DDF20667EB01}" type="pres">
      <dgm:prSet presAssocID="{F9C0E268-B26A-BD44-8583-17C78BE31C9F}" presName="sp" presStyleCnt="0"/>
      <dgm:spPr/>
    </dgm:pt>
    <dgm:pt modelId="{51D76982-665F-024C-A5D6-FE99F239FE5F}" type="pres">
      <dgm:prSet presAssocID="{6FF4D68C-FACC-1F47-8A5F-BF19AA807CB1}" presName="composite" presStyleCnt="0"/>
      <dgm:spPr/>
    </dgm:pt>
    <dgm:pt modelId="{C6FBC353-0C1F-D643-8346-7FC9FD836BA3}" type="pres">
      <dgm:prSet presAssocID="{6FF4D68C-FACC-1F47-8A5F-BF19AA807CB1}" presName="parentText" presStyleLbl="alignNode1" presStyleIdx="2" presStyleCnt="4">
        <dgm:presLayoutVars>
          <dgm:chMax val="1"/>
          <dgm:bulletEnabled val="1"/>
        </dgm:presLayoutVars>
      </dgm:prSet>
      <dgm:spPr/>
    </dgm:pt>
    <dgm:pt modelId="{EFD24628-16DB-1E48-B07C-F5800F7A8665}" type="pres">
      <dgm:prSet presAssocID="{6FF4D68C-FACC-1F47-8A5F-BF19AA807CB1}" presName="descendantText" presStyleLbl="alignAcc1" presStyleIdx="2" presStyleCnt="4">
        <dgm:presLayoutVars>
          <dgm:bulletEnabled val="1"/>
        </dgm:presLayoutVars>
      </dgm:prSet>
      <dgm:spPr/>
    </dgm:pt>
    <dgm:pt modelId="{C658BB51-6E57-E449-B082-557E34FB3B8A}" type="pres">
      <dgm:prSet presAssocID="{5BA517D6-BA4C-4349-9128-E6A1733A2D54}" presName="sp" presStyleCnt="0"/>
      <dgm:spPr/>
    </dgm:pt>
    <dgm:pt modelId="{D7748CCD-C19A-E848-9196-59D430E2B251}" type="pres">
      <dgm:prSet presAssocID="{F0CC4A4B-90E1-9C45-8203-9EB9CE5B626B}" presName="composite" presStyleCnt="0"/>
      <dgm:spPr/>
    </dgm:pt>
    <dgm:pt modelId="{2F48888D-7121-2C4F-B66F-774A0EAAC093}" type="pres">
      <dgm:prSet presAssocID="{F0CC4A4B-90E1-9C45-8203-9EB9CE5B626B}" presName="parentText" presStyleLbl="alignNode1" presStyleIdx="3" presStyleCnt="4">
        <dgm:presLayoutVars>
          <dgm:chMax val="1"/>
          <dgm:bulletEnabled val="1"/>
        </dgm:presLayoutVars>
      </dgm:prSet>
      <dgm:spPr/>
    </dgm:pt>
    <dgm:pt modelId="{3D459CE4-A52B-A24F-99EB-EFB2FF8942CB}" type="pres">
      <dgm:prSet presAssocID="{F0CC4A4B-90E1-9C45-8203-9EB9CE5B626B}" presName="descendantText" presStyleLbl="alignAcc1" presStyleIdx="3" presStyleCnt="4">
        <dgm:presLayoutVars>
          <dgm:bulletEnabled val="1"/>
        </dgm:presLayoutVars>
      </dgm:prSet>
      <dgm:spPr/>
    </dgm:pt>
  </dgm:ptLst>
  <dgm:cxnLst>
    <dgm:cxn modelId="{B077E90C-0C2A-6943-994D-EB7B4ED7C2FC}" srcId="{D33D609C-39C3-7045-A274-60CFD2AD7E77}" destId="{11915556-489D-2443-8833-E3A21384F958}" srcOrd="1" destOrd="0" parTransId="{47C8D512-3721-A342-9C66-E67D21A8660B}" sibTransId="{F9C0E268-B26A-BD44-8583-17C78BE31C9F}"/>
    <dgm:cxn modelId="{E549373F-2137-0D4E-9AA3-E72D11D41CB9}" srcId="{D33D609C-39C3-7045-A274-60CFD2AD7E77}" destId="{F0CC4A4B-90E1-9C45-8203-9EB9CE5B626B}" srcOrd="3" destOrd="0" parTransId="{FEC577DC-23FA-2F47-9E4B-69FC264F197A}" sibTransId="{95121C70-E422-4C43-A986-EE32A2B3B7C6}"/>
    <dgm:cxn modelId="{075A004C-B26D-6A43-B06E-7C32A0660E39}" srcId="{6FF4D68C-FACC-1F47-8A5F-BF19AA807CB1}" destId="{63712F46-14BB-0446-8AB3-B0C896AF28B4}" srcOrd="0" destOrd="0" parTransId="{17950207-2BC6-8F40-8650-8276F00B3CF5}" sibTransId="{22C2AAD6-398D-5642-903F-A5107247C6E7}"/>
    <dgm:cxn modelId="{20B46971-2234-5245-95A1-2DDC6AD94D40}" srcId="{D33D609C-39C3-7045-A274-60CFD2AD7E77}" destId="{6FF4D68C-FACC-1F47-8A5F-BF19AA807CB1}" srcOrd="2" destOrd="0" parTransId="{EE722452-DBFF-8146-99D2-83A4352A8470}" sibTransId="{5BA517D6-BA4C-4349-9128-E6A1733A2D54}"/>
    <dgm:cxn modelId="{2C320654-0A1C-0D4D-BF4F-2D8A13C67EB2}" srcId="{F0CC4A4B-90E1-9C45-8203-9EB9CE5B626B}" destId="{21612149-C5D1-8147-A9E6-B85D5D71B3CD}" srcOrd="0" destOrd="0" parTransId="{72008D4F-D97A-DA4B-BC0D-6D82180324F2}" sibTransId="{9F8A4EE2-42A5-5A4F-A20A-0B9177DD3698}"/>
    <dgm:cxn modelId="{9FB14054-17B8-534C-ABDD-D8D13041B7F7}" type="presOf" srcId="{63712F46-14BB-0446-8AB3-B0C896AF28B4}" destId="{EFD24628-16DB-1E48-B07C-F5800F7A8665}" srcOrd="0" destOrd="0" presId="urn:microsoft.com/office/officeart/2005/8/layout/chevron2"/>
    <dgm:cxn modelId="{BF0DDA74-7E2B-5B48-811F-931FEEF804B2}" type="presOf" srcId="{C216418E-5628-4F46-AE28-FE3ECD6D2D9D}" destId="{AF974FF3-BA98-CD4E-991B-498ECB14D3EF}" srcOrd="0" destOrd="0" presId="urn:microsoft.com/office/officeart/2005/8/layout/chevron2"/>
    <dgm:cxn modelId="{8A1F9E76-29CC-F244-8BD5-DBA3086BF519}" type="presOf" srcId="{D33D609C-39C3-7045-A274-60CFD2AD7E77}" destId="{D0954C82-277D-5945-B57D-0A93A1B066F5}" srcOrd="0" destOrd="0" presId="urn:microsoft.com/office/officeart/2005/8/layout/chevron2"/>
    <dgm:cxn modelId="{20B6BDAC-33B2-BE4A-86EE-B7D5F4B06011}" type="presOf" srcId="{937B17F7-F9E2-6149-AADC-49C2E9DE71D2}" destId="{574E776B-A66B-8744-A3C7-11EF079D1A26}" srcOrd="0" destOrd="0" presId="urn:microsoft.com/office/officeart/2005/8/layout/chevron2"/>
    <dgm:cxn modelId="{847AAAB5-04DE-774D-9C96-5FB3A3B86193}" srcId="{11915556-489D-2443-8833-E3A21384F958}" destId="{937B17F7-F9E2-6149-AADC-49C2E9DE71D2}" srcOrd="0" destOrd="0" parTransId="{1759F815-06E5-4D41-98B1-4C7CDDE06621}" sibTransId="{57480689-7DAC-3749-B5A3-F68E8C0C1F02}"/>
    <dgm:cxn modelId="{8FFB7DB9-0305-AB4D-B8F5-936029D1D546}" type="presOf" srcId="{622E83CA-607A-F044-A75D-6C4B51D0F00C}" destId="{C94783DC-9E87-CD40-97D9-6A345C756C8D}" srcOrd="0" destOrd="0" presId="urn:microsoft.com/office/officeart/2005/8/layout/chevron2"/>
    <dgm:cxn modelId="{E5F27AC2-B142-1E48-B1BE-44354BCD54EF}" srcId="{622E83CA-607A-F044-A75D-6C4B51D0F00C}" destId="{C216418E-5628-4F46-AE28-FE3ECD6D2D9D}" srcOrd="0" destOrd="0" parTransId="{3F1A6E72-C240-1A4F-8336-7E55D4341E2F}" sibTransId="{25DDD7FF-AB6A-6A4B-81F9-5D4CEFC1C2FE}"/>
    <dgm:cxn modelId="{1AC8ABC5-DF6D-F248-B91F-34E028BDD36D}" srcId="{D33D609C-39C3-7045-A274-60CFD2AD7E77}" destId="{622E83CA-607A-F044-A75D-6C4B51D0F00C}" srcOrd="0" destOrd="0" parTransId="{4F2376BA-8806-B845-A20B-76012B4FC4BB}" sibTransId="{4420A145-23AA-D746-99E6-5648FAA28CA4}"/>
    <dgm:cxn modelId="{03234BC7-BDE1-7742-BF77-E43235101661}" type="presOf" srcId="{6FF4D68C-FACC-1F47-8A5F-BF19AA807CB1}" destId="{C6FBC353-0C1F-D643-8346-7FC9FD836BA3}" srcOrd="0" destOrd="0" presId="urn:microsoft.com/office/officeart/2005/8/layout/chevron2"/>
    <dgm:cxn modelId="{CFA2FDD2-4BB1-794A-A5EC-8F9101F1E35A}" type="presOf" srcId="{F0CC4A4B-90E1-9C45-8203-9EB9CE5B626B}" destId="{2F48888D-7121-2C4F-B66F-774A0EAAC093}" srcOrd="0" destOrd="0" presId="urn:microsoft.com/office/officeart/2005/8/layout/chevron2"/>
    <dgm:cxn modelId="{C077EDE9-E45F-BF49-9D8B-2051E9B76CF7}" type="presOf" srcId="{11915556-489D-2443-8833-E3A21384F958}" destId="{42C5C8E7-AC16-2B4A-88B9-A53C2BC4C868}" srcOrd="0" destOrd="0" presId="urn:microsoft.com/office/officeart/2005/8/layout/chevron2"/>
    <dgm:cxn modelId="{7E4EDDEB-B6E3-8B41-A366-1C9BCE77F6F9}" type="presOf" srcId="{21612149-C5D1-8147-A9E6-B85D5D71B3CD}" destId="{3D459CE4-A52B-A24F-99EB-EFB2FF8942CB}" srcOrd="0" destOrd="0" presId="urn:microsoft.com/office/officeart/2005/8/layout/chevron2"/>
    <dgm:cxn modelId="{2D03E354-1E27-FD42-ACED-DFFA0C75A1FB}" type="presParOf" srcId="{D0954C82-277D-5945-B57D-0A93A1B066F5}" destId="{21BD2EF2-B177-D54A-9981-741B5CAB36BC}" srcOrd="0" destOrd="0" presId="urn:microsoft.com/office/officeart/2005/8/layout/chevron2"/>
    <dgm:cxn modelId="{F9F6122B-6EBF-D246-84E8-CA5719C7F445}" type="presParOf" srcId="{21BD2EF2-B177-D54A-9981-741B5CAB36BC}" destId="{C94783DC-9E87-CD40-97D9-6A345C756C8D}" srcOrd="0" destOrd="0" presId="urn:microsoft.com/office/officeart/2005/8/layout/chevron2"/>
    <dgm:cxn modelId="{F3BE6A56-5CEE-084F-9238-2184F35426C1}" type="presParOf" srcId="{21BD2EF2-B177-D54A-9981-741B5CAB36BC}" destId="{AF974FF3-BA98-CD4E-991B-498ECB14D3EF}" srcOrd="1" destOrd="0" presId="urn:microsoft.com/office/officeart/2005/8/layout/chevron2"/>
    <dgm:cxn modelId="{FC7D669D-3F19-A749-87E2-446DD3E8C3AD}" type="presParOf" srcId="{D0954C82-277D-5945-B57D-0A93A1B066F5}" destId="{C8C8B4E9-E0E1-DD4A-9DE9-80C88FA580CA}" srcOrd="1" destOrd="0" presId="urn:microsoft.com/office/officeart/2005/8/layout/chevron2"/>
    <dgm:cxn modelId="{83D9DC0D-BAD5-4E41-B490-C8642807FFA0}" type="presParOf" srcId="{D0954C82-277D-5945-B57D-0A93A1B066F5}" destId="{1E449919-8802-D245-80C9-DBFF396B5D6D}" srcOrd="2" destOrd="0" presId="urn:microsoft.com/office/officeart/2005/8/layout/chevron2"/>
    <dgm:cxn modelId="{F97DFDEB-6488-B841-A986-425D21008105}" type="presParOf" srcId="{1E449919-8802-D245-80C9-DBFF396B5D6D}" destId="{42C5C8E7-AC16-2B4A-88B9-A53C2BC4C868}" srcOrd="0" destOrd="0" presId="urn:microsoft.com/office/officeart/2005/8/layout/chevron2"/>
    <dgm:cxn modelId="{2C4523FA-DA5C-7C4F-A8BD-F53049BC6A21}" type="presParOf" srcId="{1E449919-8802-D245-80C9-DBFF396B5D6D}" destId="{574E776B-A66B-8744-A3C7-11EF079D1A26}" srcOrd="1" destOrd="0" presId="urn:microsoft.com/office/officeart/2005/8/layout/chevron2"/>
    <dgm:cxn modelId="{9CF20F73-9090-5B4A-A622-F4079D3CC1ED}" type="presParOf" srcId="{D0954C82-277D-5945-B57D-0A93A1B066F5}" destId="{B190249B-6984-5844-ABBC-DDF20667EB01}" srcOrd="3" destOrd="0" presId="urn:microsoft.com/office/officeart/2005/8/layout/chevron2"/>
    <dgm:cxn modelId="{A12490E0-6020-F64E-958C-EDC4FBD1E93B}" type="presParOf" srcId="{D0954C82-277D-5945-B57D-0A93A1B066F5}" destId="{51D76982-665F-024C-A5D6-FE99F239FE5F}" srcOrd="4" destOrd="0" presId="urn:microsoft.com/office/officeart/2005/8/layout/chevron2"/>
    <dgm:cxn modelId="{626B1F06-F31B-C741-A981-A577B300EA07}" type="presParOf" srcId="{51D76982-665F-024C-A5D6-FE99F239FE5F}" destId="{C6FBC353-0C1F-D643-8346-7FC9FD836BA3}" srcOrd="0" destOrd="0" presId="urn:microsoft.com/office/officeart/2005/8/layout/chevron2"/>
    <dgm:cxn modelId="{EE357982-7C86-7141-AF25-0C625254D26F}" type="presParOf" srcId="{51D76982-665F-024C-A5D6-FE99F239FE5F}" destId="{EFD24628-16DB-1E48-B07C-F5800F7A8665}" srcOrd="1" destOrd="0" presId="urn:microsoft.com/office/officeart/2005/8/layout/chevron2"/>
    <dgm:cxn modelId="{37FF94C7-C47F-8248-ADF3-CD2199F9E74B}" type="presParOf" srcId="{D0954C82-277D-5945-B57D-0A93A1B066F5}" destId="{C658BB51-6E57-E449-B082-557E34FB3B8A}" srcOrd="5" destOrd="0" presId="urn:microsoft.com/office/officeart/2005/8/layout/chevron2"/>
    <dgm:cxn modelId="{DA9A7D00-F2D3-E54C-AF0A-6DF08982EC8E}" type="presParOf" srcId="{D0954C82-277D-5945-B57D-0A93A1B066F5}" destId="{D7748CCD-C19A-E848-9196-59D430E2B251}" srcOrd="6" destOrd="0" presId="urn:microsoft.com/office/officeart/2005/8/layout/chevron2"/>
    <dgm:cxn modelId="{F4DF2304-AD3A-8C4F-86F6-1231749511EF}" type="presParOf" srcId="{D7748CCD-C19A-E848-9196-59D430E2B251}" destId="{2F48888D-7121-2C4F-B66F-774A0EAAC093}" srcOrd="0" destOrd="0" presId="urn:microsoft.com/office/officeart/2005/8/layout/chevron2"/>
    <dgm:cxn modelId="{B89807F7-FFF5-7842-86AA-C0B61883FC84}" type="presParOf" srcId="{D7748CCD-C19A-E848-9196-59D430E2B251}" destId="{3D459CE4-A52B-A24F-99EB-EFB2FF8942CB}"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3D609C-39C3-7045-A274-60CFD2AD7E77}"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en-GB"/>
        </a:p>
      </dgm:t>
    </dgm:pt>
    <dgm:pt modelId="{622E83CA-607A-F044-A75D-6C4B51D0F00C}">
      <dgm:prSet phldrT="[Text]"/>
      <dgm:spPr>
        <a:solidFill>
          <a:srgbClr val="C00000"/>
        </a:solidFill>
        <a:ln>
          <a:solidFill>
            <a:srgbClr val="C00000"/>
          </a:solidFill>
        </a:ln>
      </dgm:spPr>
      <dgm:t>
        <a:bodyPr/>
        <a:lstStyle/>
        <a:p>
          <a:pPr rtl="0"/>
          <a:r>
            <a:rPr lang="en-GB" b="1" dirty="0"/>
            <a:t>High</a:t>
          </a:r>
        </a:p>
      </dgm:t>
    </dgm:pt>
    <dgm:pt modelId="{4F2376BA-8806-B845-A20B-76012B4FC4BB}" type="parTrans" cxnId="{1AC8ABC5-DF6D-F248-B91F-34E028BDD36D}">
      <dgm:prSet/>
      <dgm:spPr/>
      <dgm:t>
        <a:bodyPr/>
        <a:lstStyle/>
        <a:p>
          <a:endParaRPr lang="en-GB"/>
        </a:p>
      </dgm:t>
    </dgm:pt>
    <dgm:pt modelId="{4420A145-23AA-D746-99E6-5648FAA28CA4}" type="sibTrans" cxnId="{1AC8ABC5-DF6D-F248-B91F-34E028BDD36D}">
      <dgm:prSet/>
      <dgm:spPr/>
      <dgm:t>
        <a:bodyPr/>
        <a:lstStyle/>
        <a:p>
          <a:endParaRPr lang="en-GB"/>
        </a:p>
      </dgm:t>
    </dgm:pt>
    <dgm:pt modelId="{C216418E-5628-4F46-AE28-FE3ECD6D2D9D}">
      <dgm:prSet phldrT="[Text]"/>
      <dgm:spPr>
        <a:ln>
          <a:solidFill>
            <a:srgbClr val="C00000"/>
          </a:solidFill>
        </a:ln>
      </dgm:spPr>
      <dgm:t>
        <a:bodyPr/>
        <a:lstStyle/>
        <a:p>
          <a:r>
            <a:rPr lang="en-GB" b="1" dirty="0">
              <a:solidFill>
                <a:srgbClr val="C00000"/>
              </a:solidFill>
            </a:rPr>
            <a:t>75-100%</a:t>
          </a:r>
          <a:r>
            <a:rPr lang="en-GB" b="1" dirty="0"/>
            <a:t>* </a:t>
          </a:r>
          <a:r>
            <a:rPr lang="en-GB" dirty="0"/>
            <a:t>Highly likely </a:t>
          </a:r>
          <a:endParaRPr lang="en-GB" b="1" dirty="0">
            <a:solidFill>
              <a:srgbClr val="C00000"/>
            </a:solidFill>
          </a:endParaRPr>
        </a:p>
      </dgm:t>
    </dgm:pt>
    <dgm:pt modelId="{3F1A6E72-C240-1A4F-8336-7E55D4341E2F}" type="parTrans" cxnId="{E5F27AC2-B142-1E48-B1BE-44354BCD54EF}">
      <dgm:prSet/>
      <dgm:spPr/>
      <dgm:t>
        <a:bodyPr/>
        <a:lstStyle/>
        <a:p>
          <a:endParaRPr lang="en-GB"/>
        </a:p>
      </dgm:t>
    </dgm:pt>
    <dgm:pt modelId="{25DDD7FF-AB6A-6A4B-81F9-5D4CEFC1C2FE}" type="sibTrans" cxnId="{E5F27AC2-B142-1E48-B1BE-44354BCD54EF}">
      <dgm:prSet/>
      <dgm:spPr/>
      <dgm:t>
        <a:bodyPr/>
        <a:lstStyle/>
        <a:p>
          <a:endParaRPr lang="en-GB"/>
        </a:p>
      </dgm:t>
    </dgm:pt>
    <dgm:pt modelId="{11915556-489D-2443-8833-E3A21384F958}">
      <dgm:prSet phldrT="[Text]"/>
      <dgm:spPr>
        <a:solidFill>
          <a:srgbClr val="FF9300"/>
        </a:solidFill>
        <a:ln>
          <a:solidFill>
            <a:srgbClr val="FF9300"/>
          </a:solidFill>
        </a:ln>
      </dgm:spPr>
      <dgm:t>
        <a:bodyPr/>
        <a:lstStyle/>
        <a:p>
          <a:pPr rtl="0"/>
          <a:r>
            <a:rPr lang="en-GB" b="1" dirty="0"/>
            <a:t>Med</a:t>
          </a:r>
        </a:p>
      </dgm:t>
    </dgm:pt>
    <dgm:pt modelId="{47C8D512-3721-A342-9C66-E67D21A8660B}" type="parTrans" cxnId="{B077E90C-0C2A-6943-994D-EB7B4ED7C2FC}">
      <dgm:prSet/>
      <dgm:spPr/>
      <dgm:t>
        <a:bodyPr/>
        <a:lstStyle/>
        <a:p>
          <a:endParaRPr lang="en-GB"/>
        </a:p>
      </dgm:t>
    </dgm:pt>
    <dgm:pt modelId="{F9C0E268-B26A-BD44-8583-17C78BE31C9F}" type="sibTrans" cxnId="{B077E90C-0C2A-6943-994D-EB7B4ED7C2FC}">
      <dgm:prSet/>
      <dgm:spPr/>
      <dgm:t>
        <a:bodyPr/>
        <a:lstStyle/>
        <a:p>
          <a:endParaRPr lang="en-GB"/>
        </a:p>
      </dgm:t>
    </dgm:pt>
    <dgm:pt modelId="{937B17F7-F9E2-6149-AADC-49C2E9DE71D2}">
      <dgm:prSet phldrT="[Text]"/>
      <dgm:spPr>
        <a:ln>
          <a:solidFill>
            <a:srgbClr val="FF9300"/>
          </a:solidFill>
        </a:ln>
      </dgm:spPr>
      <dgm:t>
        <a:bodyPr/>
        <a:lstStyle/>
        <a:p>
          <a:r>
            <a:rPr lang="en-GB" b="1" dirty="0">
              <a:solidFill>
                <a:srgbClr val="FF9300"/>
              </a:solidFill>
            </a:rPr>
            <a:t>30-75% </a:t>
          </a:r>
          <a:r>
            <a:rPr lang="en-GB" dirty="0"/>
            <a:t>Likely in some circumstances</a:t>
          </a:r>
          <a:endParaRPr lang="en-GB" b="1" dirty="0">
            <a:solidFill>
              <a:srgbClr val="FF9300"/>
            </a:solidFill>
          </a:endParaRPr>
        </a:p>
      </dgm:t>
    </dgm:pt>
    <dgm:pt modelId="{1759F815-06E5-4D41-98B1-4C7CDDE06621}" type="parTrans" cxnId="{847AAAB5-04DE-774D-9C96-5FB3A3B86193}">
      <dgm:prSet/>
      <dgm:spPr/>
      <dgm:t>
        <a:bodyPr/>
        <a:lstStyle/>
        <a:p>
          <a:endParaRPr lang="en-GB"/>
        </a:p>
      </dgm:t>
    </dgm:pt>
    <dgm:pt modelId="{57480689-7DAC-3749-B5A3-F68E8C0C1F02}" type="sibTrans" cxnId="{847AAAB5-04DE-774D-9C96-5FB3A3B86193}">
      <dgm:prSet/>
      <dgm:spPr/>
      <dgm:t>
        <a:bodyPr/>
        <a:lstStyle/>
        <a:p>
          <a:endParaRPr lang="en-GB"/>
        </a:p>
      </dgm:t>
    </dgm:pt>
    <dgm:pt modelId="{6FF4D68C-FACC-1F47-8A5F-BF19AA807CB1}">
      <dgm:prSet phldrT="[Text]"/>
      <dgm:spPr>
        <a:solidFill>
          <a:srgbClr val="FFC000"/>
        </a:solidFill>
        <a:ln>
          <a:solidFill>
            <a:srgbClr val="FFC000"/>
          </a:solidFill>
        </a:ln>
      </dgm:spPr>
      <dgm:t>
        <a:bodyPr/>
        <a:lstStyle/>
        <a:p>
          <a:pPr rtl="0"/>
          <a:r>
            <a:rPr lang="en-GB" b="1" dirty="0"/>
            <a:t>Low</a:t>
          </a:r>
        </a:p>
      </dgm:t>
    </dgm:pt>
    <dgm:pt modelId="{EE722452-DBFF-8146-99D2-83A4352A8470}" type="parTrans" cxnId="{20B46971-2234-5245-95A1-2DDC6AD94D40}">
      <dgm:prSet/>
      <dgm:spPr/>
      <dgm:t>
        <a:bodyPr/>
        <a:lstStyle/>
        <a:p>
          <a:endParaRPr lang="en-GB"/>
        </a:p>
      </dgm:t>
    </dgm:pt>
    <dgm:pt modelId="{5BA517D6-BA4C-4349-9128-E6A1733A2D54}" type="sibTrans" cxnId="{20B46971-2234-5245-95A1-2DDC6AD94D40}">
      <dgm:prSet/>
      <dgm:spPr/>
      <dgm:t>
        <a:bodyPr/>
        <a:lstStyle/>
        <a:p>
          <a:endParaRPr lang="en-GB"/>
        </a:p>
      </dgm:t>
    </dgm:pt>
    <dgm:pt modelId="{63712F46-14BB-0446-8AB3-B0C896AF28B4}">
      <dgm:prSet phldrT="[Text]"/>
      <dgm:spPr>
        <a:ln>
          <a:solidFill>
            <a:srgbClr val="FFC000"/>
          </a:solidFill>
        </a:ln>
      </dgm:spPr>
      <dgm:t>
        <a:bodyPr/>
        <a:lstStyle/>
        <a:p>
          <a:r>
            <a:rPr lang="en-GB" b="1" dirty="0">
              <a:solidFill>
                <a:srgbClr val="FFC000"/>
              </a:solidFill>
            </a:rPr>
            <a:t>7-30% </a:t>
          </a:r>
          <a:r>
            <a:rPr lang="en-GB" dirty="0"/>
            <a:t>Unlikely but has been known to occur</a:t>
          </a:r>
          <a:endParaRPr lang="en-GB" b="1" dirty="0">
            <a:solidFill>
              <a:srgbClr val="FFC000"/>
            </a:solidFill>
          </a:endParaRPr>
        </a:p>
      </dgm:t>
    </dgm:pt>
    <dgm:pt modelId="{17950207-2BC6-8F40-8650-8276F00B3CF5}" type="parTrans" cxnId="{075A004C-B26D-6A43-B06E-7C32A0660E39}">
      <dgm:prSet/>
      <dgm:spPr/>
      <dgm:t>
        <a:bodyPr/>
        <a:lstStyle/>
        <a:p>
          <a:endParaRPr lang="en-GB"/>
        </a:p>
      </dgm:t>
    </dgm:pt>
    <dgm:pt modelId="{22C2AAD6-398D-5642-903F-A5107247C6E7}" type="sibTrans" cxnId="{075A004C-B26D-6A43-B06E-7C32A0660E39}">
      <dgm:prSet/>
      <dgm:spPr/>
      <dgm:t>
        <a:bodyPr/>
        <a:lstStyle/>
        <a:p>
          <a:endParaRPr lang="en-GB"/>
        </a:p>
      </dgm:t>
    </dgm:pt>
    <dgm:pt modelId="{F0CC4A4B-90E1-9C45-8203-9EB9CE5B626B}">
      <dgm:prSet/>
      <dgm:spPr>
        <a:solidFill>
          <a:srgbClr val="368729"/>
        </a:solidFill>
        <a:ln>
          <a:solidFill>
            <a:srgbClr val="368729"/>
          </a:solidFill>
        </a:ln>
      </dgm:spPr>
      <dgm:t>
        <a:bodyPr/>
        <a:lstStyle/>
        <a:p>
          <a:r>
            <a:rPr lang="en-GB" b="1" dirty="0"/>
            <a:t>Negligible</a:t>
          </a:r>
        </a:p>
      </dgm:t>
    </dgm:pt>
    <dgm:pt modelId="{FEC577DC-23FA-2F47-9E4B-69FC264F197A}" type="parTrans" cxnId="{E549373F-2137-0D4E-9AA3-E72D11D41CB9}">
      <dgm:prSet/>
      <dgm:spPr/>
      <dgm:t>
        <a:bodyPr/>
        <a:lstStyle/>
        <a:p>
          <a:endParaRPr lang="en-GB"/>
        </a:p>
      </dgm:t>
    </dgm:pt>
    <dgm:pt modelId="{95121C70-E422-4C43-A986-EE32A2B3B7C6}" type="sibTrans" cxnId="{E549373F-2137-0D4E-9AA3-E72D11D41CB9}">
      <dgm:prSet/>
      <dgm:spPr/>
      <dgm:t>
        <a:bodyPr/>
        <a:lstStyle/>
        <a:p>
          <a:endParaRPr lang="en-GB"/>
        </a:p>
      </dgm:t>
    </dgm:pt>
    <dgm:pt modelId="{21612149-C5D1-8147-A9E6-B85D5D71B3CD}">
      <dgm:prSet/>
      <dgm:spPr>
        <a:ln>
          <a:solidFill>
            <a:srgbClr val="368729"/>
          </a:solidFill>
        </a:ln>
      </dgm:spPr>
      <dgm:t>
        <a:bodyPr/>
        <a:lstStyle/>
        <a:p>
          <a:r>
            <a:rPr lang="en-GB" b="1" dirty="0">
              <a:solidFill>
                <a:srgbClr val="368729"/>
              </a:solidFill>
            </a:rPr>
            <a:t>&lt;7% </a:t>
          </a:r>
          <a:r>
            <a:rPr lang="en-GB" dirty="0"/>
            <a:t>Very unlikely, has never occurred in similar circumstances</a:t>
          </a:r>
          <a:endParaRPr lang="en-GB" b="1" dirty="0">
            <a:solidFill>
              <a:srgbClr val="368729"/>
            </a:solidFill>
          </a:endParaRPr>
        </a:p>
      </dgm:t>
    </dgm:pt>
    <dgm:pt modelId="{72008D4F-D97A-DA4B-BC0D-6D82180324F2}" type="parTrans" cxnId="{2C320654-0A1C-0D4D-BF4F-2D8A13C67EB2}">
      <dgm:prSet/>
      <dgm:spPr/>
      <dgm:t>
        <a:bodyPr/>
        <a:lstStyle/>
        <a:p>
          <a:endParaRPr lang="en-GB"/>
        </a:p>
      </dgm:t>
    </dgm:pt>
    <dgm:pt modelId="{9F8A4EE2-42A5-5A4F-A20A-0B9177DD3698}" type="sibTrans" cxnId="{2C320654-0A1C-0D4D-BF4F-2D8A13C67EB2}">
      <dgm:prSet/>
      <dgm:spPr/>
      <dgm:t>
        <a:bodyPr/>
        <a:lstStyle/>
        <a:p>
          <a:endParaRPr lang="en-GB"/>
        </a:p>
      </dgm:t>
    </dgm:pt>
    <dgm:pt modelId="{D0954C82-277D-5945-B57D-0A93A1B066F5}" type="pres">
      <dgm:prSet presAssocID="{D33D609C-39C3-7045-A274-60CFD2AD7E77}" presName="linearFlow" presStyleCnt="0">
        <dgm:presLayoutVars>
          <dgm:dir/>
          <dgm:animLvl val="lvl"/>
          <dgm:resizeHandles val="exact"/>
        </dgm:presLayoutVars>
      </dgm:prSet>
      <dgm:spPr/>
    </dgm:pt>
    <dgm:pt modelId="{21BD2EF2-B177-D54A-9981-741B5CAB36BC}" type="pres">
      <dgm:prSet presAssocID="{622E83CA-607A-F044-A75D-6C4B51D0F00C}" presName="composite" presStyleCnt="0"/>
      <dgm:spPr/>
    </dgm:pt>
    <dgm:pt modelId="{C94783DC-9E87-CD40-97D9-6A345C756C8D}" type="pres">
      <dgm:prSet presAssocID="{622E83CA-607A-F044-A75D-6C4B51D0F00C}" presName="parentText" presStyleLbl="alignNode1" presStyleIdx="0" presStyleCnt="4">
        <dgm:presLayoutVars>
          <dgm:chMax val="1"/>
          <dgm:bulletEnabled val="1"/>
        </dgm:presLayoutVars>
      </dgm:prSet>
      <dgm:spPr/>
    </dgm:pt>
    <dgm:pt modelId="{AF974FF3-BA98-CD4E-991B-498ECB14D3EF}" type="pres">
      <dgm:prSet presAssocID="{622E83CA-607A-F044-A75D-6C4B51D0F00C}" presName="descendantText" presStyleLbl="alignAcc1" presStyleIdx="0" presStyleCnt="4">
        <dgm:presLayoutVars>
          <dgm:bulletEnabled val="1"/>
        </dgm:presLayoutVars>
      </dgm:prSet>
      <dgm:spPr/>
    </dgm:pt>
    <dgm:pt modelId="{C8C8B4E9-E0E1-DD4A-9DE9-80C88FA580CA}" type="pres">
      <dgm:prSet presAssocID="{4420A145-23AA-D746-99E6-5648FAA28CA4}" presName="sp" presStyleCnt="0"/>
      <dgm:spPr/>
    </dgm:pt>
    <dgm:pt modelId="{1E449919-8802-D245-80C9-DBFF396B5D6D}" type="pres">
      <dgm:prSet presAssocID="{11915556-489D-2443-8833-E3A21384F958}" presName="composite" presStyleCnt="0"/>
      <dgm:spPr/>
    </dgm:pt>
    <dgm:pt modelId="{42C5C8E7-AC16-2B4A-88B9-A53C2BC4C868}" type="pres">
      <dgm:prSet presAssocID="{11915556-489D-2443-8833-E3A21384F958}" presName="parentText" presStyleLbl="alignNode1" presStyleIdx="1" presStyleCnt="4">
        <dgm:presLayoutVars>
          <dgm:chMax val="1"/>
          <dgm:bulletEnabled val="1"/>
        </dgm:presLayoutVars>
      </dgm:prSet>
      <dgm:spPr/>
    </dgm:pt>
    <dgm:pt modelId="{574E776B-A66B-8744-A3C7-11EF079D1A26}" type="pres">
      <dgm:prSet presAssocID="{11915556-489D-2443-8833-E3A21384F958}" presName="descendantText" presStyleLbl="alignAcc1" presStyleIdx="1" presStyleCnt="4">
        <dgm:presLayoutVars>
          <dgm:bulletEnabled val="1"/>
        </dgm:presLayoutVars>
      </dgm:prSet>
      <dgm:spPr/>
    </dgm:pt>
    <dgm:pt modelId="{B190249B-6984-5844-ABBC-DDF20667EB01}" type="pres">
      <dgm:prSet presAssocID="{F9C0E268-B26A-BD44-8583-17C78BE31C9F}" presName="sp" presStyleCnt="0"/>
      <dgm:spPr/>
    </dgm:pt>
    <dgm:pt modelId="{51D76982-665F-024C-A5D6-FE99F239FE5F}" type="pres">
      <dgm:prSet presAssocID="{6FF4D68C-FACC-1F47-8A5F-BF19AA807CB1}" presName="composite" presStyleCnt="0"/>
      <dgm:spPr/>
    </dgm:pt>
    <dgm:pt modelId="{C6FBC353-0C1F-D643-8346-7FC9FD836BA3}" type="pres">
      <dgm:prSet presAssocID="{6FF4D68C-FACC-1F47-8A5F-BF19AA807CB1}" presName="parentText" presStyleLbl="alignNode1" presStyleIdx="2" presStyleCnt="4">
        <dgm:presLayoutVars>
          <dgm:chMax val="1"/>
          <dgm:bulletEnabled val="1"/>
        </dgm:presLayoutVars>
      </dgm:prSet>
      <dgm:spPr/>
    </dgm:pt>
    <dgm:pt modelId="{EFD24628-16DB-1E48-B07C-F5800F7A8665}" type="pres">
      <dgm:prSet presAssocID="{6FF4D68C-FACC-1F47-8A5F-BF19AA807CB1}" presName="descendantText" presStyleLbl="alignAcc1" presStyleIdx="2" presStyleCnt="4">
        <dgm:presLayoutVars>
          <dgm:bulletEnabled val="1"/>
        </dgm:presLayoutVars>
      </dgm:prSet>
      <dgm:spPr/>
    </dgm:pt>
    <dgm:pt modelId="{C658BB51-6E57-E449-B082-557E34FB3B8A}" type="pres">
      <dgm:prSet presAssocID="{5BA517D6-BA4C-4349-9128-E6A1733A2D54}" presName="sp" presStyleCnt="0"/>
      <dgm:spPr/>
    </dgm:pt>
    <dgm:pt modelId="{D7748CCD-C19A-E848-9196-59D430E2B251}" type="pres">
      <dgm:prSet presAssocID="{F0CC4A4B-90E1-9C45-8203-9EB9CE5B626B}" presName="composite" presStyleCnt="0"/>
      <dgm:spPr/>
    </dgm:pt>
    <dgm:pt modelId="{2F48888D-7121-2C4F-B66F-774A0EAAC093}" type="pres">
      <dgm:prSet presAssocID="{F0CC4A4B-90E1-9C45-8203-9EB9CE5B626B}" presName="parentText" presStyleLbl="alignNode1" presStyleIdx="3" presStyleCnt="4">
        <dgm:presLayoutVars>
          <dgm:chMax val="1"/>
          <dgm:bulletEnabled val="1"/>
        </dgm:presLayoutVars>
      </dgm:prSet>
      <dgm:spPr/>
    </dgm:pt>
    <dgm:pt modelId="{3D459CE4-A52B-A24F-99EB-EFB2FF8942CB}" type="pres">
      <dgm:prSet presAssocID="{F0CC4A4B-90E1-9C45-8203-9EB9CE5B626B}" presName="descendantText" presStyleLbl="alignAcc1" presStyleIdx="3" presStyleCnt="4">
        <dgm:presLayoutVars>
          <dgm:bulletEnabled val="1"/>
        </dgm:presLayoutVars>
      </dgm:prSet>
      <dgm:spPr/>
    </dgm:pt>
  </dgm:ptLst>
  <dgm:cxnLst>
    <dgm:cxn modelId="{B077E90C-0C2A-6943-994D-EB7B4ED7C2FC}" srcId="{D33D609C-39C3-7045-A274-60CFD2AD7E77}" destId="{11915556-489D-2443-8833-E3A21384F958}" srcOrd="1" destOrd="0" parTransId="{47C8D512-3721-A342-9C66-E67D21A8660B}" sibTransId="{F9C0E268-B26A-BD44-8583-17C78BE31C9F}"/>
    <dgm:cxn modelId="{E549373F-2137-0D4E-9AA3-E72D11D41CB9}" srcId="{D33D609C-39C3-7045-A274-60CFD2AD7E77}" destId="{F0CC4A4B-90E1-9C45-8203-9EB9CE5B626B}" srcOrd="3" destOrd="0" parTransId="{FEC577DC-23FA-2F47-9E4B-69FC264F197A}" sibTransId="{95121C70-E422-4C43-A986-EE32A2B3B7C6}"/>
    <dgm:cxn modelId="{075A004C-B26D-6A43-B06E-7C32A0660E39}" srcId="{6FF4D68C-FACC-1F47-8A5F-BF19AA807CB1}" destId="{63712F46-14BB-0446-8AB3-B0C896AF28B4}" srcOrd="0" destOrd="0" parTransId="{17950207-2BC6-8F40-8650-8276F00B3CF5}" sibTransId="{22C2AAD6-398D-5642-903F-A5107247C6E7}"/>
    <dgm:cxn modelId="{20B46971-2234-5245-95A1-2DDC6AD94D40}" srcId="{D33D609C-39C3-7045-A274-60CFD2AD7E77}" destId="{6FF4D68C-FACC-1F47-8A5F-BF19AA807CB1}" srcOrd="2" destOrd="0" parTransId="{EE722452-DBFF-8146-99D2-83A4352A8470}" sibTransId="{5BA517D6-BA4C-4349-9128-E6A1733A2D54}"/>
    <dgm:cxn modelId="{2C320654-0A1C-0D4D-BF4F-2D8A13C67EB2}" srcId="{F0CC4A4B-90E1-9C45-8203-9EB9CE5B626B}" destId="{21612149-C5D1-8147-A9E6-B85D5D71B3CD}" srcOrd="0" destOrd="0" parTransId="{72008D4F-D97A-DA4B-BC0D-6D82180324F2}" sibTransId="{9F8A4EE2-42A5-5A4F-A20A-0B9177DD3698}"/>
    <dgm:cxn modelId="{9FB14054-17B8-534C-ABDD-D8D13041B7F7}" type="presOf" srcId="{63712F46-14BB-0446-8AB3-B0C896AF28B4}" destId="{EFD24628-16DB-1E48-B07C-F5800F7A8665}" srcOrd="0" destOrd="0" presId="urn:microsoft.com/office/officeart/2005/8/layout/chevron2"/>
    <dgm:cxn modelId="{BF0DDA74-7E2B-5B48-811F-931FEEF804B2}" type="presOf" srcId="{C216418E-5628-4F46-AE28-FE3ECD6D2D9D}" destId="{AF974FF3-BA98-CD4E-991B-498ECB14D3EF}" srcOrd="0" destOrd="0" presId="urn:microsoft.com/office/officeart/2005/8/layout/chevron2"/>
    <dgm:cxn modelId="{8A1F9E76-29CC-F244-8BD5-DBA3086BF519}" type="presOf" srcId="{D33D609C-39C3-7045-A274-60CFD2AD7E77}" destId="{D0954C82-277D-5945-B57D-0A93A1B066F5}" srcOrd="0" destOrd="0" presId="urn:microsoft.com/office/officeart/2005/8/layout/chevron2"/>
    <dgm:cxn modelId="{20B6BDAC-33B2-BE4A-86EE-B7D5F4B06011}" type="presOf" srcId="{937B17F7-F9E2-6149-AADC-49C2E9DE71D2}" destId="{574E776B-A66B-8744-A3C7-11EF079D1A26}" srcOrd="0" destOrd="0" presId="urn:microsoft.com/office/officeart/2005/8/layout/chevron2"/>
    <dgm:cxn modelId="{847AAAB5-04DE-774D-9C96-5FB3A3B86193}" srcId="{11915556-489D-2443-8833-E3A21384F958}" destId="{937B17F7-F9E2-6149-AADC-49C2E9DE71D2}" srcOrd="0" destOrd="0" parTransId="{1759F815-06E5-4D41-98B1-4C7CDDE06621}" sibTransId="{57480689-7DAC-3749-B5A3-F68E8C0C1F02}"/>
    <dgm:cxn modelId="{8FFB7DB9-0305-AB4D-B8F5-936029D1D546}" type="presOf" srcId="{622E83CA-607A-F044-A75D-6C4B51D0F00C}" destId="{C94783DC-9E87-CD40-97D9-6A345C756C8D}" srcOrd="0" destOrd="0" presId="urn:microsoft.com/office/officeart/2005/8/layout/chevron2"/>
    <dgm:cxn modelId="{E5F27AC2-B142-1E48-B1BE-44354BCD54EF}" srcId="{622E83CA-607A-F044-A75D-6C4B51D0F00C}" destId="{C216418E-5628-4F46-AE28-FE3ECD6D2D9D}" srcOrd="0" destOrd="0" parTransId="{3F1A6E72-C240-1A4F-8336-7E55D4341E2F}" sibTransId="{25DDD7FF-AB6A-6A4B-81F9-5D4CEFC1C2FE}"/>
    <dgm:cxn modelId="{1AC8ABC5-DF6D-F248-B91F-34E028BDD36D}" srcId="{D33D609C-39C3-7045-A274-60CFD2AD7E77}" destId="{622E83CA-607A-F044-A75D-6C4B51D0F00C}" srcOrd="0" destOrd="0" parTransId="{4F2376BA-8806-B845-A20B-76012B4FC4BB}" sibTransId="{4420A145-23AA-D746-99E6-5648FAA28CA4}"/>
    <dgm:cxn modelId="{03234BC7-BDE1-7742-BF77-E43235101661}" type="presOf" srcId="{6FF4D68C-FACC-1F47-8A5F-BF19AA807CB1}" destId="{C6FBC353-0C1F-D643-8346-7FC9FD836BA3}" srcOrd="0" destOrd="0" presId="urn:microsoft.com/office/officeart/2005/8/layout/chevron2"/>
    <dgm:cxn modelId="{CFA2FDD2-4BB1-794A-A5EC-8F9101F1E35A}" type="presOf" srcId="{F0CC4A4B-90E1-9C45-8203-9EB9CE5B626B}" destId="{2F48888D-7121-2C4F-B66F-774A0EAAC093}" srcOrd="0" destOrd="0" presId="urn:microsoft.com/office/officeart/2005/8/layout/chevron2"/>
    <dgm:cxn modelId="{C077EDE9-E45F-BF49-9D8B-2051E9B76CF7}" type="presOf" srcId="{11915556-489D-2443-8833-E3A21384F958}" destId="{42C5C8E7-AC16-2B4A-88B9-A53C2BC4C868}" srcOrd="0" destOrd="0" presId="urn:microsoft.com/office/officeart/2005/8/layout/chevron2"/>
    <dgm:cxn modelId="{7E4EDDEB-B6E3-8B41-A366-1C9BCE77F6F9}" type="presOf" srcId="{21612149-C5D1-8147-A9E6-B85D5D71B3CD}" destId="{3D459CE4-A52B-A24F-99EB-EFB2FF8942CB}" srcOrd="0" destOrd="0" presId="urn:microsoft.com/office/officeart/2005/8/layout/chevron2"/>
    <dgm:cxn modelId="{2D03E354-1E27-FD42-ACED-DFFA0C75A1FB}" type="presParOf" srcId="{D0954C82-277D-5945-B57D-0A93A1B066F5}" destId="{21BD2EF2-B177-D54A-9981-741B5CAB36BC}" srcOrd="0" destOrd="0" presId="urn:microsoft.com/office/officeart/2005/8/layout/chevron2"/>
    <dgm:cxn modelId="{F9F6122B-6EBF-D246-84E8-CA5719C7F445}" type="presParOf" srcId="{21BD2EF2-B177-D54A-9981-741B5CAB36BC}" destId="{C94783DC-9E87-CD40-97D9-6A345C756C8D}" srcOrd="0" destOrd="0" presId="urn:microsoft.com/office/officeart/2005/8/layout/chevron2"/>
    <dgm:cxn modelId="{F3BE6A56-5CEE-084F-9238-2184F35426C1}" type="presParOf" srcId="{21BD2EF2-B177-D54A-9981-741B5CAB36BC}" destId="{AF974FF3-BA98-CD4E-991B-498ECB14D3EF}" srcOrd="1" destOrd="0" presId="urn:microsoft.com/office/officeart/2005/8/layout/chevron2"/>
    <dgm:cxn modelId="{FC7D669D-3F19-A749-87E2-446DD3E8C3AD}" type="presParOf" srcId="{D0954C82-277D-5945-B57D-0A93A1B066F5}" destId="{C8C8B4E9-E0E1-DD4A-9DE9-80C88FA580CA}" srcOrd="1" destOrd="0" presId="urn:microsoft.com/office/officeart/2005/8/layout/chevron2"/>
    <dgm:cxn modelId="{83D9DC0D-BAD5-4E41-B490-C8642807FFA0}" type="presParOf" srcId="{D0954C82-277D-5945-B57D-0A93A1B066F5}" destId="{1E449919-8802-D245-80C9-DBFF396B5D6D}" srcOrd="2" destOrd="0" presId="urn:microsoft.com/office/officeart/2005/8/layout/chevron2"/>
    <dgm:cxn modelId="{F97DFDEB-6488-B841-A986-425D21008105}" type="presParOf" srcId="{1E449919-8802-D245-80C9-DBFF396B5D6D}" destId="{42C5C8E7-AC16-2B4A-88B9-A53C2BC4C868}" srcOrd="0" destOrd="0" presId="urn:microsoft.com/office/officeart/2005/8/layout/chevron2"/>
    <dgm:cxn modelId="{2C4523FA-DA5C-7C4F-A8BD-F53049BC6A21}" type="presParOf" srcId="{1E449919-8802-D245-80C9-DBFF396B5D6D}" destId="{574E776B-A66B-8744-A3C7-11EF079D1A26}" srcOrd="1" destOrd="0" presId="urn:microsoft.com/office/officeart/2005/8/layout/chevron2"/>
    <dgm:cxn modelId="{9CF20F73-9090-5B4A-A622-F4079D3CC1ED}" type="presParOf" srcId="{D0954C82-277D-5945-B57D-0A93A1B066F5}" destId="{B190249B-6984-5844-ABBC-DDF20667EB01}" srcOrd="3" destOrd="0" presId="urn:microsoft.com/office/officeart/2005/8/layout/chevron2"/>
    <dgm:cxn modelId="{A12490E0-6020-F64E-958C-EDC4FBD1E93B}" type="presParOf" srcId="{D0954C82-277D-5945-B57D-0A93A1B066F5}" destId="{51D76982-665F-024C-A5D6-FE99F239FE5F}" srcOrd="4" destOrd="0" presId="urn:microsoft.com/office/officeart/2005/8/layout/chevron2"/>
    <dgm:cxn modelId="{626B1F06-F31B-C741-A981-A577B300EA07}" type="presParOf" srcId="{51D76982-665F-024C-A5D6-FE99F239FE5F}" destId="{C6FBC353-0C1F-D643-8346-7FC9FD836BA3}" srcOrd="0" destOrd="0" presId="urn:microsoft.com/office/officeart/2005/8/layout/chevron2"/>
    <dgm:cxn modelId="{EE357982-7C86-7141-AF25-0C625254D26F}" type="presParOf" srcId="{51D76982-665F-024C-A5D6-FE99F239FE5F}" destId="{EFD24628-16DB-1E48-B07C-F5800F7A8665}" srcOrd="1" destOrd="0" presId="urn:microsoft.com/office/officeart/2005/8/layout/chevron2"/>
    <dgm:cxn modelId="{37FF94C7-C47F-8248-ADF3-CD2199F9E74B}" type="presParOf" srcId="{D0954C82-277D-5945-B57D-0A93A1B066F5}" destId="{C658BB51-6E57-E449-B082-557E34FB3B8A}" srcOrd="5" destOrd="0" presId="urn:microsoft.com/office/officeart/2005/8/layout/chevron2"/>
    <dgm:cxn modelId="{DA9A7D00-F2D3-E54C-AF0A-6DF08982EC8E}" type="presParOf" srcId="{D0954C82-277D-5945-B57D-0A93A1B066F5}" destId="{D7748CCD-C19A-E848-9196-59D430E2B251}" srcOrd="6" destOrd="0" presId="urn:microsoft.com/office/officeart/2005/8/layout/chevron2"/>
    <dgm:cxn modelId="{F4DF2304-AD3A-8C4F-86F6-1231749511EF}" type="presParOf" srcId="{D7748CCD-C19A-E848-9196-59D430E2B251}" destId="{2F48888D-7121-2C4F-B66F-774A0EAAC093}" srcOrd="0" destOrd="0" presId="urn:microsoft.com/office/officeart/2005/8/layout/chevron2"/>
    <dgm:cxn modelId="{B89807F7-FFF5-7842-86AA-C0B61883FC84}" type="presParOf" srcId="{D7748CCD-C19A-E848-9196-59D430E2B251}" destId="{3D459CE4-A52B-A24F-99EB-EFB2FF8942CB}" srcOrd="1" destOrd="0" presId="urn:microsoft.com/office/officeart/2005/8/layout/chevron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3D609C-39C3-7045-A274-60CFD2AD7E77}"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en-GB"/>
        </a:p>
      </dgm:t>
    </dgm:pt>
    <dgm:pt modelId="{622E83CA-607A-F044-A75D-6C4B51D0F00C}">
      <dgm:prSet phldrT="[Text]"/>
      <dgm:spPr>
        <a:solidFill>
          <a:srgbClr val="C00000"/>
        </a:solidFill>
        <a:ln>
          <a:noFill/>
        </a:ln>
      </dgm:spPr>
      <dgm:t>
        <a:bodyPr/>
        <a:lstStyle/>
        <a:p>
          <a:pPr rtl="0"/>
          <a:r>
            <a:rPr lang="en-GB" b="1" dirty="0"/>
            <a:t>High</a:t>
          </a:r>
        </a:p>
      </dgm:t>
    </dgm:pt>
    <dgm:pt modelId="{4F2376BA-8806-B845-A20B-76012B4FC4BB}" type="parTrans" cxnId="{1AC8ABC5-DF6D-F248-B91F-34E028BDD36D}">
      <dgm:prSet/>
      <dgm:spPr/>
      <dgm:t>
        <a:bodyPr/>
        <a:lstStyle/>
        <a:p>
          <a:endParaRPr lang="en-GB"/>
        </a:p>
      </dgm:t>
    </dgm:pt>
    <dgm:pt modelId="{4420A145-23AA-D746-99E6-5648FAA28CA4}" type="sibTrans" cxnId="{1AC8ABC5-DF6D-F248-B91F-34E028BDD36D}">
      <dgm:prSet/>
      <dgm:spPr/>
      <dgm:t>
        <a:bodyPr/>
        <a:lstStyle/>
        <a:p>
          <a:endParaRPr lang="en-GB"/>
        </a:p>
      </dgm:t>
    </dgm:pt>
    <dgm:pt modelId="{C216418E-5628-4F46-AE28-FE3ECD6D2D9D}">
      <dgm:prSet phldrT="[Text]" custT="1"/>
      <dgm:spPr>
        <a:ln>
          <a:noFill/>
        </a:ln>
      </dgm:spPr>
      <dgm:t>
        <a:bodyPr/>
        <a:lstStyle/>
        <a:p>
          <a:pPr>
            <a:lnSpc>
              <a:spcPct val="100000"/>
            </a:lnSpc>
            <a:spcAft>
              <a:spcPts val="400"/>
            </a:spcAft>
          </a:pPr>
          <a:r>
            <a:rPr lang="en-GB" sz="1500" dirty="0"/>
            <a:t>Entry very likely or certain</a:t>
          </a:r>
        </a:p>
      </dgm:t>
    </dgm:pt>
    <dgm:pt modelId="{3F1A6E72-C240-1A4F-8336-7E55D4341E2F}" type="parTrans" cxnId="{E5F27AC2-B142-1E48-B1BE-44354BCD54EF}">
      <dgm:prSet/>
      <dgm:spPr/>
      <dgm:t>
        <a:bodyPr/>
        <a:lstStyle/>
        <a:p>
          <a:endParaRPr lang="en-GB"/>
        </a:p>
      </dgm:t>
    </dgm:pt>
    <dgm:pt modelId="{25DDD7FF-AB6A-6A4B-81F9-5D4CEFC1C2FE}" type="sibTrans" cxnId="{E5F27AC2-B142-1E48-B1BE-44354BCD54EF}">
      <dgm:prSet/>
      <dgm:spPr/>
      <dgm:t>
        <a:bodyPr/>
        <a:lstStyle/>
        <a:p>
          <a:endParaRPr lang="en-GB"/>
        </a:p>
      </dgm:t>
    </dgm:pt>
    <dgm:pt modelId="{11915556-489D-2443-8833-E3A21384F958}">
      <dgm:prSet phldrT="[Text]"/>
      <dgm:spPr>
        <a:solidFill>
          <a:srgbClr val="FF9300"/>
        </a:solidFill>
        <a:ln>
          <a:noFill/>
        </a:ln>
      </dgm:spPr>
      <dgm:t>
        <a:bodyPr/>
        <a:lstStyle/>
        <a:p>
          <a:pPr rtl="0"/>
          <a:r>
            <a:rPr lang="en-GB" b="1" dirty="0"/>
            <a:t>Med</a:t>
          </a:r>
        </a:p>
      </dgm:t>
    </dgm:pt>
    <dgm:pt modelId="{47C8D512-3721-A342-9C66-E67D21A8660B}" type="parTrans" cxnId="{B077E90C-0C2A-6943-994D-EB7B4ED7C2FC}">
      <dgm:prSet/>
      <dgm:spPr/>
      <dgm:t>
        <a:bodyPr/>
        <a:lstStyle/>
        <a:p>
          <a:endParaRPr lang="en-GB"/>
        </a:p>
      </dgm:t>
    </dgm:pt>
    <dgm:pt modelId="{F9C0E268-B26A-BD44-8583-17C78BE31C9F}" type="sibTrans" cxnId="{B077E90C-0C2A-6943-994D-EB7B4ED7C2FC}">
      <dgm:prSet/>
      <dgm:spPr/>
      <dgm:t>
        <a:bodyPr/>
        <a:lstStyle/>
        <a:p>
          <a:endParaRPr lang="en-GB"/>
        </a:p>
      </dgm:t>
    </dgm:pt>
    <dgm:pt modelId="{937B17F7-F9E2-6149-AADC-49C2E9DE71D2}">
      <dgm:prSet phldrT="[Text]" custT="1"/>
      <dgm:spPr>
        <a:ln>
          <a:noFill/>
        </a:ln>
      </dgm:spPr>
      <dgm:t>
        <a:bodyPr/>
        <a:lstStyle/>
        <a:p>
          <a:pPr>
            <a:lnSpc>
              <a:spcPct val="100000"/>
            </a:lnSpc>
            <a:spcAft>
              <a:spcPts val="400"/>
            </a:spcAft>
          </a:pPr>
          <a:r>
            <a:rPr lang="en-GB" sz="1500"/>
            <a:t>Entry requires a combination of events</a:t>
          </a:r>
          <a:endParaRPr lang="en-GB" sz="1500" dirty="0"/>
        </a:p>
      </dgm:t>
    </dgm:pt>
    <dgm:pt modelId="{1759F815-06E5-4D41-98B1-4C7CDDE06621}" type="parTrans" cxnId="{847AAAB5-04DE-774D-9C96-5FB3A3B86193}">
      <dgm:prSet/>
      <dgm:spPr/>
      <dgm:t>
        <a:bodyPr/>
        <a:lstStyle/>
        <a:p>
          <a:endParaRPr lang="en-GB"/>
        </a:p>
      </dgm:t>
    </dgm:pt>
    <dgm:pt modelId="{57480689-7DAC-3749-B5A3-F68E8C0C1F02}" type="sibTrans" cxnId="{847AAAB5-04DE-774D-9C96-5FB3A3B86193}">
      <dgm:prSet/>
      <dgm:spPr/>
      <dgm:t>
        <a:bodyPr/>
        <a:lstStyle/>
        <a:p>
          <a:endParaRPr lang="en-GB"/>
        </a:p>
      </dgm:t>
    </dgm:pt>
    <dgm:pt modelId="{6FF4D68C-FACC-1F47-8A5F-BF19AA807CB1}">
      <dgm:prSet phldrT="[Text]"/>
      <dgm:spPr>
        <a:solidFill>
          <a:srgbClr val="FFC000"/>
        </a:solidFill>
        <a:ln>
          <a:noFill/>
        </a:ln>
      </dgm:spPr>
      <dgm:t>
        <a:bodyPr/>
        <a:lstStyle/>
        <a:p>
          <a:pPr rtl="0"/>
          <a:r>
            <a:rPr lang="en-GB" b="1" dirty="0"/>
            <a:t>Low</a:t>
          </a:r>
        </a:p>
      </dgm:t>
    </dgm:pt>
    <dgm:pt modelId="{EE722452-DBFF-8146-99D2-83A4352A8470}" type="parTrans" cxnId="{20B46971-2234-5245-95A1-2DDC6AD94D40}">
      <dgm:prSet/>
      <dgm:spPr/>
      <dgm:t>
        <a:bodyPr/>
        <a:lstStyle/>
        <a:p>
          <a:endParaRPr lang="en-GB"/>
        </a:p>
      </dgm:t>
    </dgm:pt>
    <dgm:pt modelId="{5BA517D6-BA4C-4349-9128-E6A1733A2D54}" type="sibTrans" cxnId="{20B46971-2234-5245-95A1-2DDC6AD94D40}">
      <dgm:prSet/>
      <dgm:spPr/>
      <dgm:t>
        <a:bodyPr/>
        <a:lstStyle/>
        <a:p>
          <a:endParaRPr lang="en-GB"/>
        </a:p>
      </dgm:t>
    </dgm:pt>
    <dgm:pt modelId="{63712F46-14BB-0446-8AB3-B0C896AF28B4}">
      <dgm:prSet phldrT="[Text]" custT="1"/>
      <dgm:spPr>
        <a:ln>
          <a:noFill/>
        </a:ln>
      </dgm:spPr>
      <dgm:t>
        <a:bodyPr/>
        <a:lstStyle/>
        <a:p>
          <a:pPr>
            <a:lnSpc>
              <a:spcPct val="100000"/>
            </a:lnSpc>
            <a:spcAft>
              <a:spcPts val="400"/>
            </a:spcAft>
          </a:pPr>
          <a:r>
            <a:rPr lang="en-GB" sz="1500"/>
            <a:t>Entry unlikely but possible. </a:t>
          </a:r>
          <a:endParaRPr lang="en-GB" sz="1500" dirty="0"/>
        </a:p>
      </dgm:t>
    </dgm:pt>
    <dgm:pt modelId="{17950207-2BC6-8F40-8650-8276F00B3CF5}" type="parTrans" cxnId="{075A004C-B26D-6A43-B06E-7C32A0660E39}">
      <dgm:prSet/>
      <dgm:spPr/>
      <dgm:t>
        <a:bodyPr/>
        <a:lstStyle/>
        <a:p>
          <a:endParaRPr lang="en-GB"/>
        </a:p>
      </dgm:t>
    </dgm:pt>
    <dgm:pt modelId="{22C2AAD6-398D-5642-903F-A5107247C6E7}" type="sibTrans" cxnId="{075A004C-B26D-6A43-B06E-7C32A0660E39}">
      <dgm:prSet/>
      <dgm:spPr/>
      <dgm:t>
        <a:bodyPr/>
        <a:lstStyle/>
        <a:p>
          <a:endParaRPr lang="en-GB"/>
        </a:p>
      </dgm:t>
    </dgm:pt>
    <dgm:pt modelId="{76D1378C-B069-424F-9764-DC3632173F76}">
      <dgm:prSet custT="1"/>
      <dgm:spPr>
        <a:ln>
          <a:noFill/>
        </a:ln>
      </dgm:spPr>
      <dgm:t>
        <a:bodyPr/>
        <a:lstStyle/>
        <a:p>
          <a:pPr>
            <a:lnSpc>
              <a:spcPct val="100000"/>
            </a:lnSpc>
            <a:spcAft>
              <a:spcPts val="400"/>
            </a:spcAft>
          </a:pPr>
          <a:r>
            <a:rPr lang="en-GB" sz="1500" dirty="0"/>
            <a:t>Many  pathways</a:t>
          </a:r>
        </a:p>
      </dgm:t>
    </dgm:pt>
    <dgm:pt modelId="{11DE3F6A-A804-384A-9698-5F2626967A5F}" type="parTrans" cxnId="{6586859A-1E04-BA43-AF61-B4B3143F77A1}">
      <dgm:prSet/>
      <dgm:spPr/>
      <dgm:t>
        <a:bodyPr/>
        <a:lstStyle/>
        <a:p>
          <a:endParaRPr lang="en-GB"/>
        </a:p>
      </dgm:t>
    </dgm:pt>
    <dgm:pt modelId="{A5564ED6-DA69-CA44-AB70-B7E8D23959D6}" type="sibTrans" cxnId="{6586859A-1E04-BA43-AF61-B4B3143F77A1}">
      <dgm:prSet/>
      <dgm:spPr/>
      <dgm:t>
        <a:bodyPr/>
        <a:lstStyle/>
        <a:p>
          <a:endParaRPr lang="en-GB"/>
        </a:p>
      </dgm:t>
    </dgm:pt>
    <dgm:pt modelId="{E9CA254F-BFE0-DF45-A6A3-4383F50A4BF0}">
      <dgm:prSet custT="1"/>
      <dgm:spPr>
        <a:ln>
          <a:noFill/>
        </a:ln>
      </dgm:spPr>
      <dgm:t>
        <a:bodyPr/>
        <a:lstStyle/>
        <a:p>
          <a:pPr>
            <a:lnSpc>
              <a:spcPct val="100000"/>
            </a:lnSpc>
            <a:spcAft>
              <a:spcPts val="400"/>
            </a:spcAft>
          </a:pPr>
          <a:r>
            <a:rPr lang="en-GB" sz="1500" dirty="0"/>
            <a:t>High commodity volumes/ frequency</a:t>
          </a:r>
        </a:p>
      </dgm:t>
    </dgm:pt>
    <dgm:pt modelId="{6E7432ED-2C48-A845-801C-22C9FBA145B0}" type="parTrans" cxnId="{CE945787-D222-8244-ABCB-AB3E614F9C4E}">
      <dgm:prSet/>
      <dgm:spPr/>
      <dgm:t>
        <a:bodyPr/>
        <a:lstStyle/>
        <a:p>
          <a:endParaRPr lang="en-GB"/>
        </a:p>
      </dgm:t>
    </dgm:pt>
    <dgm:pt modelId="{61913980-6BD2-3C4A-BC22-C75D693DBF37}" type="sibTrans" cxnId="{CE945787-D222-8244-ABCB-AB3E614F9C4E}">
      <dgm:prSet/>
      <dgm:spPr/>
      <dgm:t>
        <a:bodyPr/>
        <a:lstStyle/>
        <a:p>
          <a:endParaRPr lang="en-GB"/>
        </a:p>
      </dgm:t>
    </dgm:pt>
    <dgm:pt modelId="{BAAB7BC4-032A-994E-BF50-8B527812B297}">
      <dgm:prSet custT="1"/>
      <dgm:spPr>
        <a:ln>
          <a:noFill/>
        </a:ln>
      </dgm:spPr>
      <dgm:t>
        <a:bodyPr/>
        <a:lstStyle/>
        <a:p>
          <a:pPr>
            <a:lnSpc>
              <a:spcPct val="100000"/>
            </a:lnSpc>
            <a:spcAft>
              <a:spcPts val="400"/>
            </a:spcAft>
          </a:pPr>
          <a:r>
            <a:rPr lang="en-GB" sz="1500" dirty="0"/>
            <a:t>Live interceptions</a:t>
          </a:r>
        </a:p>
      </dgm:t>
    </dgm:pt>
    <dgm:pt modelId="{CB9EC73A-9894-604D-AFE7-BDE0D9B7FD3F}" type="parTrans" cxnId="{9A4A0F16-AFFA-244F-AA74-9BB0850CDAA5}">
      <dgm:prSet/>
      <dgm:spPr/>
      <dgm:t>
        <a:bodyPr/>
        <a:lstStyle/>
        <a:p>
          <a:endParaRPr lang="en-GB"/>
        </a:p>
      </dgm:t>
    </dgm:pt>
    <dgm:pt modelId="{F9F75801-7C0F-CD49-8C1E-0CFDF0063E7B}" type="sibTrans" cxnId="{9A4A0F16-AFFA-244F-AA74-9BB0850CDAA5}">
      <dgm:prSet/>
      <dgm:spPr/>
      <dgm:t>
        <a:bodyPr/>
        <a:lstStyle/>
        <a:p>
          <a:endParaRPr lang="en-GB"/>
        </a:p>
      </dgm:t>
    </dgm:pt>
    <dgm:pt modelId="{EF92D584-8223-DA4B-A90F-052A4445843D}">
      <dgm:prSet custT="1"/>
      <dgm:spPr>
        <a:ln>
          <a:noFill/>
        </a:ln>
      </dgm:spPr>
      <dgm:t>
        <a:bodyPr/>
        <a:lstStyle/>
        <a:p>
          <a:pPr>
            <a:lnSpc>
              <a:spcPct val="100000"/>
            </a:lnSpc>
            <a:spcAft>
              <a:spcPts val="400"/>
            </a:spcAft>
          </a:pPr>
          <a:r>
            <a:rPr lang="en-GB" sz="1500" dirty="0"/>
            <a:t>Introduction/ interception in other countries reported from similar pathway(s)</a:t>
          </a:r>
        </a:p>
      </dgm:t>
    </dgm:pt>
    <dgm:pt modelId="{25A782FE-413B-8B49-B2B7-F603E203EACD}" type="parTrans" cxnId="{99C6EBB5-76ED-C146-B8D8-492143DC49FF}">
      <dgm:prSet/>
      <dgm:spPr/>
      <dgm:t>
        <a:bodyPr/>
        <a:lstStyle/>
        <a:p>
          <a:endParaRPr lang="en-GB"/>
        </a:p>
      </dgm:t>
    </dgm:pt>
    <dgm:pt modelId="{8AA9BF48-A78E-D14B-AB10-E85AC42E22F9}" type="sibTrans" cxnId="{99C6EBB5-76ED-C146-B8D8-492143DC49FF}">
      <dgm:prSet/>
      <dgm:spPr/>
      <dgm:t>
        <a:bodyPr/>
        <a:lstStyle/>
        <a:p>
          <a:endParaRPr lang="en-GB"/>
        </a:p>
      </dgm:t>
    </dgm:pt>
    <dgm:pt modelId="{6AB6801A-9E7F-3A44-951F-881E74E50CAB}">
      <dgm:prSet custT="1"/>
      <dgm:spPr>
        <a:ln>
          <a:noFill/>
        </a:ln>
      </dgm:spPr>
      <dgm:t>
        <a:bodyPr/>
        <a:lstStyle/>
        <a:p>
          <a:pPr>
            <a:lnSpc>
              <a:spcPct val="100000"/>
            </a:lnSpc>
            <a:spcAft>
              <a:spcPts val="400"/>
            </a:spcAft>
          </a:pPr>
          <a:r>
            <a:rPr lang="en-GB" sz="1500" dirty="0"/>
            <a:t>Transport conditions and general pest management procedures unfavourable</a:t>
          </a:r>
        </a:p>
      </dgm:t>
    </dgm:pt>
    <dgm:pt modelId="{7EF7AB2D-6B62-CE43-8106-238423CF4723}" type="parTrans" cxnId="{948BA917-9606-2241-8D42-43A4AF70AA42}">
      <dgm:prSet/>
      <dgm:spPr/>
      <dgm:t>
        <a:bodyPr/>
        <a:lstStyle/>
        <a:p>
          <a:endParaRPr lang="en-GB"/>
        </a:p>
      </dgm:t>
    </dgm:pt>
    <dgm:pt modelId="{C09C021A-85CD-2844-AE1D-7F8FFC228EFC}" type="sibTrans" cxnId="{948BA917-9606-2241-8D42-43A4AF70AA42}">
      <dgm:prSet/>
      <dgm:spPr/>
      <dgm:t>
        <a:bodyPr/>
        <a:lstStyle/>
        <a:p>
          <a:endParaRPr lang="en-GB"/>
        </a:p>
      </dgm:t>
    </dgm:pt>
    <dgm:pt modelId="{0456A461-0C8C-EE43-8103-17982B3555CF}">
      <dgm:prSet/>
      <dgm:spPr>
        <a:ln>
          <a:noFill/>
        </a:ln>
      </dgm:spPr>
      <dgm:t>
        <a:bodyPr/>
        <a:lstStyle/>
        <a:p>
          <a:r>
            <a:rPr lang="en-GB"/>
            <a:t>Negligible</a:t>
          </a:r>
          <a:endParaRPr lang="en-GB" dirty="0"/>
        </a:p>
      </dgm:t>
    </dgm:pt>
    <dgm:pt modelId="{543460FD-0283-634F-9325-B225A3F71AD5}" type="parTrans" cxnId="{F59EBC22-4BE1-A944-858D-27EACD5D574A}">
      <dgm:prSet/>
      <dgm:spPr/>
      <dgm:t>
        <a:bodyPr/>
        <a:lstStyle/>
        <a:p>
          <a:endParaRPr lang="en-GB"/>
        </a:p>
      </dgm:t>
    </dgm:pt>
    <dgm:pt modelId="{DDD56044-6FE4-4C4B-BA73-C28A3659B603}" type="sibTrans" cxnId="{F59EBC22-4BE1-A944-858D-27EACD5D574A}">
      <dgm:prSet/>
      <dgm:spPr/>
      <dgm:t>
        <a:bodyPr/>
        <a:lstStyle/>
        <a:p>
          <a:endParaRPr lang="en-GB"/>
        </a:p>
      </dgm:t>
    </dgm:pt>
    <dgm:pt modelId="{0E8F2160-BAFC-8543-B408-348903842255}">
      <dgm:prSet custT="1"/>
      <dgm:spPr>
        <a:ln>
          <a:noFill/>
        </a:ln>
      </dgm:spPr>
      <dgm:t>
        <a:bodyPr/>
        <a:lstStyle/>
        <a:p>
          <a:r>
            <a:rPr lang="en-GB" sz="1500" dirty="0"/>
            <a:t>Probability of entry extremely low</a:t>
          </a:r>
        </a:p>
      </dgm:t>
    </dgm:pt>
    <dgm:pt modelId="{6AFBAA57-2FF7-3D47-8555-906B7432A4AE}" type="parTrans" cxnId="{AB7CE765-EE97-F246-8DED-E88FF346DE02}">
      <dgm:prSet/>
      <dgm:spPr/>
      <dgm:t>
        <a:bodyPr/>
        <a:lstStyle/>
        <a:p>
          <a:endParaRPr lang="en-GB"/>
        </a:p>
      </dgm:t>
    </dgm:pt>
    <dgm:pt modelId="{CAB0C012-9B47-C34C-8EB1-5DB0675965FC}" type="sibTrans" cxnId="{AB7CE765-EE97-F246-8DED-E88FF346DE02}">
      <dgm:prSet/>
      <dgm:spPr/>
      <dgm:t>
        <a:bodyPr/>
        <a:lstStyle/>
        <a:p>
          <a:endParaRPr lang="en-GB"/>
        </a:p>
      </dgm:t>
    </dgm:pt>
    <dgm:pt modelId="{F70C4FCD-7E16-7A4D-BBE1-EBEDEE16D4AF}">
      <dgm:prSet custT="1"/>
      <dgm:spPr>
        <a:ln>
          <a:noFill/>
        </a:ln>
      </dgm:spPr>
      <dgm:t>
        <a:bodyPr/>
        <a:lstStyle/>
        <a:p>
          <a:r>
            <a:rPr lang="en-GB" sz="1500" dirty="0"/>
            <a:t>No reports via a similar pathway elsewhere</a:t>
          </a:r>
        </a:p>
      </dgm:t>
    </dgm:pt>
    <dgm:pt modelId="{D682BB94-E5E2-3640-87F5-7B28853BF667}" type="parTrans" cxnId="{3855BD53-2003-4B45-A482-DB1B2FCD2C72}">
      <dgm:prSet/>
      <dgm:spPr/>
      <dgm:t>
        <a:bodyPr/>
        <a:lstStyle/>
        <a:p>
          <a:endParaRPr lang="en-GB"/>
        </a:p>
      </dgm:t>
    </dgm:pt>
    <dgm:pt modelId="{1CA0F4E9-B14A-7141-BD23-76E8F2DE06B6}" type="sibTrans" cxnId="{3855BD53-2003-4B45-A482-DB1B2FCD2C72}">
      <dgm:prSet/>
      <dgm:spPr/>
      <dgm:t>
        <a:bodyPr/>
        <a:lstStyle/>
        <a:p>
          <a:endParaRPr lang="en-GB"/>
        </a:p>
      </dgm:t>
    </dgm:pt>
    <dgm:pt modelId="{55C5912D-A1FD-9B47-9DEF-BAE019F821FB}" type="pres">
      <dgm:prSet presAssocID="{D33D609C-39C3-7045-A274-60CFD2AD7E77}" presName="linearFlow" presStyleCnt="0">
        <dgm:presLayoutVars>
          <dgm:dir/>
          <dgm:animLvl val="lvl"/>
          <dgm:resizeHandles val="exact"/>
        </dgm:presLayoutVars>
      </dgm:prSet>
      <dgm:spPr/>
    </dgm:pt>
    <dgm:pt modelId="{EB5DD3F1-E897-8D45-B07E-7C084CF7A4DA}" type="pres">
      <dgm:prSet presAssocID="{622E83CA-607A-F044-A75D-6C4B51D0F00C}" presName="composite" presStyleCnt="0"/>
      <dgm:spPr/>
    </dgm:pt>
    <dgm:pt modelId="{1E63946B-49C3-5342-8992-120AB0629D4C}" type="pres">
      <dgm:prSet presAssocID="{622E83CA-607A-F044-A75D-6C4B51D0F00C}" presName="parentText" presStyleLbl="alignNode1" presStyleIdx="0" presStyleCnt="4">
        <dgm:presLayoutVars>
          <dgm:chMax val="1"/>
          <dgm:bulletEnabled val="1"/>
        </dgm:presLayoutVars>
      </dgm:prSet>
      <dgm:spPr/>
    </dgm:pt>
    <dgm:pt modelId="{82C2FE0A-F56A-424E-9CBC-77BC4F11CE11}" type="pres">
      <dgm:prSet presAssocID="{622E83CA-607A-F044-A75D-6C4B51D0F00C}" presName="descendantText" presStyleLbl="alignAcc1" presStyleIdx="0" presStyleCnt="4">
        <dgm:presLayoutVars>
          <dgm:bulletEnabled val="1"/>
        </dgm:presLayoutVars>
      </dgm:prSet>
      <dgm:spPr/>
    </dgm:pt>
    <dgm:pt modelId="{03A4647E-E122-A04F-928B-0DA7E11F108B}" type="pres">
      <dgm:prSet presAssocID="{4420A145-23AA-D746-99E6-5648FAA28CA4}" presName="sp" presStyleCnt="0"/>
      <dgm:spPr/>
    </dgm:pt>
    <dgm:pt modelId="{0FB95DE9-28CA-4F4F-9096-661A0F520235}" type="pres">
      <dgm:prSet presAssocID="{11915556-489D-2443-8833-E3A21384F958}" presName="composite" presStyleCnt="0"/>
      <dgm:spPr/>
    </dgm:pt>
    <dgm:pt modelId="{26EA31C9-BD67-F44B-80DE-37D0EE386799}" type="pres">
      <dgm:prSet presAssocID="{11915556-489D-2443-8833-E3A21384F958}" presName="parentText" presStyleLbl="alignNode1" presStyleIdx="1" presStyleCnt="4">
        <dgm:presLayoutVars>
          <dgm:chMax val="1"/>
          <dgm:bulletEnabled val="1"/>
        </dgm:presLayoutVars>
      </dgm:prSet>
      <dgm:spPr/>
    </dgm:pt>
    <dgm:pt modelId="{78061585-8583-8846-ABE4-44DFF09065BA}" type="pres">
      <dgm:prSet presAssocID="{11915556-489D-2443-8833-E3A21384F958}" presName="descendantText" presStyleLbl="alignAcc1" presStyleIdx="1" presStyleCnt="4">
        <dgm:presLayoutVars>
          <dgm:bulletEnabled val="1"/>
        </dgm:presLayoutVars>
      </dgm:prSet>
      <dgm:spPr/>
    </dgm:pt>
    <dgm:pt modelId="{9118C78A-122F-FE4D-A72D-7C9E70A50FE3}" type="pres">
      <dgm:prSet presAssocID="{F9C0E268-B26A-BD44-8583-17C78BE31C9F}" presName="sp" presStyleCnt="0"/>
      <dgm:spPr/>
    </dgm:pt>
    <dgm:pt modelId="{BD8A6E66-2ADB-D844-9350-AB328172C5FF}" type="pres">
      <dgm:prSet presAssocID="{6FF4D68C-FACC-1F47-8A5F-BF19AA807CB1}" presName="composite" presStyleCnt="0"/>
      <dgm:spPr/>
    </dgm:pt>
    <dgm:pt modelId="{39283992-55D0-DD4F-98D6-2DED0B281C5E}" type="pres">
      <dgm:prSet presAssocID="{6FF4D68C-FACC-1F47-8A5F-BF19AA807CB1}" presName="parentText" presStyleLbl="alignNode1" presStyleIdx="2" presStyleCnt="4">
        <dgm:presLayoutVars>
          <dgm:chMax val="1"/>
          <dgm:bulletEnabled val="1"/>
        </dgm:presLayoutVars>
      </dgm:prSet>
      <dgm:spPr/>
    </dgm:pt>
    <dgm:pt modelId="{050FB562-44AF-C142-B7AB-0D35EE336D98}" type="pres">
      <dgm:prSet presAssocID="{6FF4D68C-FACC-1F47-8A5F-BF19AA807CB1}" presName="descendantText" presStyleLbl="alignAcc1" presStyleIdx="2" presStyleCnt="4">
        <dgm:presLayoutVars>
          <dgm:bulletEnabled val="1"/>
        </dgm:presLayoutVars>
      </dgm:prSet>
      <dgm:spPr/>
    </dgm:pt>
    <dgm:pt modelId="{6225CE3C-DA41-3B4E-966A-6999639D0EB3}" type="pres">
      <dgm:prSet presAssocID="{5BA517D6-BA4C-4349-9128-E6A1733A2D54}" presName="sp" presStyleCnt="0"/>
      <dgm:spPr/>
    </dgm:pt>
    <dgm:pt modelId="{C7059457-83F6-9C48-AC4C-1D4370FAE1A2}" type="pres">
      <dgm:prSet presAssocID="{0456A461-0C8C-EE43-8103-17982B3555CF}" presName="composite" presStyleCnt="0"/>
      <dgm:spPr/>
    </dgm:pt>
    <dgm:pt modelId="{FBC6FA13-BCDA-7846-A091-A40D66346A55}" type="pres">
      <dgm:prSet presAssocID="{0456A461-0C8C-EE43-8103-17982B3555CF}" presName="parentText" presStyleLbl="alignNode1" presStyleIdx="3" presStyleCnt="4">
        <dgm:presLayoutVars>
          <dgm:chMax val="1"/>
          <dgm:bulletEnabled val="1"/>
        </dgm:presLayoutVars>
      </dgm:prSet>
      <dgm:spPr/>
    </dgm:pt>
    <dgm:pt modelId="{FA9A4FDB-165A-A543-B6E5-8121D8A7DA02}" type="pres">
      <dgm:prSet presAssocID="{0456A461-0C8C-EE43-8103-17982B3555CF}" presName="descendantText" presStyleLbl="alignAcc1" presStyleIdx="3" presStyleCnt="4">
        <dgm:presLayoutVars>
          <dgm:bulletEnabled val="1"/>
        </dgm:presLayoutVars>
      </dgm:prSet>
      <dgm:spPr/>
    </dgm:pt>
  </dgm:ptLst>
  <dgm:cxnLst>
    <dgm:cxn modelId="{2F324700-3D67-FC44-9E3D-1B305C26D9C2}" type="presOf" srcId="{6FF4D68C-FACC-1F47-8A5F-BF19AA807CB1}" destId="{39283992-55D0-DD4F-98D6-2DED0B281C5E}" srcOrd="0" destOrd="0" presId="urn:microsoft.com/office/officeart/2005/8/layout/chevron2"/>
    <dgm:cxn modelId="{65960004-520E-9E45-82F0-5C8A31FA1FFC}" type="presOf" srcId="{0E8F2160-BAFC-8543-B408-348903842255}" destId="{FA9A4FDB-165A-A543-B6E5-8121D8A7DA02}" srcOrd="0" destOrd="0" presId="urn:microsoft.com/office/officeart/2005/8/layout/chevron2"/>
    <dgm:cxn modelId="{B077E90C-0C2A-6943-994D-EB7B4ED7C2FC}" srcId="{D33D609C-39C3-7045-A274-60CFD2AD7E77}" destId="{11915556-489D-2443-8833-E3A21384F958}" srcOrd="1" destOrd="0" parTransId="{47C8D512-3721-A342-9C66-E67D21A8660B}" sibTransId="{F9C0E268-B26A-BD44-8583-17C78BE31C9F}"/>
    <dgm:cxn modelId="{B1DCB914-FAE5-CE41-B7F2-7D0F13045576}" type="presOf" srcId="{F70C4FCD-7E16-7A4D-BBE1-EBEDEE16D4AF}" destId="{FA9A4FDB-165A-A543-B6E5-8121D8A7DA02}" srcOrd="0" destOrd="1" presId="urn:microsoft.com/office/officeart/2005/8/layout/chevron2"/>
    <dgm:cxn modelId="{9A4A0F16-AFFA-244F-AA74-9BB0850CDAA5}" srcId="{622E83CA-607A-F044-A75D-6C4B51D0F00C}" destId="{BAAB7BC4-032A-994E-BF50-8B527812B297}" srcOrd="3" destOrd="0" parTransId="{CB9EC73A-9894-604D-AFE7-BDE0D9B7FD3F}" sibTransId="{F9F75801-7C0F-CD49-8C1E-0CFDF0063E7B}"/>
    <dgm:cxn modelId="{948BA917-9606-2241-8D42-43A4AF70AA42}" srcId="{6FF4D68C-FACC-1F47-8A5F-BF19AA807CB1}" destId="{6AB6801A-9E7F-3A44-951F-881E74E50CAB}" srcOrd="1" destOrd="0" parTransId="{7EF7AB2D-6B62-CE43-8106-238423CF4723}" sibTransId="{C09C021A-85CD-2844-AE1D-7F8FFC228EFC}"/>
    <dgm:cxn modelId="{FEB2D21D-BBC8-2F4A-A6CC-3B6752E8BA12}" type="presOf" srcId="{76D1378C-B069-424F-9764-DC3632173F76}" destId="{82C2FE0A-F56A-424E-9CBC-77BC4F11CE11}" srcOrd="0" destOrd="1" presId="urn:microsoft.com/office/officeart/2005/8/layout/chevron2"/>
    <dgm:cxn modelId="{F59EBC22-4BE1-A944-858D-27EACD5D574A}" srcId="{D33D609C-39C3-7045-A274-60CFD2AD7E77}" destId="{0456A461-0C8C-EE43-8103-17982B3555CF}" srcOrd="3" destOrd="0" parTransId="{543460FD-0283-634F-9325-B225A3F71AD5}" sibTransId="{DDD56044-6FE4-4C4B-BA73-C28A3659B603}"/>
    <dgm:cxn modelId="{38AF9D39-D8C3-4045-9205-59087E933E0C}" type="presOf" srcId="{937B17F7-F9E2-6149-AADC-49C2E9DE71D2}" destId="{78061585-8583-8846-ABE4-44DFF09065BA}" srcOrd="0" destOrd="0" presId="urn:microsoft.com/office/officeart/2005/8/layout/chevron2"/>
    <dgm:cxn modelId="{AB7CE765-EE97-F246-8DED-E88FF346DE02}" srcId="{0456A461-0C8C-EE43-8103-17982B3555CF}" destId="{0E8F2160-BAFC-8543-B408-348903842255}" srcOrd="0" destOrd="0" parTransId="{6AFBAA57-2FF7-3D47-8555-906B7432A4AE}" sibTransId="{CAB0C012-9B47-C34C-8EB1-5DB0675965FC}"/>
    <dgm:cxn modelId="{075A004C-B26D-6A43-B06E-7C32A0660E39}" srcId="{6FF4D68C-FACC-1F47-8A5F-BF19AA807CB1}" destId="{63712F46-14BB-0446-8AB3-B0C896AF28B4}" srcOrd="0" destOrd="0" parTransId="{17950207-2BC6-8F40-8650-8276F00B3CF5}" sibTransId="{22C2AAD6-398D-5642-903F-A5107247C6E7}"/>
    <dgm:cxn modelId="{20B46971-2234-5245-95A1-2DDC6AD94D40}" srcId="{D33D609C-39C3-7045-A274-60CFD2AD7E77}" destId="{6FF4D68C-FACC-1F47-8A5F-BF19AA807CB1}" srcOrd="2" destOrd="0" parTransId="{EE722452-DBFF-8146-99D2-83A4352A8470}" sibTransId="{5BA517D6-BA4C-4349-9128-E6A1733A2D54}"/>
    <dgm:cxn modelId="{3855BD53-2003-4B45-A482-DB1B2FCD2C72}" srcId="{0456A461-0C8C-EE43-8103-17982B3555CF}" destId="{F70C4FCD-7E16-7A4D-BBE1-EBEDEE16D4AF}" srcOrd="1" destOrd="0" parTransId="{D682BB94-E5E2-3640-87F5-7B28853BF667}" sibTransId="{1CA0F4E9-B14A-7141-BD23-76E8F2DE06B6}"/>
    <dgm:cxn modelId="{32914459-2E74-574A-A69D-12486BDCAAB8}" type="presOf" srcId="{D33D609C-39C3-7045-A274-60CFD2AD7E77}" destId="{55C5912D-A1FD-9B47-9DEF-BAE019F821FB}" srcOrd="0" destOrd="0" presId="urn:microsoft.com/office/officeart/2005/8/layout/chevron2"/>
    <dgm:cxn modelId="{CE945787-D222-8244-ABCB-AB3E614F9C4E}" srcId="{622E83CA-607A-F044-A75D-6C4B51D0F00C}" destId="{E9CA254F-BFE0-DF45-A6A3-4383F50A4BF0}" srcOrd="2" destOrd="0" parTransId="{6E7432ED-2C48-A845-801C-22C9FBA145B0}" sibTransId="{61913980-6BD2-3C4A-BC22-C75D693DBF37}"/>
    <dgm:cxn modelId="{37F8A38A-6822-FC42-9233-952F7619BD47}" type="presOf" srcId="{E9CA254F-BFE0-DF45-A6A3-4383F50A4BF0}" destId="{82C2FE0A-F56A-424E-9CBC-77BC4F11CE11}" srcOrd="0" destOrd="2" presId="urn:microsoft.com/office/officeart/2005/8/layout/chevron2"/>
    <dgm:cxn modelId="{6586859A-1E04-BA43-AF61-B4B3143F77A1}" srcId="{622E83CA-607A-F044-A75D-6C4B51D0F00C}" destId="{76D1378C-B069-424F-9764-DC3632173F76}" srcOrd="1" destOrd="0" parTransId="{11DE3F6A-A804-384A-9698-5F2626967A5F}" sibTransId="{A5564ED6-DA69-CA44-AB70-B7E8D23959D6}"/>
    <dgm:cxn modelId="{09A044A1-5F6A-2F48-925E-A196D9B8C4FE}" type="presOf" srcId="{63712F46-14BB-0446-8AB3-B0C896AF28B4}" destId="{050FB562-44AF-C142-B7AB-0D35EE336D98}" srcOrd="0" destOrd="0" presId="urn:microsoft.com/office/officeart/2005/8/layout/chevron2"/>
    <dgm:cxn modelId="{08529BB0-5EDC-CB4C-B150-9D9B3371FE83}" type="presOf" srcId="{C216418E-5628-4F46-AE28-FE3ECD6D2D9D}" destId="{82C2FE0A-F56A-424E-9CBC-77BC4F11CE11}" srcOrd="0" destOrd="0" presId="urn:microsoft.com/office/officeart/2005/8/layout/chevron2"/>
    <dgm:cxn modelId="{847AAAB5-04DE-774D-9C96-5FB3A3B86193}" srcId="{11915556-489D-2443-8833-E3A21384F958}" destId="{937B17F7-F9E2-6149-AADC-49C2E9DE71D2}" srcOrd="0" destOrd="0" parTransId="{1759F815-06E5-4D41-98B1-4C7CDDE06621}" sibTransId="{57480689-7DAC-3749-B5A3-F68E8C0C1F02}"/>
    <dgm:cxn modelId="{99C6EBB5-76ED-C146-B8D8-492143DC49FF}" srcId="{11915556-489D-2443-8833-E3A21384F958}" destId="{EF92D584-8223-DA4B-A90F-052A4445843D}" srcOrd="1" destOrd="0" parTransId="{25A782FE-413B-8B49-B2B7-F603E203EACD}" sibTransId="{8AA9BF48-A78E-D14B-AB10-E85AC42E22F9}"/>
    <dgm:cxn modelId="{E5F27AC2-B142-1E48-B1BE-44354BCD54EF}" srcId="{622E83CA-607A-F044-A75D-6C4B51D0F00C}" destId="{C216418E-5628-4F46-AE28-FE3ECD6D2D9D}" srcOrd="0" destOrd="0" parTransId="{3F1A6E72-C240-1A4F-8336-7E55D4341E2F}" sibTransId="{25DDD7FF-AB6A-6A4B-81F9-5D4CEFC1C2FE}"/>
    <dgm:cxn modelId="{1AC8ABC5-DF6D-F248-B91F-34E028BDD36D}" srcId="{D33D609C-39C3-7045-A274-60CFD2AD7E77}" destId="{622E83CA-607A-F044-A75D-6C4B51D0F00C}" srcOrd="0" destOrd="0" parTransId="{4F2376BA-8806-B845-A20B-76012B4FC4BB}" sibTransId="{4420A145-23AA-D746-99E6-5648FAA28CA4}"/>
    <dgm:cxn modelId="{9F9984D7-7653-1147-92FC-4565C08EEA07}" type="presOf" srcId="{EF92D584-8223-DA4B-A90F-052A4445843D}" destId="{78061585-8583-8846-ABE4-44DFF09065BA}" srcOrd="0" destOrd="1" presId="urn:microsoft.com/office/officeart/2005/8/layout/chevron2"/>
    <dgm:cxn modelId="{730666E4-852D-5940-AD26-6F987529D110}" type="presOf" srcId="{622E83CA-607A-F044-A75D-6C4B51D0F00C}" destId="{1E63946B-49C3-5342-8992-120AB0629D4C}" srcOrd="0" destOrd="0" presId="urn:microsoft.com/office/officeart/2005/8/layout/chevron2"/>
    <dgm:cxn modelId="{4FDB2AED-95E3-A24D-AB55-15402CFDC151}" type="presOf" srcId="{0456A461-0C8C-EE43-8103-17982B3555CF}" destId="{FBC6FA13-BCDA-7846-A091-A40D66346A55}" srcOrd="0" destOrd="0" presId="urn:microsoft.com/office/officeart/2005/8/layout/chevron2"/>
    <dgm:cxn modelId="{C8BDB9F1-9414-6B4E-A453-17DFB8D98D1E}" type="presOf" srcId="{BAAB7BC4-032A-994E-BF50-8B527812B297}" destId="{82C2FE0A-F56A-424E-9CBC-77BC4F11CE11}" srcOrd="0" destOrd="3" presId="urn:microsoft.com/office/officeart/2005/8/layout/chevron2"/>
    <dgm:cxn modelId="{625C4AF5-198D-6C48-8DF7-01E00EA6FE22}" type="presOf" srcId="{11915556-489D-2443-8833-E3A21384F958}" destId="{26EA31C9-BD67-F44B-80DE-37D0EE386799}" srcOrd="0" destOrd="0" presId="urn:microsoft.com/office/officeart/2005/8/layout/chevron2"/>
    <dgm:cxn modelId="{8BFA41FD-8096-C34C-AB42-474115DCE0BC}" type="presOf" srcId="{6AB6801A-9E7F-3A44-951F-881E74E50CAB}" destId="{050FB562-44AF-C142-B7AB-0D35EE336D98}" srcOrd="0" destOrd="1" presId="urn:microsoft.com/office/officeart/2005/8/layout/chevron2"/>
    <dgm:cxn modelId="{A986AFFF-CA05-B741-B4EF-25B8B2D7654B}" type="presParOf" srcId="{55C5912D-A1FD-9B47-9DEF-BAE019F821FB}" destId="{EB5DD3F1-E897-8D45-B07E-7C084CF7A4DA}" srcOrd="0" destOrd="0" presId="urn:microsoft.com/office/officeart/2005/8/layout/chevron2"/>
    <dgm:cxn modelId="{993AED23-38D0-8940-8587-3A61924D44B1}" type="presParOf" srcId="{EB5DD3F1-E897-8D45-B07E-7C084CF7A4DA}" destId="{1E63946B-49C3-5342-8992-120AB0629D4C}" srcOrd="0" destOrd="0" presId="urn:microsoft.com/office/officeart/2005/8/layout/chevron2"/>
    <dgm:cxn modelId="{9505B9F0-02AA-F040-B6B1-376FF3A3C388}" type="presParOf" srcId="{EB5DD3F1-E897-8D45-B07E-7C084CF7A4DA}" destId="{82C2FE0A-F56A-424E-9CBC-77BC4F11CE11}" srcOrd="1" destOrd="0" presId="urn:microsoft.com/office/officeart/2005/8/layout/chevron2"/>
    <dgm:cxn modelId="{440BB206-99AA-A641-9C15-ECFC38C6D3D3}" type="presParOf" srcId="{55C5912D-A1FD-9B47-9DEF-BAE019F821FB}" destId="{03A4647E-E122-A04F-928B-0DA7E11F108B}" srcOrd="1" destOrd="0" presId="urn:microsoft.com/office/officeart/2005/8/layout/chevron2"/>
    <dgm:cxn modelId="{8A3A9D2E-D5A6-BC49-BA30-9BB842A6B7C9}" type="presParOf" srcId="{55C5912D-A1FD-9B47-9DEF-BAE019F821FB}" destId="{0FB95DE9-28CA-4F4F-9096-661A0F520235}" srcOrd="2" destOrd="0" presId="urn:microsoft.com/office/officeart/2005/8/layout/chevron2"/>
    <dgm:cxn modelId="{F9D66220-E076-3144-98A7-298EB37D3753}" type="presParOf" srcId="{0FB95DE9-28CA-4F4F-9096-661A0F520235}" destId="{26EA31C9-BD67-F44B-80DE-37D0EE386799}" srcOrd="0" destOrd="0" presId="urn:microsoft.com/office/officeart/2005/8/layout/chevron2"/>
    <dgm:cxn modelId="{3A79CBBE-BB35-F743-A738-7C310F96133B}" type="presParOf" srcId="{0FB95DE9-28CA-4F4F-9096-661A0F520235}" destId="{78061585-8583-8846-ABE4-44DFF09065BA}" srcOrd="1" destOrd="0" presId="urn:microsoft.com/office/officeart/2005/8/layout/chevron2"/>
    <dgm:cxn modelId="{52A7B349-42B5-784F-A474-E881CC49CCFF}" type="presParOf" srcId="{55C5912D-A1FD-9B47-9DEF-BAE019F821FB}" destId="{9118C78A-122F-FE4D-A72D-7C9E70A50FE3}" srcOrd="3" destOrd="0" presId="urn:microsoft.com/office/officeart/2005/8/layout/chevron2"/>
    <dgm:cxn modelId="{5E7D1B3B-421C-304D-BD59-7B13BAB16995}" type="presParOf" srcId="{55C5912D-A1FD-9B47-9DEF-BAE019F821FB}" destId="{BD8A6E66-2ADB-D844-9350-AB328172C5FF}" srcOrd="4" destOrd="0" presId="urn:microsoft.com/office/officeart/2005/8/layout/chevron2"/>
    <dgm:cxn modelId="{697E93C8-D799-4747-BC80-F30562BAA3BF}" type="presParOf" srcId="{BD8A6E66-2ADB-D844-9350-AB328172C5FF}" destId="{39283992-55D0-DD4F-98D6-2DED0B281C5E}" srcOrd="0" destOrd="0" presId="urn:microsoft.com/office/officeart/2005/8/layout/chevron2"/>
    <dgm:cxn modelId="{600C0553-7050-6A4E-9761-F8A1124CD80E}" type="presParOf" srcId="{BD8A6E66-2ADB-D844-9350-AB328172C5FF}" destId="{050FB562-44AF-C142-B7AB-0D35EE336D98}" srcOrd="1" destOrd="0" presId="urn:microsoft.com/office/officeart/2005/8/layout/chevron2"/>
    <dgm:cxn modelId="{6C09FF4E-F6FA-224A-95D3-E168A222421A}" type="presParOf" srcId="{55C5912D-A1FD-9B47-9DEF-BAE019F821FB}" destId="{6225CE3C-DA41-3B4E-966A-6999639D0EB3}" srcOrd="5" destOrd="0" presId="urn:microsoft.com/office/officeart/2005/8/layout/chevron2"/>
    <dgm:cxn modelId="{27C49B38-F3FD-7446-A467-0ED843152916}" type="presParOf" srcId="{55C5912D-A1FD-9B47-9DEF-BAE019F821FB}" destId="{C7059457-83F6-9C48-AC4C-1D4370FAE1A2}" srcOrd="6" destOrd="0" presId="urn:microsoft.com/office/officeart/2005/8/layout/chevron2"/>
    <dgm:cxn modelId="{4724DFEC-7CC2-8948-A6E1-0BCB17FE39A5}" type="presParOf" srcId="{C7059457-83F6-9C48-AC4C-1D4370FAE1A2}" destId="{FBC6FA13-BCDA-7846-A091-A40D66346A55}" srcOrd="0" destOrd="0" presId="urn:microsoft.com/office/officeart/2005/8/layout/chevron2"/>
    <dgm:cxn modelId="{DEFC323C-319C-CB41-BDDF-5B5F9150A2C4}" type="presParOf" srcId="{C7059457-83F6-9C48-AC4C-1D4370FAE1A2}" destId="{FA9A4FDB-165A-A543-B6E5-8121D8A7DA02}"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33D609C-39C3-7045-A274-60CFD2AD7E77}"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en-GB"/>
        </a:p>
      </dgm:t>
    </dgm:pt>
    <dgm:pt modelId="{622E83CA-607A-F044-A75D-6C4B51D0F00C}">
      <dgm:prSet phldrT="[Text]"/>
      <dgm:spPr>
        <a:solidFill>
          <a:srgbClr val="C00000"/>
        </a:solidFill>
        <a:ln>
          <a:noFill/>
        </a:ln>
      </dgm:spPr>
      <dgm:t>
        <a:bodyPr/>
        <a:lstStyle/>
        <a:p>
          <a:pPr rtl="0"/>
          <a:r>
            <a:rPr lang="en-GB" b="1" dirty="0"/>
            <a:t>High</a:t>
          </a:r>
        </a:p>
      </dgm:t>
    </dgm:pt>
    <dgm:pt modelId="{4F2376BA-8806-B845-A20B-76012B4FC4BB}" type="parTrans" cxnId="{1AC8ABC5-DF6D-F248-B91F-34E028BDD36D}">
      <dgm:prSet/>
      <dgm:spPr/>
      <dgm:t>
        <a:bodyPr/>
        <a:lstStyle/>
        <a:p>
          <a:endParaRPr lang="en-GB"/>
        </a:p>
      </dgm:t>
    </dgm:pt>
    <dgm:pt modelId="{4420A145-23AA-D746-99E6-5648FAA28CA4}" type="sibTrans" cxnId="{1AC8ABC5-DF6D-F248-B91F-34E028BDD36D}">
      <dgm:prSet/>
      <dgm:spPr/>
      <dgm:t>
        <a:bodyPr/>
        <a:lstStyle/>
        <a:p>
          <a:endParaRPr lang="en-GB"/>
        </a:p>
      </dgm:t>
    </dgm:pt>
    <dgm:pt modelId="{C216418E-5628-4F46-AE28-FE3ECD6D2D9D}">
      <dgm:prSet phldrT="[Text]" custT="1"/>
      <dgm:spPr>
        <a:ln>
          <a:noFill/>
        </a:ln>
      </dgm:spPr>
      <dgm:t>
        <a:bodyPr/>
        <a:lstStyle/>
        <a:p>
          <a:pPr>
            <a:lnSpc>
              <a:spcPct val="100000"/>
            </a:lnSpc>
            <a:spcAft>
              <a:spcPts val="400"/>
            </a:spcAft>
          </a:pPr>
          <a:r>
            <a:rPr lang="en-GB" sz="1500"/>
            <a:t>Very likely to establish</a:t>
          </a:r>
          <a:endParaRPr lang="en-GB" sz="1500" dirty="0"/>
        </a:p>
      </dgm:t>
    </dgm:pt>
    <dgm:pt modelId="{3F1A6E72-C240-1A4F-8336-7E55D4341E2F}" type="parTrans" cxnId="{E5F27AC2-B142-1E48-B1BE-44354BCD54EF}">
      <dgm:prSet/>
      <dgm:spPr/>
      <dgm:t>
        <a:bodyPr/>
        <a:lstStyle/>
        <a:p>
          <a:endParaRPr lang="en-GB"/>
        </a:p>
      </dgm:t>
    </dgm:pt>
    <dgm:pt modelId="{25DDD7FF-AB6A-6A4B-81F9-5D4CEFC1C2FE}" type="sibTrans" cxnId="{E5F27AC2-B142-1E48-B1BE-44354BCD54EF}">
      <dgm:prSet/>
      <dgm:spPr/>
      <dgm:t>
        <a:bodyPr/>
        <a:lstStyle/>
        <a:p>
          <a:endParaRPr lang="en-GB"/>
        </a:p>
      </dgm:t>
    </dgm:pt>
    <dgm:pt modelId="{11915556-489D-2443-8833-E3A21384F958}">
      <dgm:prSet phldrT="[Text]"/>
      <dgm:spPr>
        <a:solidFill>
          <a:srgbClr val="FF9300"/>
        </a:solidFill>
        <a:ln>
          <a:noFill/>
        </a:ln>
      </dgm:spPr>
      <dgm:t>
        <a:bodyPr/>
        <a:lstStyle/>
        <a:p>
          <a:pPr rtl="0"/>
          <a:r>
            <a:rPr lang="en-GB" b="1" dirty="0"/>
            <a:t>Med</a:t>
          </a:r>
        </a:p>
      </dgm:t>
    </dgm:pt>
    <dgm:pt modelId="{47C8D512-3721-A342-9C66-E67D21A8660B}" type="parTrans" cxnId="{B077E90C-0C2A-6943-994D-EB7B4ED7C2FC}">
      <dgm:prSet/>
      <dgm:spPr/>
      <dgm:t>
        <a:bodyPr/>
        <a:lstStyle/>
        <a:p>
          <a:endParaRPr lang="en-GB"/>
        </a:p>
      </dgm:t>
    </dgm:pt>
    <dgm:pt modelId="{F9C0E268-B26A-BD44-8583-17C78BE31C9F}" type="sibTrans" cxnId="{B077E90C-0C2A-6943-994D-EB7B4ED7C2FC}">
      <dgm:prSet/>
      <dgm:spPr/>
      <dgm:t>
        <a:bodyPr/>
        <a:lstStyle/>
        <a:p>
          <a:endParaRPr lang="en-GB"/>
        </a:p>
      </dgm:t>
    </dgm:pt>
    <dgm:pt modelId="{937B17F7-F9E2-6149-AADC-49C2E9DE71D2}">
      <dgm:prSet phldrT="[Text]" custT="1"/>
      <dgm:spPr>
        <a:ln>
          <a:noFill/>
        </a:ln>
      </dgm:spPr>
      <dgm:t>
        <a:bodyPr/>
        <a:lstStyle/>
        <a:p>
          <a:pPr>
            <a:lnSpc>
              <a:spcPct val="100000"/>
            </a:lnSpc>
            <a:spcAft>
              <a:spcPts val="400"/>
            </a:spcAft>
          </a:pPr>
          <a:r>
            <a:rPr lang="en-GB" sz="1500" dirty="0"/>
            <a:t>Likely to establish in parts</a:t>
          </a:r>
        </a:p>
      </dgm:t>
    </dgm:pt>
    <dgm:pt modelId="{1759F815-06E5-4D41-98B1-4C7CDDE06621}" type="parTrans" cxnId="{847AAAB5-04DE-774D-9C96-5FB3A3B86193}">
      <dgm:prSet/>
      <dgm:spPr/>
      <dgm:t>
        <a:bodyPr/>
        <a:lstStyle/>
        <a:p>
          <a:endParaRPr lang="en-GB"/>
        </a:p>
      </dgm:t>
    </dgm:pt>
    <dgm:pt modelId="{57480689-7DAC-3749-B5A3-F68E8C0C1F02}" type="sibTrans" cxnId="{847AAAB5-04DE-774D-9C96-5FB3A3B86193}">
      <dgm:prSet/>
      <dgm:spPr/>
      <dgm:t>
        <a:bodyPr/>
        <a:lstStyle/>
        <a:p>
          <a:endParaRPr lang="en-GB"/>
        </a:p>
      </dgm:t>
    </dgm:pt>
    <dgm:pt modelId="{6FF4D68C-FACC-1F47-8A5F-BF19AA807CB1}">
      <dgm:prSet phldrT="[Text]"/>
      <dgm:spPr>
        <a:solidFill>
          <a:srgbClr val="FFC000"/>
        </a:solidFill>
        <a:ln>
          <a:noFill/>
        </a:ln>
      </dgm:spPr>
      <dgm:t>
        <a:bodyPr/>
        <a:lstStyle/>
        <a:p>
          <a:pPr rtl="0"/>
          <a:r>
            <a:rPr lang="en-GB" b="1" dirty="0"/>
            <a:t>Low</a:t>
          </a:r>
        </a:p>
      </dgm:t>
    </dgm:pt>
    <dgm:pt modelId="{EE722452-DBFF-8146-99D2-83A4352A8470}" type="parTrans" cxnId="{20B46971-2234-5245-95A1-2DDC6AD94D40}">
      <dgm:prSet/>
      <dgm:spPr/>
      <dgm:t>
        <a:bodyPr/>
        <a:lstStyle/>
        <a:p>
          <a:endParaRPr lang="en-GB"/>
        </a:p>
      </dgm:t>
    </dgm:pt>
    <dgm:pt modelId="{5BA517D6-BA4C-4349-9128-E6A1733A2D54}" type="sibTrans" cxnId="{20B46971-2234-5245-95A1-2DDC6AD94D40}">
      <dgm:prSet/>
      <dgm:spPr/>
      <dgm:t>
        <a:bodyPr/>
        <a:lstStyle/>
        <a:p>
          <a:endParaRPr lang="en-GB"/>
        </a:p>
      </dgm:t>
    </dgm:pt>
    <dgm:pt modelId="{63712F46-14BB-0446-8AB3-B0C896AF28B4}">
      <dgm:prSet phldrT="[Text]" custT="1"/>
      <dgm:spPr>
        <a:ln>
          <a:noFill/>
        </a:ln>
      </dgm:spPr>
      <dgm:t>
        <a:bodyPr/>
        <a:lstStyle/>
        <a:p>
          <a:pPr>
            <a:lnSpc>
              <a:spcPct val="100000"/>
            </a:lnSpc>
            <a:spcAft>
              <a:spcPts val="400"/>
            </a:spcAft>
          </a:pPr>
          <a:r>
            <a:rPr lang="en-GB" sz="1500" dirty="0"/>
            <a:t>Unlikely to establish in most parts</a:t>
          </a:r>
        </a:p>
      </dgm:t>
    </dgm:pt>
    <dgm:pt modelId="{17950207-2BC6-8F40-8650-8276F00B3CF5}" type="parTrans" cxnId="{075A004C-B26D-6A43-B06E-7C32A0660E39}">
      <dgm:prSet/>
      <dgm:spPr/>
      <dgm:t>
        <a:bodyPr/>
        <a:lstStyle/>
        <a:p>
          <a:endParaRPr lang="en-GB"/>
        </a:p>
      </dgm:t>
    </dgm:pt>
    <dgm:pt modelId="{22C2AAD6-398D-5642-903F-A5107247C6E7}" type="sibTrans" cxnId="{075A004C-B26D-6A43-B06E-7C32A0660E39}">
      <dgm:prSet/>
      <dgm:spPr/>
      <dgm:t>
        <a:bodyPr/>
        <a:lstStyle/>
        <a:p>
          <a:endParaRPr lang="en-GB"/>
        </a:p>
      </dgm:t>
    </dgm:pt>
    <dgm:pt modelId="{0456A461-0C8C-EE43-8103-17982B3555CF}">
      <dgm:prSet/>
      <dgm:spPr>
        <a:ln>
          <a:noFill/>
        </a:ln>
      </dgm:spPr>
      <dgm:t>
        <a:bodyPr/>
        <a:lstStyle/>
        <a:p>
          <a:r>
            <a:rPr lang="en-GB"/>
            <a:t>Negligible</a:t>
          </a:r>
          <a:endParaRPr lang="en-GB" dirty="0"/>
        </a:p>
      </dgm:t>
    </dgm:pt>
    <dgm:pt modelId="{543460FD-0283-634F-9325-B225A3F71AD5}" type="parTrans" cxnId="{F59EBC22-4BE1-A944-858D-27EACD5D574A}">
      <dgm:prSet/>
      <dgm:spPr/>
      <dgm:t>
        <a:bodyPr/>
        <a:lstStyle/>
        <a:p>
          <a:endParaRPr lang="en-GB"/>
        </a:p>
      </dgm:t>
    </dgm:pt>
    <dgm:pt modelId="{DDD56044-6FE4-4C4B-BA73-C28A3659B603}" type="sibTrans" cxnId="{F59EBC22-4BE1-A944-858D-27EACD5D574A}">
      <dgm:prSet/>
      <dgm:spPr/>
      <dgm:t>
        <a:bodyPr/>
        <a:lstStyle/>
        <a:p>
          <a:endParaRPr lang="en-GB"/>
        </a:p>
      </dgm:t>
    </dgm:pt>
    <dgm:pt modelId="{0E8F2160-BAFC-8543-B408-348903842255}">
      <dgm:prSet custT="1"/>
      <dgm:spPr>
        <a:ln>
          <a:noFill/>
        </a:ln>
      </dgm:spPr>
      <dgm:t>
        <a:bodyPr/>
        <a:lstStyle/>
        <a:p>
          <a:r>
            <a:rPr lang="en-GB" sz="1500"/>
            <a:t>No potential to establish</a:t>
          </a:r>
          <a:endParaRPr lang="en-GB" sz="1500" dirty="0"/>
        </a:p>
      </dgm:t>
    </dgm:pt>
    <dgm:pt modelId="{6AFBAA57-2FF7-3D47-8555-906B7432A4AE}" type="parTrans" cxnId="{AB7CE765-EE97-F246-8DED-E88FF346DE02}">
      <dgm:prSet/>
      <dgm:spPr/>
      <dgm:t>
        <a:bodyPr/>
        <a:lstStyle/>
        <a:p>
          <a:endParaRPr lang="en-GB"/>
        </a:p>
      </dgm:t>
    </dgm:pt>
    <dgm:pt modelId="{CAB0C012-9B47-C34C-8EB1-5DB0675965FC}" type="sibTrans" cxnId="{AB7CE765-EE97-F246-8DED-E88FF346DE02}">
      <dgm:prSet/>
      <dgm:spPr/>
      <dgm:t>
        <a:bodyPr/>
        <a:lstStyle/>
        <a:p>
          <a:endParaRPr lang="en-GB"/>
        </a:p>
      </dgm:t>
    </dgm:pt>
    <dgm:pt modelId="{8E907D55-8521-134C-912A-4CEEBBBBD394}">
      <dgm:prSet custT="1"/>
      <dgm:spPr>
        <a:ln>
          <a:noFill/>
        </a:ln>
      </dgm:spPr>
      <dgm:t>
        <a:bodyPr/>
        <a:lstStyle/>
        <a:p>
          <a:pPr>
            <a:lnSpc>
              <a:spcPct val="100000"/>
            </a:lnSpc>
            <a:spcAft>
              <a:spcPts val="400"/>
            </a:spcAft>
          </a:pPr>
          <a:r>
            <a:rPr lang="en-GB" sz="1500" dirty="0"/>
            <a:t>Preferred climatic zones, hosts, habitats, vectors widely distributed</a:t>
          </a:r>
          <a:endParaRPr lang="en-GB" sz="1500" b="1" dirty="0"/>
        </a:p>
      </dgm:t>
    </dgm:pt>
    <dgm:pt modelId="{848948C4-93FE-9D49-AE8D-6415BEED7A35}" type="parTrans" cxnId="{B2CAFB78-A067-1840-AF91-FFF8597C2588}">
      <dgm:prSet/>
      <dgm:spPr/>
      <dgm:t>
        <a:bodyPr/>
        <a:lstStyle/>
        <a:p>
          <a:endParaRPr lang="en-GB"/>
        </a:p>
      </dgm:t>
    </dgm:pt>
    <dgm:pt modelId="{6041458E-00F5-A343-BD0D-6E09EDDF74FE}" type="sibTrans" cxnId="{B2CAFB78-A067-1840-AF91-FFF8597C2588}">
      <dgm:prSet/>
      <dgm:spPr/>
      <dgm:t>
        <a:bodyPr/>
        <a:lstStyle/>
        <a:p>
          <a:endParaRPr lang="en-GB"/>
        </a:p>
      </dgm:t>
    </dgm:pt>
    <dgm:pt modelId="{D0BEFE3C-E907-4A40-A374-23FB1A527BBF}">
      <dgm:prSet custT="1"/>
      <dgm:spPr>
        <a:ln>
          <a:noFill/>
        </a:ln>
      </dgm:spPr>
      <dgm:t>
        <a:bodyPr/>
        <a:lstStyle/>
        <a:p>
          <a:pPr>
            <a:lnSpc>
              <a:spcPct val="100000"/>
            </a:lnSpc>
            <a:spcAft>
              <a:spcPts val="400"/>
            </a:spcAft>
          </a:pPr>
          <a:r>
            <a:rPr lang="en-GB" sz="1500" dirty="0"/>
            <a:t>Pest has established elsewhere</a:t>
          </a:r>
          <a:endParaRPr lang="en-GB" sz="1500" b="1" dirty="0"/>
        </a:p>
      </dgm:t>
    </dgm:pt>
    <dgm:pt modelId="{EE0560E6-C0D1-5C45-8D88-2B98406B25B1}" type="parTrans" cxnId="{5D442715-25CD-F243-9769-AF9C3965C056}">
      <dgm:prSet/>
      <dgm:spPr/>
      <dgm:t>
        <a:bodyPr/>
        <a:lstStyle/>
        <a:p>
          <a:endParaRPr lang="en-GB"/>
        </a:p>
      </dgm:t>
    </dgm:pt>
    <dgm:pt modelId="{C810D003-E1DB-0845-943C-6C111491FB43}" type="sibTrans" cxnId="{5D442715-25CD-F243-9769-AF9C3965C056}">
      <dgm:prSet/>
      <dgm:spPr/>
      <dgm:t>
        <a:bodyPr/>
        <a:lstStyle/>
        <a:p>
          <a:endParaRPr lang="en-GB"/>
        </a:p>
      </dgm:t>
    </dgm:pt>
    <dgm:pt modelId="{4109DD36-739F-5C4C-8E2A-9686C8DB2CAC}">
      <dgm:prSet custT="1"/>
      <dgm:spPr>
        <a:ln>
          <a:noFill/>
        </a:ln>
      </dgm:spPr>
      <dgm:t>
        <a:bodyPr/>
        <a:lstStyle/>
        <a:p>
          <a:pPr>
            <a:lnSpc>
              <a:spcPct val="100000"/>
            </a:lnSpc>
            <a:spcAft>
              <a:spcPts val="400"/>
            </a:spcAft>
          </a:pPr>
          <a:r>
            <a:rPr lang="en-GB" sz="1500" dirty="0"/>
            <a:t>Tolerated climatic zones, suitable hosts and habitats</a:t>
          </a:r>
        </a:p>
      </dgm:t>
    </dgm:pt>
    <dgm:pt modelId="{96232D5C-D8CE-2042-85C6-3DAF3286DD7A}" type="parTrans" cxnId="{33EA7CD7-CE91-9B46-A309-F097D2E908B5}">
      <dgm:prSet/>
      <dgm:spPr/>
      <dgm:t>
        <a:bodyPr/>
        <a:lstStyle/>
        <a:p>
          <a:endParaRPr lang="en-GB"/>
        </a:p>
      </dgm:t>
    </dgm:pt>
    <dgm:pt modelId="{6BBF6B80-EEF6-F24D-884B-2D46687B9F3C}" type="sibTrans" cxnId="{33EA7CD7-CE91-9B46-A309-F097D2E908B5}">
      <dgm:prSet/>
      <dgm:spPr/>
      <dgm:t>
        <a:bodyPr/>
        <a:lstStyle/>
        <a:p>
          <a:endParaRPr lang="en-GB"/>
        </a:p>
      </dgm:t>
    </dgm:pt>
    <dgm:pt modelId="{613DFE3E-172B-DC4D-8ECB-8B500C819B98}">
      <dgm:prSet custT="1"/>
      <dgm:spPr>
        <a:ln>
          <a:noFill/>
        </a:ln>
      </dgm:spPr>
      <dgm:t>
        <a:bodyPr/>
        <a:lstStyle/>
        <a:p>
          <a:pPr>
            <a:lnSpc>
              <a:spcPct val="100000"/>
            </a:lnSpc>
            <a:spcAft>
              <a:spcPts val="400"/>
            </a:spcAft>
          </a:pPr>
          <a:r>
            <a:rPr lang="en-GB" sz="1500" dirty="0"/>
            <a:t>Temporary populations may adapt</a:t>
          </a:r>
        </a:p>
      </dgm:t>
    </dgm:pt>
    <dgm:pt modelId="{7B1CC9C2-02AB-5044-9D44-8B0948FAF1A1}" type="parTrans" cxnId="{076501E1-7985-DE46-BA79-5A8EF163021B}">
      <dgm:prSet/>
      <dgm:spPr/>
      <dgm:t>
        <a:bodyPr/>
        <a:lstStyle/>
        <a:p>
          <a:endParaRPr lang="en-GB"/>
        </a:p>
      </dgm:t>
    </dgm:pt>
    <dgm:pt modelId="{4F6A26EA-6065-524D-8A63-5ADEC164DE58}" type="sibTrans" cxnId="{076501E1-7985-DE46-BA79-5A8EF163021B}">
      <dgm:prSet/>
      <dgm:spPr/>
      <dgm:t>
        <a:bodyPr/>
        <a:lstStyle/>
        <a:p>
          <a:endParaRPr lang="en-GB"/>
        </a:p>
      </dgm:t>
    </dgm:pt>
    <dgm:pt modelId="{D001C69F-87FE-3648-9A1B-3A7A8AD9941D}">
      <dgm:prSet custT="1"/>
      <dgm:spPr>
        <a:ln>
          <a:noFill/>
        </a:ln>
      </dgm:spPr>
      <dgm:t>
        <a:bodyPr/>
        <a:lstStyle/>
        <a:p>
          <a:pPr>
            <a:lnSpc>
              <a:spcPct val="100000"/>
            </a:lnSpc>
            <a:spcAft>
              <a:spcPts val="400"/>
            </a:spcAft>
          </a:pPr>
          <a:r>
            <a:rPr lang="en-GB" sz="1500" dirty="0"/>
            <a:t>Overwintering in protected environments, </a:t>
          </a:r>
          <a:br>
            <a:rPr lang="en-GB" sz="1500" dirty="0"/>
          </a:br>
          <a:r>
            <a:rPr lang="en-GB" sz="1500" dirty="0"/>
            <a:t>mild winters</a:t>
          </a:r>
        </a:p>
      </dgm:t>
    </dgm:pt>
    <dgm:pt modelId="{9A35AB21-FDEB-F840-B372-9D9C33333E4B}" type="parTrans" cxnId="{25EC8774-89D1-BE40-B0BF-0D9F8D6944D9}">
      <dgm:prSet/>
      <dgm:spPr/>
      <dgm:t>
        <a:bodyPr/>
        <a:lstStyle/>
        <a:p>
          <a:endParaRPr lang="en-GB"/>
        </a:p>
      </dgm:t>
    </dgm:pt>
    <dgm:pt modelId="{A54B8EB9-FD2F-4046-8805-BA1DB9DDA083}" type="sibTrans" cxnId="{25EC8774-89D1-BE40-B0BF-0D9F8D6944D9}">
      <dgm:prSet/>
      <dgm:spPr/>
      <dgm:t>
        <a:bodyPr/>
        <a:lstStyle/>
        <a:p>
          <a:endParaRPr lang="en-GB"/>
        </a:p>
      </dgm:t>
    </dgm:pt>
    <dgm:pt modelId="{3420CDB7-3CFF-AB4E-AD5E-C8B7E01BBBB0}">
      <dgm:prSet custT="1"/>
      <dgm:spPr>
        <a:ln>
          <a:noFill/>
        </a:ln>
      </dgm:spPr>
      <dgm:t>
        <a:bodyPr/>
        <a:lstStyle/>
        <a:p>
          <a:pPr>
            <a:lnSpc>
              <a:spcPct val="100000"/>
            </a:lnSpc>
            <a:spcAft>
              <a:spcPts val="400"/>
            </a:spcAft>
          </a:pPr>
          <a:r>
            <a:rPr lang="en-GB" sz="1500" dirty="0"/>
            <a:t>Main hosts, vectors sparse or absent</a:t>
          </a:r>
        </a:p>
      </dgm:t>
    </dgm:pt>
    <dgm:pt modelId="{11B766BD-7EF8-1E45-ABA2-CE2E291394AC}" type="parTrans" cxnId="{8B457A0F-21CE-F74A-A1AD-0A7831112906}">
      <dgm:prSet/>
      <dgm:spPr/>
      <dgm:t>
        <a:bodyPr/>
        <a:lstStyle/>
        <a:p>
          <a:endParaRPr lang="en-GB"/>
        </a:p>
      </dgm:t>
    </dgm:pt>
    <dgm:pt modelId="{517E638E-5E10-3445-9D2A-6755B8320B82}" type="sibTrans" cxnId="{8B457A0F-21CE-F74A-A1AD-0A7831112906}">
      <dgm:prSet/>
      <dgm:spPr/>
      <dgm:t>
        <a:bodyPr/>
        <a:lstStyle/>
        <a:p>
          <a:endParaRPr lang="en-GB"/>
        </a:p>
      </dgm:t>
    </dgm:pt>
    <dgm:pt modelId="{36CADEC5-3CD7-4248-B244-2E099F0754D1}">
      <dgm:prSet custT="1"/>
      <dgm:spPr>
        <a:ln>
          <a:noFill/>
        </a:ln>
      </dgm:spPr>
      <dgm:t>
        <a:bodyPr/>
        <a:lstStyle/>
        <a:p>
          <a:r>
            <a:rPr lang="en-GB" sz="1500" dirty="0"/>
            <a:t>Climate, hosts, vectors not available</a:t>
          </a:r>
        </a:p>
      </dgm:t>
    </dgm:pt>
    <dgm:pt modelId="{2EA87954-67FA-9247-AC58-778A972FBB25}" type="parTrans" cxnId="{BA2E3B58-A3CC-1C45-9668-BF8ADA556973}">
      <dgm:prSet/>
      <dgm:spPr/>
      <dgm:t>
        <a:bodyPr/>
        <a:lstStyle/>
        <a:p>
          <a:endParaRPr lang="en-GB"/>
        </a:p>
      </dgm:t>
    </dgm:pt>
    <dgm:pt modelId="{E6877EAC-E52B-9E4A-9E9E-45D6BB4DFF57}" type="sibTrans" cxnId="{BA2E3B58-A3CC-1C45-9668-BF8ADA556973}">
      <dgm:prSet/>
      <dgm:spPr/>
      <dgm:t>
        <a:bodyPr/>
        <a:lstStyle/>
        <a:p>
          <a:endParaRPr lang="en-GB"/>
        </a:p>
      </dgm:t>
    </dgm:pt>
    <dgm:pt modelId="{D0954C82-277D-5945-B57D-0A93A1B066F5}" type="pres">
      <dgm:prSet presAssocID="{D33D609C-39C3-7045-A274-60CFD2AD7E77}" presName="linearFlow" presStyleCnt="0">
        <dgm:presLayoutVars>
          <dgm:dir/>
          <dgm:animLvl val="lvl"/>
          <dgm:resizeHandles val="exact"/>
        </dgm:presLayoutVars>
      </dgm:prSet>
      <dgm:spPr/>
    </dgm:pt>
    <dgm:pt modelId="{21BD2EF2-B177-D54A-9981-741B5CAB36BC}" type="pres">
      <dgm:prSet presAssocID="{622E83CA-607A-F044-A75D-6C4B51D0F00C}" presName="composite" presStyleCnt="0"/>
      <dgm:spPr/>
    </dgm:pt>
    <dgm:pt modelId="{C94783DC-9E87-CD40-97D9-6A345C756C8D}" type="pres">
      <dgm:prSet presAssocID="{622E83CA-607A-F044-A75D-6C4B51D0F00C}" presName="parentText" presStyleLbl="alignNode1" presStyleIdx="0" presStyleCnt="4">
        <dgm:presLayoutVars>
          <dgm:chMax val="1"/>
          <dgm:bulletEnabled val="1"/>
        </dgm:presLayoutVars>
      </dgm:prSet>
      <dgm:spPr/>
    </dgm:pt>
    <dgm:pt modelId="{AF974FF3-BA98-CD4E-991B-498ECB14D3EF}" type="pres">
      <dgm:prSet presAssocID="{622E83CA-607A-F044-A75D-6C4B51D0F00C}" presName="descendantText" presStyleLbl="alignAcc1" presStyleIdx="0" presStyleCnt="4">
        <dgm:presLayoutVars>
          <dgm:bulletEnabled val="1"/>
        </dgm:presLayoutVars>
      </dgm:prSet>
      <dgm:spPr/>
    </dgm:pt>
    <dgm:pt modelId="{C8C8B4E9-E0E1-DD4A-9DE9-80C88FA580CA}" type="pres">
      <dgm:prSet presAssocID="{4420A145-23AA-D746-99E6-5648FAA28CA4}" presName="sp" presStyleCnt="0"/>
      <dgm:spPr/>
    </dgm:pt>
    <dgm:pt modelId="{1E449919-8802-D245-80C9-DBFF396B5D6D}" type="pres">
      <dgm:prSet presAssocID="{11915556-489D-2443-8833-E3A21384F958}" presName="composite" presStyleCnt="0"/>
      <dgm:spPr/>
    </dgm:pt>
    <dgm:pt modelId="{42C5C8E7-AC16-2B4A-88B9-A53C2BC4C868}" type="pres">
      <dgm:prSet presAssocID="{11915556-489D-2443-8833-E3A21384F958}" presName="parentText" presStyleLbl="alignNode1" presStyleIdx="1" presStyleCnt="4">
        <dgm:presLayoutVars>
          <dgm:chMax val="1"/>
          <dgm:bulletEnabled val="1"/>
        </dgm:presLayoutVars>
      </dgm:prSet>
      <dgm:spPr/>
    </dgm:pt>
    <dgm:pt modelId="{574E776B-A66B-8744-A3C7-11EF079D1A26}" type="pres">
      <dgm:prSet presAssocID="{11915556-489D-2443-8833-E3A21384F958}" presName="descendantText" presStyleLbl="alignAcc1" presStyleIdx="1" presStyleCnt="4">
        <dgm:presLayoutVars>
          <dgm:bulletEnabled val="1"/>
        </dgm:presLayoutVars>
      </dgm:prSet>
      <dgm:spPr/>
    </dgm:pt>
    <dgm:pt modelId="{B190249B-6984-5844-ABBC-DDF20667EB01}" type="pres">
      <dgm:prSet presAssocID="{F9C0E268-B26A-BD44-8583-17C78BE31C9F}" presName="sp" presStyleCnt="0"/>
      <dgm:spPr/>
    </dgm:pt>
    <dgm:pt modelId="{51D76982-665F-024C-A5D6-FE99F239FE5F}" type="pres">
      <dgm:prSet presAssocID="{6FF4D68C-FACC-1F47-8A5F-BF19AA807CB1}" presName="composite" presStyleCnt="0"/>
      <dgm:spPr/>
    </dgm:pt>
    <dgm:pt modelId="{C6FBC353-0C1F-D643-8346-7FC9FD836BA3}" type="pres">
      <dgm:prSet presAssocID="{6FF4D68C-FACC-1F47-8A5F-BF19AA807CB1}" presName="parentText" presStyleLbl="alignNode1" presStyleIdx="2" presStyleCnt="4">
        <dgm:presLayoutVars>
          <dgm:chMax val="1"/>
          <dgm:bulletEnabled val="1"/>
        </dgm:presLayoutVars>
      </dgm:prSet>
      <dgm:spPr/>
    </dgm:pt>
    <dgm:pt modelId="{EFD24628-16DB-1E48-B07C-F5800F7A8665}" type="pres">
      <dgm:prSet presAssocID="{6FF4D68C-FACC-1F47-8A5F-BF19AA807CB1}" presName="descendantText" presStyleLbl="alignAcc1" presStyleIdx="2" presStyleCnt="4">
        <dgm:presLayoutVars>
          <dgm:bulletEnabled val="1"/>
        </dgm:presLayoutVars>
      </dgm:prSet>
      <dgm:spPr/>
    </dgm:pt>
    <dgm:pt modelId="{864DC703-A116-4F40-AFFE-8363D65F48A3}" type="pres">
      <dgm:prSet presAssocID="{5BA517D6-BA4C-4349-9128-E6A1733A2D54}" presName="sp" presStyleCnt="0"/>
      <dgm:spPr/>
    </dgm:pt>
    <dgm:pt modelId="{D0EDB742-7178-9A42-A960-BF721116F23E}" type="pres">
      <dgm:prSet presAssocID="{0456A461-0C8C-EE43-8103-17982B3555CF}" presName="composite" presStyleCnt="0"/>
      <dgm:spPr/>
    </dgm:pt>
    <dgm:pt modelId="{BF1A3D79-A004-AA43-B8C3-EE83F1C83774}" type="pres">
      <dgm:prSet presAssocID="{0456A461-0C8C-EE43-8103-17982B3555CF}" presName="parentText" presStyleLbl="alignNode1" presStyleIdx="3" presStyleCnt="4">
        <dgm:presLayoutVars>
          <dgm:chMax val="1"/>
          <dgm:bulletEnabled val="1"/>
        </dgm:presLayoutVars>
      </dgm:prSet>
      <dgm:spPr/>
    </dgm:pt>
    <dgm:pt modelId="{A157C2D2-3423-344A-B98A-53F84294EA6A}" type="pres">
      <dgm:prSet presAssocID="{0456A461-0C8C-EE43-8103-17982B3555CF}" presName="descendantText" presStyleLbl="alignAcc1" presStyleIdx="3" presStyleCnt="4">
        <dgm:presLayoutVars>
          <dgm:bulletEnabled val="1"/>
        </dgm:presLayoutVars>
      </dgm:prSet>
      <dgm:spPr/>
    </dgm:pt>
  </dgm:ptLst>
  <dgm:cxnLst>
    <dgm:cxn modelId="{CF534409-5220-904C-96AA-DF8200D601B8}" type="presOf" srcId="{36CADEC5-3CD7-4248-B244-2E099F0754D1}" destId="{A157C2D2-3423-344A-B98A-53F84294EA6A}" srcOrd="0" destOrd="1" presId="urn:microsoft.com/office/officeart/2005/8/layout/chevron2"/>
    <dgm:cxn modelId="{B077E90C-0C2A-6943-994D-EB7B4ED7C2FC}" srcId="{D33D609C-39C3-7045-A274-60CFD2AD7E77}" destId="{11915556-489D-2443-8833-E3A21384F958}" srcOrd="1" destOrd="0" parTransId="{47C8D512-3721-A342-9C66-E67D21A8660B}" sibTransId="{F9C0E268-B26A-BD44-8583-17C78BE31C9F}"/>
    <dgm:cxn modelId="{8B457A0F-21CE-F74A-A1AD-0A7831112906}" srcId="{6FF4D68C-FACC-1F47-8A5F-BF19AA807CB1}" destId="{3420CDB7-3CFF-AB4E-AD5E-C8B7E01BBBB0}" srcOrd="2" destOrd="0" parTransId="{11B766BD-7EF8-1E45-ABA2-CE2E291394AC}" sibTransId="{517E638E-5E10-3445-9D2A-6755B8320B82}"/>
    <dgm:cxn modelId="{5D442715-25CD-F243-9769-AF9C3965C056}" srcId="{622E83CA-607A-F044-A75D-6C4B51D0F00C}" destId="{D0BEFE3C-E907-4A40-A374-23FB1A527BBF}" srcOrd="2" destOrd="0" parTransId="{EE0560E6-C0D1-5C45-8D88-2B98406B25B1}" sibTransId="{C810D003-E1DB-0845-943C-6C111491FB43}"/>
    <dgm:cxn modelId="{F59EBC22-4BE1-A944-858D-27EACD5D574A}" srcId="{D33D609C-39C3-7045-A274-60CFD2AD7E77}" destId="{0456A461-0C8C-EE43-8103-17982B3555CF}" srcOrd="3" destOrd="0" parTransId="{543460FD-0283-634F-9325-B225A3F71AD5}" sibTransId="{DDD56044-6FE4-4C4B-BA73-C28A3659B603}"/>
    <dgm:cxn modelId="{AB7CE765-EE97-F246-8DED-E88FF346DE02}" srcId="{0456A461-0C8C-EE43-8103-17982B3555CF}" destId="{0E8F2160-BAFC-8543-B408-348903842255}" srcOrd="0" destOrd="0" parTransId="{6AFBAA57-2FF7-3D47-8555-906B7432A4AE}" sibTransId="{CAB0C012-9B47-C34C-8EB1-5DB0675965FC}"/>
    <dgm:cxn modelId="{35025466-1E58-FC47-82CF-B15934D6F00F}" type="presOf" srcId="{D001C69F-87FE-3648-9A1B-3A7A8AD9941D}" destId="{EFD24628-16DB-1E48-B07C-F5800F7A8665}" srcOrd="0" destOrd="1" presId="urn:microsoft.com/office/officeart/2005/8/layout/chevron2"/>
    <dgm:cxn modelId="{075A004C-B26D-6A43-B06E-7C32A0660E39}" srcId="{6FF4D68C-FACC-1F47-8A5F-BF19AA807CB1}" destId="{63712F46-14BB-0446-8AB3-B0C896AF28B4}" srcOrd="0" destOrd="0" parTransId="{17950207-2BC6-8F40-8650-8276F00B3CF5}" sibTransId="{22C2AAD6-398D-5642-903F-A5107247C6E7}"/>
    <dgm:cxn modelId="{20B46971-2234-5245-95A1-2DDC6AD94D40}" srcId="{D33D609C-39C3-7045-A274-60CFD2AD7E77}" destId="{6FF4D68C-FACC-1F47-8A5F-BF19AA807CB1}" srcOrd="2" destOrd="0" parTransId="{EE722452-DBFF-8146-99D2-83A4352A8470}" sibTransId="{5BA517D6-BA4C-4349-9128-E6A1733A2D54}"/>
    <dgm:cxn modelId="{9FB14054-17B8-534C-ABDD-D8D13041B7F7}" type="presOf" srcId="{63712F46-14BB-0446-8AB3-B0C896AF28B4}" destId="{EFD24628-16DB-1E48-B07C-F5800F7A8665}" srcOrd="0" destOrd="0" presId="urn:microsoft.com/office/officeart/2005/8/layout/chevron2"/>
    <dgm:cxn modelId="{25EC8774-89D1-BE40-B0BF-0D9F8D6944D9}" srcId="{6FF4D68C-FACC-1F47-8A5F-BF19AA807CB1}" destId="{D001C69F-87FE-3648-9A1B-3A7A8AD9941D}" srcOrd="1" destOrd="0" parTransId="{9A35AB21-FDEB-F840-B372-9D9C33333E4B}" sibTransId="{A54B8EB9-FD2F-4046-8805-BA1DB9DDA083}"/>
    <dgm:cxn modelId="{BF0DDA74-7E2B-5B48-811F-931FEEF804B2}" type="presOf" srcId="{C216418E-5628-4F46-AE28-FE3ECD6D2D9D}" destId="{AF974FF3-BA98-CD4E-991B-498ECB14D3EF}" srcOrd="0" destOrd="0" presId="urn:microsoft.com/office/officeart/2005/8/layout/chevron2"/>
    <dgm:cxn modelId="{8A1F9E76-29CC-F244-8BD5-DBA3086BF519}" type="presOf" srcId="{D33D609C-39C3-7045-A274-60CFD2AD7E77}" destId="{D0954C82-277D-5945-B57D-0A93A1B066F5}" srcOrd="0" destOrd="0" presId="urn:microsoft.com/office/officeart/2005/8/layout/chevron2"/>
    <dgm:cxn modelId="{BA2E3B58-A3CC-1C45-9668-BF8ADA556973}" srcId="{0456A461-0C8C-EE43-8103-17982B3555CF}" destId="{36CADEC5-3CD7-4248-B244-2E099F0754D1}" srcOrd="1" destOrd="0" parTransId="{2EA87954-67FA-9247-AC58-778A972FBB25}" sibTransId="{E6877EAC-E52B-9E4A-9E9E-45D6BB4DFF57}"/>
    <dgm:cxn modelId="{B2CAFB78-A067-1840-AF91-FFF8597C2588}" srcId="{622E83CA-607A-F044-A75D-6C4B51D0F00C}" destId="{8E907D55-8521-134C-912A-4CEEBBBBD394}" srcOrd="1" destOrd="0" parTransId="{848948C4-93FE-9D49-AE8D-6415BEED7A35}" sibTransId="{6041458E-00F5-A343-BD0D-6E09EDDF74FE}"/>
    <dgm:cxn modelId="{DB62BB7E-EF97-3746-9F96-84DCB2D3862B}" type="presOf" srcId="{4109DD36-739F-5C4C-8E2A-9686C8DB2CAC}" destId="{574E776B-A66B-8744-A3C7-11EF079D1A26}" srcOrd="0" destOrd="1" presId="urn:microsoft.com/office/officeart/2005/8/layout/chevron2"/>
    <dgm:cxn modelId="{1FCF048D-7340-6845-8863-B5F620B18776}" type="presOf" srcId="{8E907D55-8521-134C-912A-4CEEBBBBD394}" destId="{AF974FF3-BA98-CD4E-991B-498ECB14D3EF}" srcOrd="0" destOrd="1" presId="urn:microsoft.com/office/officeart/2005/8/layout/chevron2"/>
    <dgm:cxn modelId="{FC4289A3-7F77-1E4F-A591-D126A8021A51}" type="presOf" srcId="{D0BEFE3C-E907-4A40-A374-23FB1A527BBF}" destId="{AF974FF3-BA98-CD4E-991B-498ECB14D3EF}" srcOrd="0" destOrd="2" presId="urn:microsoft.com/office/officeart/2005/8/layout/chevron2"/>
    <dgm:cxn modelId="{CB8A39AB-13E3-4141-BD19-5F05B099118B}" type="presOf" srcId="{613DFE3E-172B-DC4D-8ECB-8B500C819B98}" destId="{574E776B-A66B-8744-A3C7-11EF079D1A26}" srcOrd="0" destOrd="2" presId="urn:microsoft.com/office/officeart/2005/8/layout/chevron2"/>
    <dgm:cxn modelId="{20B6BDAC-33B2-BE4A-86EE-B7D5F4B06011}" type="presOf" srcId="{937B17F7-F9E2-6149-AADC-49C2E9DE71D2}" destId="{574E776B-A66B-8744-A3C7-11EF079D1A26}" srcOrd="0" destOrd="0" presId="urn:microsoft.com/office/officeart/2005/8/layout/chevron2"/>
    <dgm:cxn modelId="{847AAAB5-04DE-774D-9C96-5FB3A3B86193}" srcId="{11915556-489D-2443-8833-E3A21384F958}" destId="{937B17F7-F9E2-6149-AADC-49C2E9DE71D2}" srcOrd="0" destOrd="0" parTransId="{1759F815-06E5-4D41-98B1-4C7CDDE06621}" sibTransId="{57480689-7DAC-3749-B5A3-F68E8C0C1F02}"/>
    <dgm:cxn modelId="{CB87CCB6-0AE4-0F44-B445-FD730F9B8C71}" type="presOf" srcId="{0E8F2160-BAFC-8543-B408-348903842255}" destId="{A157C2D2-3423-344A-B98A-53F84294EA6A}" srcOrd="0" destOrd="0" presId="urn:microsoft.com/office/officeart/2005/8/layout/chevron2"/>
    <dgm:cxn modelId="{8FFB7DB9-0305-AB4D-B8F5-936029D1D546}" type="presOf" srcId="{622E83CA-607A-F044-A75D-6C4B51D0F00C}" destId="{C94783DC-9E87-CD40-97D9-6A345C756C8D}" srcOrd="0" destOrd="0" presId="urn:microsoft.com/office/officeart/2005/8/layout/chevron2"/>
    <dgm:cxn modelId="{E5F27AC2-B142-1E48-B1BE-44354BCD54EF}" srcId="{622E83CA-607A-F044-A75D-6C4B51D0F00C}" destId="{C216418E-5628-4F46-AE28-FE3ECD6D2D9D}" srcOrd="0" destOrd="0" parTransId="{3F1A6E72-C240-1A4F-8336-7E55D4341E2F}" sibTransId="{25DDD7FF-AB6A-6A4B-81F9-5D4CEFC1C2FE}"/>
    <dgm:cxn modelId="{1AC8ABC5-DF6D-F248-B91F-34E028BDD36D}" srcId="{D33D609C-39C3-7045-A274-60CFD2AD7E77}" destId="{622E83CA-607A-F044-A75D-6C4B51D0F00C}" srcOrd="0" destOrd="0" parTransId="{4F2376BA-8806-B845-A20B-76012B4FC4BB}" sibTransId="{4420A145-23AA-D746-99E6-5648FAA28CA4}"/>
    <dgm:cxn modelId="{03234BC7-BDE1-7742-BF77-E43235101661}" type="presOf" srcId="{6FF4D68C-FACC-1F47-8A5F-BF19AA807CB1}" destId="{C6FBC353-0C1F-D643-8346-7FC9FD836BA3}" srcOrd="0" destOrd="0" presId="urn:microsoft.com/office/officeart/2005/8/layout/chevron2"/>
    <dgm:cxn modelId="{33EA7CD7-CE91-9B46-A309-F097D2E908B5}" srcId="{11915556-489D-2443-8833-E3A21384F958}" destId="{4109DD36-739F-5C4C-8E2A-9686C8DB2CAC}" srcOrd="1" destOrd="0" parTransId="{96232D5C-D8CE-2042-85C6-3DAF3286DD7A}" sibTransId="{6BBF6B80-EEF6-F24D-884B-2D46687B9F3C}"/>
    <dgm:cxn modelId="{076501E1-7985-DE46-BA79-5A8EF163021B}" srcId="{11915556-489D-2443-8833-E3A21384F958}" destId="{613DFE3E-172B-DC4D-8ECB-8B500C819B98}" srcOrd="2" destOrd="0" parTransId="{7B1CC9C2-02AB-5044-9D44-8B0948FAF1A1}" sibTransId="{4F6A26EA-6065-524D-8A63-5ADEC164DE58}"/>
    <dgm:cxn modelId="{C077EDE9-E45F-BF49-9D8B-2051E9B76CF7}" type="presOf" srcId="{11915556-489D-2443-8833-E3A21384F958}" destId="{42C5C8E7-AC16-2B4A-88B9-A53C2BC4C868}" srcOrd="0" destOrd="0" presId="urn:microsoft.com/office/officeart/2005/8/layout/chevron2"/>
    <dgm:cxn modelId="{97CC75ED-C63D-A446-A27D-E8CC8D80D1D3}" type="presOf" srcId="{0456A461-0C8C-EE43-8103-17982B3555CF}" destId="{BF1A3D79-A004-AA43-B8C3-EE83F1C83774}" srcOrd="0" destOrd="0" presId="urn:microsoft.com/office/officeart/2005/8/layout/chevron2"/>
    <dgm:cxn modelId="{B06DABF3-CA35-E54C-9FCC-7C8D02554241}" type="presOf" srcId="{3420CDB7-3CFF-AB4E-AD5E-C8B7E01BBBB0}" destId="{EFD24628-16DB-1E48-B07C-F5800F7A8665}" srcOrd="0" destOrd="2" presId="urn:microsoft.com/office/officeart/2005/8/layout/chevron2"/>
    <dgm:cxn modelId="{2D03E354-1E27-FD42-ACED-DFFA0C75A1FB}" type="presParOf" srcId="{D0954C82-277D-5945-B57D-0A93A1B066F5}" destId="{21BD2EF2-B177-D54A-9981-741B5CAB36BC}" srcOrd="0" destOrd="0" presId="urn:microsoft.com/office/officeart/2005/8/layout/chevron2"/>
    <dgm:cxn modelId="{F9F6122B-6EBF-D246-84E8-CA5719C7F445}" type="presParOf" srcId="{21BD2EF2-B177-D54A-9981-741B5CAB36BC}" destId="{C94783DC-9E87-CD40-97D9-6A345C756C8D}" srcOrd="0" destOrd="0" presId="urn:microsoft.com/office/officeart/2005/8/layout/chevron2"/>
    <dgm:cxn modelId="{F3BE6A56-5CEE-084F-9238-2184F35426C1}" type="presParOf" srcId="{21BD2EF2-B177-D54A-9981-741B5CAB36BC}" destId="{AF974FF3-BA98-CD4E-991B-498ECB14D3EF}" srcOrd="1" destOrd="0" presId="urn:microsoft.com/office/officeart/2005/8/layout/chevron2"/>
    <dgm:cxn modelId="{FC7D669D-3F19-A749-87E2-446DD3E8C3AD}" type="presParOf" srcId="{D0954C82-277D-5945-B57D-0A93A1B066F5}" destId="{C8C8B4E9-E0E1-DD4A-9DE9-80C88FA580CA}" srcOrd="1" destOrd="0" presId="urn:microsoft.com/office/officeart/2005/8/layout/chevron2"/>
    <dgm:cxn modelId="{83D9DC0D-BAD5-4E41-B490-C8642807FFA0}" type="presParOf" srcId="{D0954C82-277D-5945-B57D-0A93A1B066F5}" destId="{1E449919-8802-D245-80C9-DBFF396B5D6D}" srcOrd="2" destOrd="0" presId="urn:microsoft.com/office/officeart/2005/8/layout/chevron2"/>
    <dgm:cxn modelId="{F97DFDEB-6488-B841-A986-425D21008105}" type="presParOf" srcId="{1E449919-8802-D245-80C9-DBFF396B5D6D}" destId="{42C5C8E7-AC16-2B4A-88B9-A53C2BC4C868}" srcOrd="0" destOrd="0" presId="urn:microsoft.com/office/officeart/2005/8/layout/chevron2"/>
    <dgm:cxn modelId="{2C4523FA-DA5C-7C4F-A8BD-F53049BC6A21}" type="presParOf" srcId="{1E449919-8802-D245-80C9-DBFF396B5D6D}" destId="{574E776B-A66B-8744-A3C7-11EF079D1A26}" srcOrd="1" destOrd="0" presId="urn:microsoft.com/office/officeart/2005/8/layout/chevron2"/>
    <dgm:cxn modelId="{9CF20F73-9090-5B4A-A622-F4079D3CC1ED}" type="presParOf" srcId="{D0954C82-277D-5945-B57D-0A93A1B066F5}" destId="{B190249B-6984-5844-ABBC-DDF20667EB01}" srcOrd="3" destOrd="0" presId="urn:microsoft.com/office/officeart/2005/8/layout/chevron2"/>
    <dgm:cxn modelId="{A12490E0-6020-F64E-958C-EDC4FBD1E93B}" type="presParOf" srcId="{D0954C82-277D-5945-B57D-0A93A1B066F5}" destId="{51D76982-665F-024C-A5D6-FE99F239FE5F}" srcOrd="4" destOrd="0" presId="urn:microsoft.com/office/officeart/2005/8/layout/chevron2"/>
    <dgm:cxn modelId="{626B1F06-F31B-C741-A981-A577B300EA07}" type="presParOf" srcId="{51D76982-665F-024C-A5D6-FE99F239FE5F}" destId="{C6FBC353-0C1F-D643-8346-7FC9FD836BA3}" srcOrd="0" destOrd="0" presId="urn:microsoft.com/office/officeart/2005/8/layout/chevron2"/>
    <dgm:cxn modelId="{EE357982-7C86-7141-AF25-0C625254D26F}" type="presParOf" srcId="{51D76982-665F-024C-A5D6-FE99F239FE5F}" destId="{EFD24628-16DB-1E48-B07C-F5800F7A8665}" srcOrd="1" destOrd="0" presId="urn:microsoft.com/office/officeart/2005/8/layout/chevron2"/>
    <dgm:cxn modelId="{B58CABC5-488B-8145-A184-C23B0CDE0B49}" type="presParOf" srcId="{D0954C82-277D-5945-B57D-0A93A1B066F5}" destId="{864DC703-A116-4F40-AFFE-8363D65F48A3}" srcOrd="5" destOrd="0" presId="urn:microsoft.com/office/officeart/2005/8/layout/chevron2"/>
    <dgm:cxn modelId="{B925D190-9E61-FE4A-88F1-5D455DE97231}" type="presParOf" srcId="{D0954C82-277D-5945-B57D-0A93A1B066F5}" destId="{D0EDB742-7178-9A42-A960-BF721116F23E}" srcOrd="6" destOrd="0" presId="urn:microsoft.com/office/officeart/2005/8/layout/chevron2"/>
    <dgm:cxn modelId="{CCEA138B-003E-7344-AA4D-F4FA9B39C1B3}" type="presParOf" srcId="{D0EDB742-7178-9A42-A960-BF721116F23E}" destId="{BF1A3D79-A004-AA43-B8C3-EE83F1C83774}" srcOrd="0" destOrd="0" presId="urn:microsoft.com/office/officeart/2005/8/layout/chevron2"/>
    <dgm:cxn modelId="{DFC1A5BB-EEFF-F24B-88C9-4F3D129F3027}" type="presParOf" srcId="{D0EDB742-7178-9A42-A960-BF721116F23E}" destId="{A157C2D2-3423-344A-B98A-53F84294EA6A}"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33D609C-39C3-7045-A274-60CFD2AD7E77}"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en-GB"/>
        </a:p>
      </dgm:t>
    </dgm:pt>
    <dgm:pt modelId="{622E83CA-607A-F044-A75D-6C4B51D0F00C}">
      <dgm:prSet phldrT="[Text]"/>
      <dgm:spPr>
        <a:solidFill>
          <a:srgbClr val="C00000"/>
        </a:solidFill>
        <a:ln>
          <a:noFill/>
        </a:ln>
      </dgm:spPr>
      <dgm:t>
        <a:bodyPr/>
        <a:lstStyle/>
        <a:p>
          <a:pPr rtl="0"/>
          <a:r>
            <a:rPr lang="en-GB" b="1" dirty="0"/>
            <a:t>High</a:t>
          </a:r>
        </a:p>
      </dgm:t>
    </dgm:pt>
    <dgm:pt modelId="{4F2376BA-8806-B845-A20B-76012B4FC4BB}" type="parTrans" cxnId="{1AC8ABC5-DF6D-F248-B91F-34E028BDD36D}">
      <dgm:prSet/>
      <dgm:spPr/>
      <dgm:t>
        <a:bodyPr/>
        <a:lstStyle/>
        <a:p>
          <a:endParaRPr lang="en-GB"/>
        </a:p>
      </dgm:t>
    </dgm:pt>
    <dgm:pt modelId="{4420A145-23AA-D746-99E6-5648FAA28CA4}" type="sibTrans" cxnId="{1AC8ABC5-DF6D-F248-B91F-34E028BDD36D}">
      <dgm:prSet/>
      <dgm:spPr/>
      <dgm:t>
        <a:bodyPr/>
        <a:lstStyle/>
        <a:p>
          <a:endParaRPr lang="en-GB"/>
        </a:p>
      </dgm:t>
    </dgm:pt>
    <dgm:pt modelId="{C216418E-5628-4F46-AE28-FE3ECD6D2D9D}">
      <dgm:prSet phldrT="[Text]" custT="1"/>
      <dgm:spPr>
        <a:ln>
          <a:noFill/>
        </a:ln>
      </dgm:spPr>
      <dgm:t>
        <a:bodyPr/>
        <a:lstStyle/>
        <a:p>
          <a:pPr>
            <a:lnSpc>
              <a:spcPct val="100000"/>
            </a:lnSpc>
            <a:spcAft>
              <a:spcPts val="400"/>
            </a:spcAft>
          </a:pPr>
          <a:r>
            <a:rPr lang="en-GB" sz="1400" dirty="0"/>
            <a:t>Frequent entry of sizeable populations to destinations conducive to establishment</a:t>
          </a:r>
        </a:p>
      </dgm:t>
    </dgm:pt>
    <dgm:pt modelId="{3F1A6E72-C240-1A4F-8336-7E55D4341E2F}" type="parTrans" cxnId="{E5F27AC2-B142-1E48-B1BE-44354BCD54EF}">
      <dgm:prSet/>
      <dgm:spPr/>
      <dgm:t>
        <a:bodyPr/>
        <a:lstStyle/>
        <a:p>
          <a:endParaRPr lang="en-GB"/>
        </a:p>
      </dgm:t>
    </dgm:pt>
    <dgm:pt modelId="{25DDD7FF-AB6A-6A4B-81F9-5D4CEFC1C2FE}" type="sibTrans" cxnId="{E5F27AC2-B142-1E48-B1BE-44354BCD54EF}">
      <dgm:prSet/>
      <dgm:spPr/>
      <dgm:t>
        <a:bodyPr/>
        <a:lstStyle/>
        <a:p>
          <a:endParaRPr lang="en-GB"/>
        </a:p>
      </dgm:t>
    </dgm:pt>
    <dgm:pt modelId="{11915556-489D-2443-8833-E3A21384F958}">
      <dgm:prSet phldrT="[Text]"/>
      <dgm:spPr>
        <a:solidFill>
          <a:srgbClr val="FF9300"/>
        </a:solidFill>
        <a:ln>
          <a:noFill/>
        </a:ln>
      </dgm:spPr>
      <dgm:t>
        <a:bodyPr/>
        <a:lstStyle/>
        <a:p>
          <a:pPr rtl="0"/>
          <a:r>
            <a:rPr lang="en-GB" b="1" dirty="0"/>
            <a:t>Med</a:t>
          </a:r>
        </a:p>
      </dgm:t>
    </dgm:pt>
    <dgm:pt modelId="{47C8D512-3721-A342-9C66-E67D21A8660B}" type="parTrans" cxnId="{B077E90C-0C2A-6943-994D-EB7B4ED7C2FC}">
      <dgm:prSet/>
      <dgm:spPr/>
      <dgm:t>
        <a:bodyPr/>
        <a:lstStyle/>
        <a:p>
          <a:endParaRPr lang="en-GB"/>
        </a:p>
      </dgm:t>
    </dgm:pt>
    <dgm:pt modelId="{F9C0E268-B26A-BD44-8583-17C78BE31C9F}" type="sibTrans" cxnId="{B077E90C-0C2A-6943-994D-EB7B4ED7C2FC}">
      <dgm:prSet/>
      <dgm:spPr/>
      <dgm:t>
        <a:bodyPr/>
        <a:lstStyle/>
        <a:p>
          <a:endParaRPr lang="en-GB"/>
        </a:p>
      </dgm:t>
    </dgm:pt>
    <dgm:pt modelId="{937B17F7-F9E2-6149-AADC-49C2E9DE71D2}">
      <dgm:prSet phldrT="[Text]" custT="1"/>
      <dgm:spPr>
        <a:ln>
          <a:noFill/>
        </a:ln>
      </dgm:spPr>
      <dgm:t>
        <a:bodyPr/>
        <a:lstStyle/>
        <a:p>
          <a:pPr>
            <a:lnSpc>
              <a:spcPct val="100000"/>
            </a:lnSpc>
            <a:spcAft>
              <a:spcPts val="400"/>
            </a:spcAft>
          </a:pPr>
          <a:r>
            <a:rPr lang="en-GB" sz="1500" dirty="0"/>
            <a:t>Low pest numbers entering or low probability of transport to parts with suitable climates, hosts and habitats </a:t>
          </a:r>
        </a:p>
      </dgm:t>
    </dgm:pt>
    <dgm:pt modelId="{1759F815-06E5-4D41-98B1-4C7CDDE06621}" type="parTrans" cxnId="{847AAAB5-04DE-774D-9C96-5FB3A3B86193}">
      <dgm:prSet/>
      <dgm:spPr/>
      <dgm:t>
        <a:bodyPr/>
        <a:lstStyle/>
        <a:p>
          <a:endParaRPr lang="en-GB"/>
        </a:p>
      </dgm:t>
    </dgm:pt>
    <dgm:pt modelId="{57480689-7DAC-3749-B5A3-F68E8C0C1F02}" type="sibTrans" cxnId="{847AAAB5-04DE-774D-9C96-5FB3A3B86193}">
      <dgm:prSet/>
      <dgm:spPr/>
      <dgm:t>
        <a:bodyPr/>
        <a:lstStyle/>
        <a:p>
          <a:endParaRPr lang="en-GB"/>
        </a:p>
      </dgm:t>
    </dgm:pt>
    <dgm:pt modelId="{6FF4D68C-FACC-1F47-8A5F-BF19AA807CB1}">
      <dgm:prSet phldrT="[Text]"/>
      <dgm:spPr>
        <a:solidFill>
          <a:srgbClr val="FFC000"/>
        </a:solidFill>
        <a:ln>
          <a:noFill/>
        </a:ln>
      </dgm:spPr>
      <dgm:t>
        <a:bodyPr/>
        <a:lstStyle/>
        <a:p>
          <a:pPr rtl="0"/>
          <a:r>
            <a:rPr lang="en-GB" b="1" dirty="0"/>
            <a:t>Low</a:t>
          </a:r>
        </a:p>
      </dgm:t>
    </dgm:pt>
    <dgm:pt modelId="{EE722452-DBFF-8146-99D2-83A4352A8470}" type="parTrans" cxnId="{20B46971-2234-5245-95A1-2DDC6AD94D40}">
      <dgm:prSet/>
      <dgm:spPr/>
      <dgm:t>
        <a:bodyPr/>
        <a:lstStyle/>
        <a:p>
          <a:endParaRPr lang="en-GB"/>
        </a:p>
      </dgm:t>
    </dgm:pt>
    <dgm:pt modelId="{5BA517D6-BA4C-4349-9128-E6A1733A2D54}" type="sibTrans" cxnId="{20B46971-2234-5245-95A1-2DDC6AD94D40}">
      <dgm:prSet/>
      <dgm:spPr/>
      <dgm:t>
        <a:bodyPr/>
        <a:lstStyle/>
        <a:p>
          <a:endParaRPr lang="en-GB"/>
        </a:p>
      </dgm:t>
    </dgm:pt>
    <dgm:pt modelId="{63712F46-14BB-0446-8AB3-B0C896AF28B4}">
      <dgm:prSet phldrT="[Text]"/>
      <dgm:spPr>
        <a:ln>
          <a:noFill/>
        </a:ln>
      </dgm:spPr>
      <dgm:t>
        <a:bodyPr/>
        <a:lstStyle/>
        <a:p>
          <a:pPr>
            <a:lnSpc>
              <a:spcPct val="100000"/>
            </a:lnSpc>
            <a:spcAft>
              <a:spcPts val="400"/>
            </a:spcAft>
          </a:pPr>
          <a:r>
            <a:rPr lang="en-GB" dirty="0"/>
            <a:t>Low pest numbers and limited opportunities to establish</a:t>
          </a:r>
        </a:p>
      </dgm:t>
    </dgm:pt>
    <dgm:pt modelId="{17950207-2BC6-8F40-8650-8276F00B3CF5}" type="parTrans" cxnId="{075A004C-B26D-6A43-B06E-7C32A0660E39}">
      <dgm:prSet/>
      <dgm:spPr/>
      <dgm:t>
        <a:bodyPr/>
        <a:lstStyle/>
        <a:p>
          <a:endParaRPr lang="en-GB"/>
        </a:p>
      </dgm:t>
    </dgm:pt>
    <dgm:pt modelId="{22C2AAD6-398D-5642-903F-A5107247C6E7}" type="sibTrans" cxnId="{075A004C-B26D-6A43-B06E-7C32A0660E39}">
      <dgm:prSet/>
      <dgm:spPr/>
      <dgm:t>
        <a:bodyPr/>
        <a:lstStyle/>
        <a:p>
          <a:endParaRPr lang="en-GB"/>
        </a:p>
      </dgm:t>
    </dgm:pt>
    <dgm:pt modelId="{0456A461-0C8C-EE43-8103-17982B3555CF}">
      <dgm:prSet/>
      <dgm:spPr>
        <a:ln>
          <a:noFill/>
        </a:ln>
      </dgm:spPr>
      <dgm:t>
        <a:bodyPr/>
        <a:lstStyle/>
        <a:p>
          <a:r>
            <a:rPr lang="en-GB"/>
            <a:t>Negligible</a:t>
          </a:r>
          <a:endParaRPr lang="en-GB" dirty="0"/>
        </a:p>
      </dgm:t>
    </dgm:pt>
    <dgm:pt modelId="{543460FD-0283-634F-9325-B225A3F71AD5}" type="parTrans" cxnId="{F59EBC22-4BE1-A944-858D-27EACD5D574A}">
      <dgm:prSet/>
      <dgm:spPr/>
      <dgm:t>
        <a:bodyPr/>
        <a:lstStyle/>
        <a:p>
          <a:endParaRPr lang="en-GB"/>
        </a:p>
      </dgm:t>
    </dgm:pt>
    <dgm:pt modelId="{DDD56044-6FE4-4C4B-BA73-C28A3659B603}" type="sibTrans" cxnId="{F59EBC22-4BE1-A944-858D-27EACD5D574A}">
      <dgm:prSet/>
      <dgm:spPr/>
      <dgm:t>
        <a:bodyPr/>
        <a:lstStyle/>
        <a:p>
          <a:endParaRPr lang="en-GB"/>
        </a:p>
      </dgm:t>
    </dgm:pt>
    <dgm:pt modelId="{0E8F2160-BAFC-8543-B408-348903842255}">
      <dgm:prSet/>
      <dgm:spPr>
        <a:ln>
          <a:noFill/>
        </a:ln>
      </dgm:spPr>
      <dgm:t>
        <a:bodyPr/>
        <a:lstStyle/>
        <a:p>
          <a:r>
            <a:rPr lang="en-GB" dirty="0"/>
            <a:t>The PRA can stop</a:t>
          </a:r>
        </a:p>
      </dgm:t>
    </dgm:pt>
    <dgm:pt modelId="{6AFBAA57-2FF7-3D47-8555-906B7432A4AE}" type="parTrans" cxnId="{AB7CE765-EE97-F246-8DED-E88FF346DE02}">
      <dgm:prSet/>
      <dgm:spPr/>
      <dgm:t>
        <a:bodyPr/>
        <a:lstStyle/>
        <a:p>
          <a:endParaRPr lang="en-GB"/>
        </a:p>
      </dgm:t>
    </dgm:pt>
    <dgm:pt modelId="{CAB0C012-9B47-C34C-8EB1-5DB0675965FC}" type="sibTrans" cxnId="{AB7CE765-EE97-F246-8DED-E88FF346DE02}">
      <dgm:prSet/>
      <dgm:spPr/>
      <dgm:t>
        <a:bodyPr/>
        <a:lstStyle/>
        <a:p>
          <a:endParaRPr lang="en-GB"/>
        </a:p>
      </dgm:t>
    </dgm:pt>
    <dgm:pt modelId="{D0954C82-277D-5945-B57D-0A93A1B066F5}" type="pres">
      <dgm:prSet presAssocID="{D33D609C-39C3-7045-A274-60CFD2AD7E77}" presName="linearFlow" presStyleCnt="0">
        <dgm:presLayoutVars>
          <dgm:dir/>
          <dgm:animLvl val="lvl"/>
          <dgm:resizeHandles val="exact"/>
        </dgm:presLayoutVars>
      </dgm:prSet>
      <dgm:spPr/>
    </dgm:pt>
    <dgm:pt modelId="{21BD2EF2-B177-D54A-9981-741B5CAB36BC}" type="pres">
      <dgm:prSet presAssocID="{622E83CA-607A-F044-A75D-6C4B51D0F00C}" presName="composite" presStyleCnt="0"/>
      <dgm:spPr/>
    </dgm:pt>
    <dgm:pt modelId="{C94783DC-9E87-CD40-97D9-6A345C756C8D}" type="pres">
      <dgm:prSet presAssocID="{622E83CA-607A-F044-A75D-6C4B51D0F00C}" presName="parentText" presStyleLbl="alignNode1" presStyleIdx="0" presStyleCnt="4">
        <dgm:presLayoutVars>
          <dgm:chMax val="1"/>
          <dgm:bulletEnabled val="1"/>
        </dgm:presLayoutVars>
      </dgm:prSet>
      <dgm:spPr/>
    </dgm:pt>
    <dgm:pt modelId="{AF974FF3-BA98-CD4E-991B-498ECB14D3EF}" type="pres">
      <dgm:prSet presAssocID="{622E83CA-607A-F044-A75D-6C4B51D0F00C}" presName="descendantText" presStyleLbl="alignAcc1" presStyleIdx="0" presStyleCnt="4">
        <dgm:presLayoutVars>
          <dgm:bulletEnabled val="1"/>
        </dgm:presLayoutVars>
      </dgm:prSet>
      <dgm:spPr/>
    </dgm:pt>
    <dgm:pt modelId="{C8C8B4E9-E0E1-DD4A-9DE9-80C88FA580CA}" type="pres">
      <dgm:prSet presAssocID="{4420A145-23AA-D746-99E6-5648FAA28CA4}" presName="sp" presStyleCnt="0"/>
      <dgm:spPr/>
    </dgm:pt>
    <dgm:pt modelId="{1E449919-8802-D245-80C9-DBFF396B5D6D}" type="pres">
      <dgm:prSet presAssocID="{11915556-489D-2443-8833-E3A21384F958}" presName="composite" presStyleCnt="0"/>
      <dgm:spPr/>
    </dgm:pt>
    <dgm:pt modelId="{42C5C8E7-AC16-2B4A-88B9-A53C2BC4C868}" type="pres">
      <dgm:prSet presAssocID="{11915556-489D-2443-8833-E3A21384F958}" presName="parentText" presStyleLbl="alignNode1" presStyleIdx="1" presStyleCnt="4">
        <dgm:presLayoutVars>
          <dgm:chMax val="1"/>
          <dgm:bulletEnabled val="1"/>
        </dgm:presLayoutVars>
      </dgm:prSet>
      <dgm:spPr/>
    </dgm:pt>
    <dgm:pt modelId="{574E776B-A66B-8744-A3C7-11EF079D1A26}" type="pres">
      <dgm:prSet presAssocID="{11915556-489D-2443-8833-E3A21384F958}" presName="descendantText" presStyleLbl="alignAcc1" presStyleIdx="1" presStyleCnt="4">
        <dgm:presLayoutVars>
          <dgm:bulletEnabled val="1"/>
        </dgm:presLayoutVars>
      </dgm:prSet>
      <dgm:spPr/>
    </dgm:pt>
    <dgm:pt modelId="{B190249B-6984-5844-ABBC-DDF20667EB01}" type="pres">
      <dgm:prSet presAssocID="{F9C0E268-B26A-BD44-8583-17C78BE31C9F}" presName="sp" presStyleCnt="0"/>
      <dgm:spPr/>
    </dgm:pt>
    <dgm:pt modelId="{51D76982-665F-024C-A5D6-FE99F239FE5F}" type="pres">
      <dgm:prSet presAssocID="{6FF4D68C-FACC-1F47-8A5F-BF19AA807CB1}" presName="composite" presStyleCnt="0"/>
      <dgm:spPr/>
    </dgm:pt>
    <dgm:pt modelId="{C6FBC353-0C1F-D643-8346-7FC9FD836BA3}" type="pres">
      <dgm:prSet presAssocID="{6FF4D68C-FACC-1F47-8A5F-BF19AA807CB1}" presName="parentText" presStyleLbl="alignNode1" presStyleIdx="2" presStyleCnt="4">
        <dgm:presLayoutVars>
          <dgm:chMax val="1"/>
          <dgm:bulletEnabled val="1"/>
        </dgm:presLayoutVars>
      </dgm:prSet>
      <dgm:spPr/>
    </dgm:pt>
    <dgm:pt modelId="{EFD24628-16DB-1E48-B07C-F5800F7A8665}" type="pres">
      <dgm:prSet presAssocID="{6FF4D68C-FACC-1F47-8A5F-BF19AA807CB1}" presName="descendantText" presStyleLbl="alignAcc1" presStyleIdx="2" presStyleCnt="4">
        <dgm:presLayoutVars>
          <dgm:bulletEnabled val="1"/>
        </dgm:presLayoutVars>
      </dgm:prSet>
      <dgm:spPr/>
    </dgm:pt>
    <dgm:pt modelId="{864DC703-A116-4F40-AFFE-8363D65F48A3}" type="pres">
      <dgm:prSet presAssocID="{5BA517D6-BA4C-4349-9128-E6A1733A2D54}" presName="sp" presStyleCnt="0"/>
      <dgm:spPr/>
    </dgm:pt>
    <dgm:pt modelId="{D0EDB742-7178-9A42-A960-BF721116F23E}" type="pres">
      <dgm:prSet presAssocID="{0456A461-0C8C-EE43-8103-17982B3555CF}" presName="composite" presStyleCnt="0"/>
      <dgm:spPr/>
    </dgm:pt>
    <dgm:pt modelId="{BF1A3D79-A004-AA43-B8C3-EE83F1C83774}" type="pres">
      <dgm:prSet presAssocID="{0456A461-0C8C-EE43-8103-17982B3555CF}" presName="parentText" presStyleLbl="alignNode1" presStyleIdx="3" presStyleCnt="4">
        <dgm:presLayoutVars>
          <dgm:chMax val="1"/>
          <dgm:bulletEnabled val="1"/>
        </dgm:presLayoutVars>
      </dgm:prSet>
      <dgm:spPr/>
    </dgm:pt>
    <dgm:pt modelId="{A157C2D2-3423-344A-B98A-53F84294EA6A}" type="pres">
      <dgm:prSet presAssocID="{0456A461-0C8C-EE43-8103-17982B3555CF}" presName="descendantText" presStyleLbl="alignAcc1" presStyleIdx="3" presStyleCnt="4">
        <dgm:presLayoutVars>
          <dgm:bulletEnabled val="1"/>
        </dgm:presLayoutVars>
      </dgm:prSet>
      <dgm:spPr/>
    </dgm:pt>
  </dgm:ptLst>
  <dgm:cxnLst>
    <dgm:cxn modelId="{B077E90C-0C2A-6943-994D-EB7B4ED7C2FC}" srcId="{D33D609C-39C3-7045-A274-60CFD2AD7E77}" destId="{11915556-489D-2443-8833-E3A21384F958}" srcOrd="1" destOrd="0" parTransId="{47C8D512-3721-A342-9C66-E67D21A8660B}" sibTransId="{F9C0E268-B26A-BD44-8583-17C78BE31C9F}"/>
    <dgm:cxn modelId="{F59EBC22-4BE1-A944-858D-27EACD5D574A}" srcId="{D33D609C-39C3-7045-A274-60CFD2AD7E77}" destId="{0456A461-0C8C-EE43-8103-17982B3555CF}" srcOrd="3" destOrd="0" parTransId="{543460FD-0283-634F-9325-B225A3F71AD5}" sibTransId="{DDD56044-6FE4-4C4B-BA73-C28A3659B603}"/>
    <dgm:cxn modelId="{AB7CE765-EE97-F246-8DED-E88FF346DE02}" srcId="{0456A461-0C8C-EE43-8103-17982B3555CF}" destId="{0E8F2160-BAFC-8543-B408-348903842255}" srcOrd="0" destOrd="0" parTransId="{6AFBAA57-2FF7-3D47-8555-906B7432A4AE}" sibTransId="{CAB0C012-9B47-C34C-8EB1-5DB0675965FC}"/>
    <dgm:cxn modelId="{075A004C-B26D-6A43-B06E-7C32A0660E39}" srcId="{6FF4D68C-FACC-1F47-8A5F-BF19AA807CB1}" destId="{63712F46-14BB-0446-8AB3-B0C896AF28B4}" srcOrd="0" destOrd="0" parTransId="{17950207-2BC6-8F40-8650-8276F00B3CF5}" sibTransId="{22C2AAD6-398D-5642-903F-A5107247C6E7}"/>
    <dgm:cxn modelId="{20B46971-2234-5245-95A1-2DDC6AD94D40}" srcId="{D33D609C-39C3-7045-A274-60CFD2AD7E77}" destId="{6FF4D68C-FACC-1F47-8A5F-BF19AA807CB1}" srcOrd="2" destOrd="0" parTransId="{EE722452-DBFF-8146-99D2-83A4352A8470}" sibTransId="{5BA517D6-BA4C-4349-9128-E6A1733A2D54}"/>
    <dgm:cxn modelId="{9FB14054-17B8-534C-ABDD-D8D13041B7F7}" type="presOf" srcId="{63712F46-14BB-0446-8AB3-B0C896AF28B4}" destId="{EFD24628-16DB-1E48-B07C-F5800F7A8665}" srcOrd="0" destOrd="0" presId="urn:microsoft.com/office/officeart/2005/8/layout/chevron2"/>
    <dgm:cxn modelId="{BF0DDA74-7E2B-5B48-811F-931FEEF804B2}" type="presOf" srcId="{C216418E-5628-4F46-AE28-FE3ECD6D2D9D}" destId="{AF974FF3-BA98-CD4E-991B-498ECB14D3EF}" srcOrd="0" destOrd="0" presId="urn:microsoft.com/office/officeart/2005/8/layout/chevron2"/>
    <dgm:cxn modelId="{8A1F9E76-29CC-F244-8BD5-DBA3086BF519}" type="presOf" srcId="{D33D609C-39C3-7045-A274-60CFD2AD7E77}" destId="{D0954C82-277D-5945-B57D-0A93A1B066F5}" srcOrd="0" destOrd="0" presId="urn:microsoft.com/office/officeart/2005/8/layout/chevron2"/>
    <dgm:cxn modelId="{20B6BDAC-33B2-BE4A-86EE-B7D5F4B06011}" type="presOf" srcId="{937B17F7-F9E2-6149-AADC-49C2E9DE71D2}" destId="{574E776B-A66B-8744-A3C7-11EF079D1A26}" srcOrd="0" destOrd="0" presId="urn:microsoft.com/office/officeart/2005/8/layout/chevron2"/>
    <dgm:cxn modelId="{847AAAB5-04DE-774D-9C96-5FB3A3B86193}" srcId="{11915556-489D-2443-8833-E3A21384F958}" destId="{937B17F7-F9E2-6149-AADC-49C2E9DE71D2}" srcOrd="0" destOrd="0" parTransId="{1759F815-06E5-4D41-98B1-4C7CDDE06621}" sibTransId="{57480689-7DAC-3749-B5A3-F68E8C0C1F02}"/>
    <dgm:cxn modelId="{CB87CCB6-0AE4-0F44-B445-FD730F9B8C71}" type="presOf" srcId="{0E8F2160-BAFC-8543-B408-348903842255}" destId="{A157C2D2-3423-344A-B98A-53F84294EA6A}" srcOrd="0" destOrd="0" presId="urn:microsoft.com/office/officeart/2005/8/layout/chevron2"/>
    <dgm:cxn modelId="{8FFB7DB9-0305-AB4D-B8F5-936029D1D546}" type="presOf" srcId="{622E83CA-607A-F044-A75D-6C4B51D0F00C}" destId="{C94783DC-9E87-CD40-97D9-6A345C756C8D}" srcOrd="0" destOrd="0" presId="urn:microsoft.com/office/officeart/2005/8/layout/chevron2"/>
    <dgm:cxn modelId="{E5F27AC2-B142-1E48-B1BE-44354BCD54EF}" srcId="{622E83CA-607A-F044-A75D-6C4B51D0F00C}" destId="{C216418E-5628-4F46-AE28-FE3ECD6D2D9D}" srcOrd="0" destOrd="0" parTransId="{3F1A6E72-C240-1A4F-8336-7E55D4341E2F}" sibTransId="{25DDD7FF-AB6A-6A4B-81F9-5D4CEFC1C2FE}"/>
    <dgm:cxn modelId="{1AC8ABC5-DF6D-F248-B91F-34E028BDD36D}" srcId="{D33D609C-39C3-7045-A274-60CFD2AD7E77}" destId="{622E83CA-607A-F044-A75D-6C4B51D0F00C}" srcOrd="0" destOrd="0" parTransId="{4F2376BA-8806-B845-A20B-76012B4FC4BB}" sibTransId="{4420A145-23AA-D746-99E6-5648FAA28CA4}"/>
    <dgm:cxn modelId="{03234BC7-BDE1-7742-BF77-E43235101661}" type="presOf" srcId="{6FF4D68C-FACC-1F47-8A5F-BF19AA807CB1}" destId="{C6FBC353-0C1F-D643-8346-7FC9FD836BA3}" srcOrd="0" destOrd="0" presId="urn:microsoft.com/office/officeart/2005/8/layout/chevron2"/>
    <dgm:cxn modelId="{C077EDE9-E45F-BF49-9D8B-2051E9B76CF7}" type="presOf" srcId="{11915556-489D-2443-8833-E3A21384F958}" destId="{42C5C8E7-AC16-2B4A-88B9-A53C2BC4C868}" srcOrd="0" destOrd="0" presId="urn:microsoft.com/office/officeart/2005/8/layout/chevron2"/>
    <dgm:cxn modelId="{97CC75ED-C63D-A446-A27D-E8CC8D80D1D3}" type="presOf" srcId="{0456A461-0C8C-EE43-8103-17982B3555CF}" destId="{BF1A3D79-A004-AA43-B8C3-EE83F1C83774}" srcOrd="0" destOrd="0" presId="urn:microsoft.com/office/officeart/2005/8/layout/chevron2"/>
    <dgm:cxn modelId="{2D03E354-1E27-FD42-ACED-DFFA0C75A1FB}" type="presParOf" srcId="{D0954C82-277D-5945-B57D-0A93A1B066F5}" destId="{21BD2EF2-B177-D54A-9981-741B5CAB36BC}" srcOrd="0" destOrd="0" presId="urn:microsoft.com/office/officeart/2005/8/layout/chevron2"/>
    <dgm:cxn modelId="{F9F6122B-6EBF-D246-84E8-CA5719C7F445}" type="presParOf" srcId="{21BD2EF2-B177-D54A-9981-741B5CAB36BC}" destId="{C94783DC-9E87-CD40-97D9-6A345C756C8D}" srcOrd="0" destOrd="0" presId="urn:microsoft.com/office/officeart/2005/8/layout/chevron2"/>
    <dgm:cxn modelId="{F3BE6A56-5CEE-084F-9238-2184F35426C1}" type="presParOf" srcId="{21BD2EF2-B177-D54A-9981-741B5CAB36BC}" destId="{AF974FF3-BA98-CD4E-991B-498ECB14D3EF}" srcOrd="1" destOrd="0" presId="urn:microsoft.com/office/officeart/2005/8/layout/chevron2"/>
    <dgm:cxn modelId="{FC7D669D-3F19-A749-87E2-446DD3E8C3AD}" type="presParOf" srcId="{D0954C82-277D-5945-B57D-0A93A1B066F5}" destId="{C8C8B4E9-E0E1-DD4A-9DE9-80C88FA580CA}" srcOrd="1" destOrd="0" presId="urn:microsoft.com/office/officeart/2005/8/layout/chevron2"/>
    <dgm:cxn modelId="{83D9DC0D-BAD5-4E41-B490-C8642807FFA0}" type="presParOf" srcId="{D0954C82-277D-5945-B57D-0A93A1B066F5}" destId="{1E449919-8802-D245-80C9-DBFF396B5D6D}" srcOrd="2" destOrd="0" presId="urn:microsoft.com/office/officeart/2005/8/layout/chevron2"/>
    <dgm:cxn modelId="{F97DFDEB-6488-B841-A986-425D21008105}" type="presParOf" srcId="{1E449919-8802-D245-80C9-DBFF396B5D6D}" destId="{42C5C8E7-AC16-2B4A-88B9-A53C2BC4C868}" srcOrd="0" destOrd="0" presId="urn:microsoft.com/office/officeart/2005/8/layout/chevron2"/>
    <dgm:cxn modelId="{2C4523FA-DA5C-7C4F-A8BD-F53049BC6A21}" type="presParOf" srcId="{1E449919-8802-D245-80C9-DBFF396B5D6D}" destId="{574E776B-A66B-8744-A3C7-11EF079D1A26}" srcOrd="1" destOrd="0" presId="urn:microsoft.com/office/officeart/2005/8/layout/chevron2"/>
    <dgm:cxn modelId="{9CF20F73-9090-5B4A-A622-F4079D3CC1ED}" type="presParOf" srcId="{D0954C82-277D-5945-B57D-0A93A1B066F5}" destId="{B190249B-6984-5844-ABBC-DDF20667EB01}" srcOrd="3" destOrd="0" presId="urn:microsoft.com/office/officeart/2005/8/layout/chevron2"/>
    <dgm:cxn modelId="{A12490E0-6020-F64E-958C-EDC4FBD1E93B}" type="presParOf" srcId="{D0954C82-277D-5945-B57D-0A93A1B066F5}" destId="{51D76982-665F-024C-A5D6-FE99F239FE5F}" srcOrd="4" destOrd="0" presId="urn:microsoft.com/office/officeart/2005/8/layout/chevron2"/>
    <dgm:cxn modelId="{626B1F06-F31B-C741-A981-A577B300EA07}" type="presParOf" srcId="{51D76982-665F-024C-A5D6-FE99F239FE5F}" destId="{C6FBC353-0C1F-D643-8346-7FC9FD836BA3}" srcOrd="0" destOrd="0" presId="urn:microsoft.com/office/officeart/2005/8/layout/chevron2"/>
    <dgm:cxn modelId="{EE357982-7C86-7141-AF25-0C625254D26F}" type="presParOf" srcId="{51D76982-665F-024C-A5D6-FE99F239FE5F}" destId="{EFD24628-16DB-1E48-B07C-F5800F7A8665}" srcOrd="1" destOrd="0" presId="urn:microsoft.com/office/officeart/2005/8/layout/chevron2"/>
    <dgm:cxn modelId="{B58CABC5-488B-8145-A184-C23B0CDE0B49}" type="presParOf" srcId="{D0954C82-277D-5945-B57D-0A93A1B066F5}" destId="{864DC703-A116-4F40-AFFE-8363D65F48A3}" srcOrd="5" destOrd="0" presId="urn:microsoft.com/office/officeart/2005/8/layout/chevron2"/>
    <dgm:cxn modelId="{B925D190-9E61-FE4A-88F1-5D455DE97231}" type="presParOf" srcId="{D0954C82-277D-5945-B57D-0A93A1B066F5}" destId="{D0EDB742-7178-9A42-A960-BF721116F23E}" srcOrd="6" destOrd="0" presId="urn:microsoft.com/office/officeart/2005/8/layout/chevron2"/>
    <dgm:cxn modelId="{CCEA138B-003E-7344-AA4D-F4FA9B39C1B3}" type="presParOf" srcId="{D0EDB742-7178-9A42-A960-BF721116F23E}" destId="{BF1A3D79-A004-AA43-B8C3-EE83F1C83774}" srcOrd="0" destOrd="0" presId="urn:microsoft.com/office/officeart/2005/8/layout/chevron2"/>
    <dgm:cxn modelId="{DFC1A5BB-EEFF-F24B-88C9-4F3D129F3027}" type="presParOf" srcId="{D0EDB742-7178-9A42-A960-BF721116F23E}" destId="{A157C2D2-3423-344A-B98A-53F84294EA6A}"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33D609C-39C3-7045-A274-60CFD2AD7E77}"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en-GB"/>
        </a:p>
      </dgm:t>
    </dgm:pt>
    <dgm:pt modelId="{622E83CA-607A-F044-A75D-6C4B51D0F00C}">
      <dgm:prSet phldrT="[Text]"/>
      <dgm:spPr>
        <a:solidFill>
          <a:srgbClr val="C00000"/>
        </a:solidFill>
        <a:ln>
          <a:noFill/>
        </a:ln>
      </dgm:spPr>
      <dgm:t>
        <a:bodyPr/>
        <a:lstStyle/>
        <a:p>
          <a:pPr rtl="0"/>
          <a:r>
            <a:rPr lang="en-GB" b="1" dirty="0"/>
            <a:t>High</a:t>
          </a:r>
        </a:p>
      </dgm:t>
    </dgm:pt>
    <dgm:pt modelId="{4F2376BA-8806-B845-A20B-76012B4FC4BB}" type="parTrans" cxnId="{1AC8ABC5-DF6D-F248-B91F-34E028BDD36D}">
      <dgm:prSet/>
      <dgm:spPr/>
      <dgm:t>
        <a:bodyPr/>
        <a:lstStyle/>
        <a:p>
          <a:endParaRPr lang="en-GB"/>
        </a:p>
      </dgm:t>
    </dgm:pt>
    <dgm:pt modelId="{4420A145-23AA-D746-99E6-5648FAA28CA4}" type="sibTrans" cxnId="{1AC8ABC5-DF6D-F248-B91F-34E028BDD36D}">
      <dgm:prSet/>
      <dgm:spPr/>
      <dgm:t>
        <a:bodyPr/>
        <a:lstStyle/>
        <a:p>
          <a:endParaRPr lang="en-GB"/>
        </a:p>
      </dgm:t>
    </dgm:pt>
    <dgm:pt modelId="{C216418E-5628-4F46-AE28-FE3ECD6D2D9D}">
      <dgm:prSet phldrT="[Text]" custT="1"/>
      <dgm:spPr>
        <a:ln>
          <a:noFill/>
        </a:ln>
      </dgm:spPr>
      <dgm:t>
        <a:bodyPr/>
        <a:lstStyle/>
        <a:p>
          <a:pPr>
            <a:lnSpc>
              <a:spcPct val="100000"/>
            </a:lnSpc>
            <a:spcAft>
              <a:spcPts val="400"/>
            </a:spcAft>
          </a:pPr>
          <a:r>
            <a:rPr lang="en-GB" sz="1500" spc="-50" baseline="0" dirty="0"/>
            <a:t>Rapid spread and reproduction, likely to reach all potential areas in &lt;5 y*</a:t>
          </a:r>
        </a:p>
      </dgm:t>
    </dgm:pt>
    <dgm:pt modelId="{3F1A6E72-C240-1A4F-8336-7E55D4341E2F}" type="parTrans" cxnId="{E5F27AC2-B142-1E48-B1BE-44354BCD54EF}">
      <dgm:prSet/>
      <dgm:spPr/>
      <dgm:t>
        <a:bodyPr/>
        <a:lstStyle/>
        <a:p>
          <a:endParaRPr lang="en-GB"/>
        </a:p>
      </dgm:t>
    </dgm:pt>
    <dgm:pt modelId="{25DDD7FF-AB6A-6A4B-81F9-5D4CEFC1C2FE}" type="sibTrans" cxnId="{E5F27AC2-B142-1E48-B1BE-44354BCD54EF}">
      <dgm:prSet/>
      <dgm:spPr/>
      <dgm:t>
        <a:bodyPr/>
        <a:lstStyle/>
        <a:p>
          <a:endParaRPr lang="en-GB"/>
        </a:p>
      </dgm:t>
    </dgm:pt>
    <dgm:pt modelId="{11915556-489D-2443-8833-E3A21384F958}">
      <dgm:prSet phldrT="[Text]"/>
      <dgm:spPr>
        <a:solidFill>
          <a:srgbClr val="FF9300"/>
        </a:solidFill>
        <a:ln>
          <a:noFill/>
        </a:ln>
      </dgm:spPr>
      <dgm:t>
        <a:bodyPr/>
        <a:lstStyle/>
        <a:p>
          <a:pPr rtl="0"/>
          <a:r>
            <a:rPr lang="en-GB" b="1" dirty="0"/>
            <a:t>Med</a:t>
          </a:r>
        </a:p>
      </dgm:t>
    </dgm:pt>
    <dgm:pt modelId="{47C8D512-3721-A342-9C66-E67D21A8660B}" type="parTrans" cxnId="{B077E90C-0C2A-6943-994D-EB7B4ED7C2FC}">
      <dgm:prSet/>
      <dgm:spPr/>
      <dgm:t>
        <a:bodyPr/>
        <a:lstStyle/>
        <a:p>
          <a:endParaRPr lang="en-GB"/>
        </a:p>
      </dgm:t>
    </dgm:pt>
    <dgm:pt modelId="{F9C0E268-B26A-BD44-8583-17C78BE31C9F}" type="sibTrans" cxnId="{B077E90C-0C2A-6943-994D-EB7B4ED7C2FC}">
      <dgm:prSet/>
      <dgm:spPr/>
      <dgm:t>
        <a:bodyPr/>
        <a:lstStyle/>
        <a:p>
          <a:endParaRPr lang="en-GB"/>
        </a:p>
      </dgm:t>
    </dgm:pt>
    <dgm:pt modelId="{937B17F7-F9E2-6149-AADC-49C2E9DE71D2}">
      <dgm:prSet phldrT="[Text]" custT="1"/>
      <dgm:spPr>
        <a:ln>
          <a:noFill/>
        </a:ln>
      </dgm:spPr>
      <dgm:t>
        <a:bodyPr/>
        <a:lstStyle/>
        <a:p>
          <a:pPr>
            <a:lnSpc>
              <a:spcPct val="100000"/>
            </a:lnSpc>
            <a:spcAft>
              <a:spcPts val="400"/>
            </a:spcAft>
          </a:pPr>
          <a:r>
            <a:rPr lang="en-GB" sz="1500"/>
            <a:t>Likely to spread, may not reach all potential areas in 5 y</a:t>
          </a:r>
          <a:endParaRPr lang="en-GB" sz="1500" dirty="0"/>
        </a:p>
      </dgm:t>
    </dgm:pt>
    <dgm:pt modelId="{1759F815-06E5-4D41-98B1-4C7CDDE06621}" type="parTrans" cxnId="{847AAAB5-04DE-774D-9C96-5FB3A3B86193}">
      <dgm:prSet/>
      <dgm:spPr/>
      <dgm:t>
        <a:bodyPr/>
        <a:lstStyle/>
        <a:p>
          <a:endParaRPr lang="en-GB"/>
        </a:p>
      </dgm:t>
    </dgm:pt>
    <dgm:pt modelId="{57480689-7DAC-3749-B5A3-F68E8C0C1F02}" type="sibTrans" cxnId="{847AAAB5-04DE-774D-9C96-5FB3A3B86193}">
      <dgm:prSet/>
      <dgm:spPr/>
      <dgm:t>
        <a:bodyPr/>
        <a:lstStyle/>
        <a:p>
          <a:endParaRPr lang="en-GB"/>
        </a:p>
      </dgm:t>
    </dgm:pt>
    <dgm:pt modelId="{6FF4D68C-FACC-1F47-8A5F-BF19AA807CB1}">
      <dgm:prSet phldrT="[Text]"/>
      <dgm:spPr>
        <a:solidFill>
          <a:srgbClr val="FFC000"/>
        </a:solidFill>
        <a:ln>
          <a:noFill/>
        </a:ln>
      </dgm:spPr>
      <dgm:t>
        <a:bodyPr/>
        <a:lstStyle/>
        <a:p>
          <a:pPr rtl="0"/>
          <a:r>
            <a:rPr lang="en-GB" b="1" dirty="0"/>
            <a:t>Low</a:t>
          </a:r>
        </a:p>
      </dgm:t>
    </dgm:pt>
    <dgm:pt modelId="{EE722452-DBFF-8146-99D2-83A4352A8470}" type="parTrans" cxnId="{20B46971-2234-5245-95A1-2DDC6AD94D40}">
      <dgm:prSet/>
      <dgm:spPr/>
      <dgm:t>
        <a:bodyPr/>
        <a:lstStyle/>
        <a:p>
          <a:endParaRPr lang="en-GB"/>
        </a:p>
      </dgm:t>
    </dgm:pt>
    <dgm:pt modelId="{5BA517D6-BA4C-4349-9128-E6A1733A2D54}" type="sibTrans" cxnId="{20B46971-2234-5245-95A1-2DDC6AD94D40}">
      <dgm:prSet/>
      <dgm:spPr/>
      <dgm:t>
        <a:bodyPr/>
        <a:lstStyle/>
        <a:p>
          <a:endParaRPr lang="en-GB"/>
        </a:p>
      </dgm:t>
    </dgm:pt>
    <dgm:pt modelId="{63712F46-14BB-0446-8AB3-B0C896AF28B4}">
      <dgm:prSet phldrT="[Text]"/>
      <dgm:spPr>
        <a:ln>
          <a:noFill/>
        </a:ln>
      </dgm:spPr>
      <dgm:t>
        <a:bodyPr/>
        <a:lstStyle/>
        <a:p>
          <a:pPr>
            <a:lnSpc>
              <a:spcPct val="100000"/>
            </a:lnSpc>
            <a:spcAft>
              <a:spcPts val="400"/>
            </a:spcAft>
          </a:pPr>
          <a:r>
            <a:rPr lang="en-GB" dirty="0"/>
            <a:t>Some potential for spread locally within a year but low capability to bridge gaps between suitable hosts and habitats</a:t>
          </a:r>
        </a:p>
      </dgm:t>
    </dgm:pt>
    <dgm:pt modelId="{17950207-2BC6-8F40-8650-8276F00B3CF5}" type="parTrans" cxnId="{075A004C-B26D-6A43-B06E-7C32A0660E39}">
      <dgm:prSet/>
      <dgm:spPr/>
      <dgm:t>
        <a:bodyPr/>
        <a:lstStyle/>
        <a:p>
          <a:endParaRPr lang="en-GB"/>
        </a:p>
      </dgm:t>
    </dgm:pt>
    <dgm:pt modelId="{22C2AAD6-398D-5642-903F-A5107247C6E7}" type="sibTrans" cxnId="{075A004C-B26D-6A43-B06E-7C32A0660E39}">
      <dgm:prSet/>
      <dgm:spPr/>
      <dgm:t>
        <a:bodyPr/>
        <a:lstStyle/>
        <a:p>
          <a:endParaRPr lang="en-GB"/>
        </a:p>
      </dgm:t>
    </dgm:pt>
    <dgm:pt modelId="{0456A461-0C8C-EE43-8103-17982B3555CF}">
      <dgm:prSet/>
      <dgm:spPr>
        <a:ln>
          <a:noFill/>
        </a:ln>
      </dgm:spPr>
      <dgm:t>
        <a:bodyPr/>
        <a:lstStyle/>
        <a:p>
          <a:r>
            <a:rPr lang="en-GB"/>
            <a:t>Negligible</a:t>
          </a:r>
          <a:endParaRPr lang="en-GB" dirty="0"/>
        </a:p>
      </dgm:t>
    </dgm:pt>
    <dgm:pt modelId="{543460FD-0283-634F-9325-B225A3F71AD5}" type="parTrans" cxnId="{F59EBC22-4BE1-A944-858D-27EACD5D574A}">
      <dgm:prSet/>
      <dgm:spPr/>
      <dgm:t>
        <a:bodyPr/>
        <a:lstStyle/>
        <a:p>
          <a:endParaRPr lang="en-GB"/>
        </a:p>
      </dgm:t>
    </dgm:pt>
    <dgm:pt modelId="{DDD56044-6FE4-4C4B-BA73-C28A3659B603}" type="sibTrans" cxnId="{F59EBC22-4BE1-A944-858D-27EACD5D574A}">
      <dgm:prSet/>
      <dgm:spPr/>
      <dgm:t>
        <a:bodyPr/>
        <a:lstStyle/>
        <a:p>
          <a:endParaRPr lang="en-GB"/>
        </a:p>
      </dgm:t>
    </dgm:pt>
    <dgm:pt modelId="{0E8F2160-BAFC-8543-B408-348903842255}">
      <dgm:prSet/>
      <dgm:spPr>
        <a:ln>
          <a:noFill/>
        </a:ln>
      </dgm:spPr>
      <dgm:t>
        <a:bodyPr/>
        <a:lstStyle/>
        <a:p>
          <a:r>
            <a:rPr lang="en-GB"/>
            <a:t>Extremely low potential for natural spread</a:t>
          </a:r>
          <a:endParaRPr lang="en-GB" dirty="0"/>
        </a:p>
      </dgm:t>
    </dgm:pt>
    <dgm:pt modelId="{6AFBAA57-2FF7-3D47-8555-906B7432A4AE}" type="parTrans" cxnId="{AB7CE765-EE97-F246-8DED-E88FF346DE02}">
      <dgm:prSet/>
      <dgm:spPr/>
      <dgm:t>
        <a:bodyPr/>
        <a:lstStyle/>
        <a:p>
          <a:endParaRPr lang="en-GB"/>
        </a:p>
      </dgm:t>
    </dgm:pt>
    <dgm:pt modelId="{CAB0C012-9B47-C34C-8EB1-5DB0675965FC}" type="sibTrans" cxnId="{AB7CE765-EE97-F246-8DED-E88FF346DE02}">
      <dgm:prSet/>
      <dgm:spPr/>
      <dgm:t>
        <a:bodyPr/>
        <a:lstStyle/>
        <a:p>
          <a:endParaRPr lang="en-GB"/>
        </a:p>
      </dgm:t>
    </dgm:pt>
    <dgm:pt modelId="{988807FC-CC98-0A40-BD31-EE0E8357E284}">
      <dgm:prSet custT="1"/>
      <dgm:spPr>
        <a:ln>
          <a:noFill/>
        </a:ln>
      </dgm:spPr>
      <dgm:t>
        <a:bodyPr/>
        <a:lstStyle/>
        <a:p>
          <a:pPr>
            <a:lnSpc>
              <a:spcPct val="100000"/>
            </a:lnSpc>
            <a:spcAft>
              <a:spcPts val="400"/>
            </a:spcAft>
          </a:pPr>
          <a:r>
            <a:rPr lang="en-GB" sz="1500" dirty="0"/>
            <a:t>Multiple means</a:t>
          </a:r>
        </a:p>
      </dgm:t>
    </dgm:pt>
    <dgm:pt modelId="{C8D1F747-F7B4-C042-B1D2-2F91CF67D8D7}" type="parTrans" cxnId="{6719E447-35FA-6342-9D8A-FA0EB3A11222}">
      <dgm:prSet/>
      <dgm:spPr/>
      <dgm:t>
        <a:bodyPr/>
        <a:lstStyle/>
        <a:p>
          <a:endParaRPr lang="en-GB"/>
        </a:p>
      </dgm:t>
    </dgm:pt>
    <dgm:pt modelId="{A29BAA23-AF1D-5047-A349-4E9153942FAB}" type="sibTrans" cxnId="{6719E447-35FA-6342-9D8A-FA0EB3A11222}">
      <dgm:prSet/>
      <dgm:spPr/>
      <dgm:t>
        <a:bodyPr/>
        <a:lstStyle/>
        <a:p>
          <a:endParaRPr lang="en-GB"/>
        </a:p>
      </dgm:t>
    </dgm:pt>
    <dgm:pt modelId="{5EEB8C2A-E468-5949-B09D-A1A2B90458B3}">
      <dgm:prSet custT="1"/>
      <dgm:spPr>
        <a:ln>
          <a:noFill/>
        </a:ln>
      </dgm:spPr>
      <dgm:t>
        <a:bodyPr/>
        <a:lstStyle/>
        <a:p>
          <a:pPr>
            <a:lnSpc>
              <a:spcPct val="100000"/>
            </a:lnSpc>
            <a:spcAft>
              <a:spcPts val="400"/>
            </a:spcAft>
          </a:pPr>
          <a:r>
            <a:rPr lang="en-GB" sz="1500" dirty="0"/>
            <a:t>Multiple foci</a:t>
          </a:r>
        </a:p>
      </dgm:t>
    </dgm:pt>
    <dgm:pt modelId="{EE594FE0-9496-D242-9FA4-BADCB9C84952}" type="parTrans" cxnId="{552E76EA-5838-B246-BDBE-EB252FD896D5}">
      <dgm:prSet/>
      <dgm:spPr/>
      <dgm:t>
        <a:bodyPr/>
        <a:lstStyle/>
        <a:p>
          <a:endParaRPr lang="en-GB"/>
        </a:p>
      </dgm:t>
    </dgm:pt>
    <dgm:pt modelId="{37B457DD-C69C-7849-9F8E-D109F2379BC8}" type="sibTrans" cxnId="{552E76EA-5838-B246-BDBE-EB252FD896D5}">
      <dgm:prSet/>
      <dgm:spPr/>
      <dgm:t>
        <a:bodyPr/>
        <a:lstStyle/>
        <a:p>
          <a:endParaRPr lang="en-GB"/>
        </a:p>
      </dgm:t>
    </dgm:pt>
    <dgm:pt modelId="{D516A142-E180-244A-B45E-C73E2F08E426}">
      <dgm:prSet custT="1"/>
      <dgm:spPr>
        <a:ln>
          <a:noFill/>
        </a:ln>
      </dgm:spPr>
      <dgm:t>
        <a:bodyPr/>
        <a:lstStyle/>
        <a:p>
          <a:pPr>
            <a:lnSpc>
              <a:spcPct val="100000"/>
            </a:lnSpc>
            <a:spcAft>
              <a:spcPts val="400"/>
            </a:spcAft>
          </a:pPr>
          <a:r>
            <a:rPr lang="en-GB" sz="1500" dirty="0"/>
            <a:t>Some human-mediated transport</a:t>
          </a:r>
        </a:p>
      </dgm:t>
    </dgm:pt>
    <dgm:pt modelId="{96E47810-7FE9-6F47-A211-7526C610731A}" type="parTrans" cxnId="{E6318132-591B-C742-B481-B3DB51604234}">
      <dgm:prSet/>
      <dgm:spPr/>
      <dgm:t>
        <a:bodyPr/>
        <a:lstStyle/>
        <a:p>
          <a:endParaRPr lang="en-GB"/>
        </a:p>
      </dgm:t>
    </dgm:pt>
    <dgm:pt modelId="{33AD2177-E11F-3943-95EA-90E0F7EE8BF7}" type="sibTrans" cxnId="{E6318132-591B-C742-B481-B3DB51604234}">
      <dgm:prSet/>
      <dgm:spPr/>
      <dgm:t>
        <a:bodyPr/>
        <a:lstStyle/>
        <a:p>
          <a:endParaRPr lang="en-GB"/>
        </a:p>
      </dgm:t>
    </dgm:pt>
    <dgm:pt modelId="{FE949C9A-3DCE-394A-8F52-18BA80F8C85A}">
      <dgm:prSet custT="1"/>
      <dgm:spPr>
        <a:ln>
          <a:noFill/>
        </a:ln>
      </dgm:spPr>
      <dgm:t>
        <a:bodyPr/>
        <a:lstStyle/>
        <a:p>
          <a:pPr>
            <a:lnSpc>
              <a:spcPct val="100000"/>
            </a:lnSpc>
            <a:spcAft>
              <a:spcPts val="400"/>
            </a:spcAft>
          </a:pPr>
          <a:r>
            <a:rPr lang="en-GB" sz="1500" dirty="0"/>
            <a:t>Several foci </a:t>
          </a:r>
        </a:p>
      </dgm:t>
    </dgm:pt>
    <dgm:pt modelId="{0DECA14A-5D41-7B49-BFF2-DB6684074C40}" type="parTrans" cxnId="{C302F954-75C5-5E45-9190-8D95AD08875E}">
      <dgm:prSet/>
      <dgm:spPr/>
      <dgm:t>
        <a:bodyPr/>
        <a:lstStyle/>
        <a:p>
          <a:endParaRPr lang="en-GB"/>
        </a:p>
      </dgm:t>
    </dgm:pt>
    <dgm:pt modelId="{7CDE7318-993D-A046-B848-EA5A9E2BC594}" type="sibTrans" cxnId="{C302F954-75C5-5E45-9190-8D95AD08875E}">
      <dgm:prSet/>
      <dgm:spPr/>
      <dgm:t>
        <a:bodyPr/>
        <a:lstStyle/>
        <a:p>
          <a:endParaRPr lang="en-GB"/>
        </a:p>
      </dgm:t>
    </dgm:pt>
    <dgm:pt modelId="{EAD08F19-1839-A34C-98DD-5DE06041EC32}">
      <dgm:prSet/>
      <dgm:spPr>
        <a:ln>
          <a:noFill/>
        </a:ln>
      </dgm:spPr>
      <dgm:t>
        <a:bodyPr/>
        <a:lstStyle/>
        <a:p>
          <a:r>
            <a:rPr lang="en-GB" dirty="0"/>
            <a:t>Very specific requirements for establishment</a:t>
          </a:r>
        </a:p>
      </dgm:t>
    </dgm:pt>
    <dgm:pt modelId="{F3EA72E8-181E-0547-8E75-20926C3D30FA}" type="parTrans" cxnId="{7EFA2EB5-E9C4-AF4D-AF38-02730A482702}">
      <dgm:prSet/>
      <dgm:spPr/>
      <dgm:t>
        <a:bodyPr/>
        <a:lstStyle/>
        <a:p>
          <a:endParaRPr lang="en-GB"/>
        </a:p>
      </dgm:t>
    </dgm:pt>
    <dgm:pt modelId="{4761F776-C013-5F4D-8EFD-3DA5C87EFBC2}" type="sibTrans" cxnId="{7EFA2EB5-E9C4-AF4D-AF38-02730A482702}">
      <dgm:prSet/>
      <dgm:spPr/>
      <dgm:t>
        <a:bodyPr/>
        <a:lstStyle/>
        <a:p>
          <a:endParaRPr lang="en-GB"/>
        </a:p>
      </dgm:t>
    </dgm:pt>
    <dgm:pt modelId="{D0954C82-277D-5945-B57D-0A93A1B066F5}" type="pres">
      <dgm:prSet presAssocID="{D33D609C-39C3-7045-A274-60CFD2AD7E77}" presName="linearFlow" presStyleCnt="0">
        <dgm:presLayoutVars>
          <dgm:dir/>
          <dgm:animLvl val="lvl"/>
          <dgm:resizeHandles val="exact"/>
        </dgm:presLayoutVars>
      </dgm:prSet>
      <dgm:spPr/>
    </dgm:pt>
    <dgm:pt modelId="{21BD2EF2-B177-D54A-9981-741B5CAB36BC}" type="pres">
      <dgm:prSet presAssocID="{622E83CA-607A-F044-A75D-6C4B51D0F00C}" presName="composite" presStyleCnt="0"/>
      <dgm:spPr/>
    </dgm:pt>
    <dgm:pt modelId="{C94783DC-9E87-CD40-97D9-6A345C756C8D}" type="pres">
      <dgm:prSet presAssocID="{622E83CA-607A-F044-A75D-6C4B51D0F00C}" presName="parentText" presStyleLbl="alignNode1" presStyleIdx="0" presStyleCnt="4">
        <dgm:presLayoutVars>
          <dgm:chMax val="1"/>
          <dgm:bulletEnabled val="1"/>
        </dgm:presLayoutVars>
      </dgm:prSet>
      <dgm:spPr/>
    </dgm:pt>
    <dgm:pt modelId="{AF974FF3-BA98-CD4E-991B-498ECB14D3EF}" type="pres">
      <dgm:prSet presAssocID="{622E83CA-607A-F044-A75D-6C4B51D0F00C}" presName="descendantText" presStyleLbl="alignAcc1" presStyleIdx="0" presStyleCnt="4">
        <dgm:presLayoutVars>
          <dgm:bulletEnabled val="1"/>
        </dgm:presLayoutVars>
      </dgm:prSet>
      <dgm:spPr/>
    </dgm:pt>
    <dgm:pt modelId="{C8C8B4E9-E0E1-DD4A-9DE9-80C88FA580CA}" type="pres">
      <dgm:prSet presAssocID="{4420A145-23AA-D746-99E6-5648FAA28CA4}" presName="sp" presStyleCnt="0"/>
      <dgm:spPr/>
    </dgm:pt>
    <dgm:pt modelId="{1E449919-8802-D245-80C9-DBFF396B5D6D}" type="pres">
      <dgm:prSet presAssocID="{11915556-489D-2443-8833-E3A21384F958}" presName="composite" presStyleCnt="0"/>
      <dgm:spPr/>
    </dgm:pt>
    <dgm:pt modelId="{42C5C8E7-AC16-2B4A-88B9-A53C2BC4C868}" type="pres">
      <dgm:prSet presAssocID="{11915556-489D-2443-8833-E3A21384F958}" presName="parentText" presStyleLbl="alignNode1" presStyleIdx="1" presStyleCnt="4">
        <dgm:presLayoutVars>
          <dgm:chMax val="1"/>
          <dgm:bulletEnabled val="1"/>
        </dgm:presLayoutVars>
      </dgm:prSet>
      <dgm:spPr/>
    </dgm:pt>
    <dgm:pt modelId="{574E776B-A66B-8744-A3C7-11EF079D1A26}" type="pres">
      <dgm:prSet presAssocID="{11915556-489D-2443-8833-E3A21384F958}" presName="descendantText" presStyleLbl="alignAcc1" presStyleIdx="1" presStyleCnt="4">
        <dgm:presLayoutVars>
          <dgm:bulletEnabled val="1"/>
        </dgm:presLayoutVars>
      </dgm:prSet>
      <dgm:spPr/>
    </dgm:pt>
    <dgm:pt modelId="{B190249B-6984-5844-ABBC-DDF20667EB01}" type="pres">
      <dgm:prSet presAssocID="{F9C0E268-B26A-BD44-8583-17C78BE31C9F}" presName="sp" presStyleCnt="0"/>
      <dgm:spPr/>
    </dgm:pt>
    <dgm:pt modelId="{51D76982-665F-024C-A5D6-FE99F239FE5F}" type="pres">
      <dgm:prSet presAssocID="{6FF4D68C-FACC-1F47-8A5F-BF19AA807CB1}" presName="composite" presStyleCnt="0"/>
      <dgm:spPr/>
    </dgm:pt>
    <dgm:pt modelId="{C6FBC353-0C1F-D643-8346-7FC9FD836BA3}" type="pres">
      <dgm:prSet presAssocID="{6FF4D68C-FACC-1F47-8A5F-BF19AA807CB1}" presName="parentText" presStyleLbl="alignNode1" presStyleIdx="2" presStyleCnt="4">
        <dgm:presLayoutVars>
          <dgm:chMax val="1"/>
          <dgm:bulletEnabled val="1"/>
        </dgm:presLayoutVars>
      </dgm:prSet>
      <dgm:spPr/>
    </dgm:pt>
    <dgm:pt modelId="{EFD24628-16DB-1E48-B07C-F5800F7A8665}" type="pres">
      <dgm:prSet presAssocID="{6FF4D68C-FACC-1F47-8A5F-BF19AA807CB1}" presName="descendantText" presStyleLbl="alignAcc1" presStyleIdx="2" presStyleCnt="4">
        <dgm:presLayoutVars>
          <dgm:bulletEnabled val="1"/>
        </dgm:presLayoutVars>
      </dgm:prSet>
      <dgm:spPr/>
    </dgm:pt>
    <dgm:pt modelId="{864DC703-A116-4F40-AFFE-8363D65F48A3}" type="pres">
      <dgm:prSet presAssocID="{5BA517D6-BA4C-4349-9128-E6A1733A2D54}" presName="sp" presStyleCnt="0"/>
      <dgm:spPr/>
    </dgm:pt>
    <dgm:pt modelId="{D0EDB742-7178-9A42-A960-BF721116F23E}" type="pres">
      <dgm:prSet presAssocID="{0456A461-0C8C-EE43-8103-17982B3555CF}" presName="composite" presStyleCnt="0"/>
      <dgm:spPr/>
    </dgm:pt>
    <dgm:pt modelId="{BF1A3D79-A004-AA43-B8C3-EE83F1C83774}" type="pres">
      <dgm:prSet presAssocID="{0456A461-0C8C-EE43-8103-17982B3555CF}" presName="parentText" presStyleLbl="alignNode1" presStyleIdx="3" presStyleCnt="4">
        <dgm:presLayoutVars>
          <dgm:chMax val="1"/>
          <dgm:bulletEnabled val="1"/>
        </dgm:presLayoutVars>
      </dgm:prSet>
      <dgm:spPr/>
    </dgm:pt>
    <dgm:pt modelId="{A157C2D2-3423-344A-B98A-53F84294EA6A}" type="pres">
      <dgm:prSet presAssocID="{0456A461-0C8C-EE43-8103-17982B3555CF}" presName="descendantText" presStyleLbl="alignAcc1" presStyleIdx="3" presStyleCnt="4">
        <dgm:presLayoutVars>
          <dgm:bulletEnabled val="1"/>
        </dgm:presLayoutVars>
      </dgm:prSet>
      <dgm:spPr/>
    </dgm:pt>
  </dgm:ptLst>
  <dgm:cxnLst>
    <dgm:cxn modelId="{B077E90C-0C2A-6943-994D-EB7B4ED7C2FC}" srcId="{D33D609C-39C3-7045-A274-60CFD2AD7E77}" destId="{11915556-489D-2443-8833-E3A21384F958}" srcOrd="1" destOrd="0" parTransId="{47C8D512-3721-A342-9C66-E67D21A8660B}" sibTransId="{F9C0E268-B26A-BD44-8583-17C78BE31C9F}"/>
    <dgm:cxn modelId="{D5CDDA17-5B94-BD44-887E-E6A63DBDFD73}" type="presOf" srcId="{FE949C9A-3DCE-394A-8F52-18BA80F8C85A}" destId="{574E776B-A66B-8744-A3C7-11EF079D1A26}" srcOrd="0" destOrd="2" presId="urn:microsoft.com/office/officeart/2005/8/layout/chevron2"/>
    <dgm:cxn modelId="{F59EBC22-4BE1-A944-858D-27EACD5D574A}" srcId="{D33D609C-39C3-7045-A274-60CFD2AD7E77}" destId="{0456A461-0C8C-EE43-8103-17982B3555CF}" srcOrd="3" destOrd="0" parTransId="{543460FD-0283-634F-9325-B225A3F71AD5}" sibTransId="{DDD56044-6FE4-4C4B-BA73-C28A3659B603}"/>
    <dgm:cxn modelId="{E6318132-591B-C742-B481-B3DB51604234}" srcId="{11915556-489D-2443-8833-E3A21384F958}" destId="{D516A142-E180-244A-B45E-C73E2F08E426}" srcOrd="1" destOrd="0" parTransId="{96E47810-7FE9-6F47-A211-7526C610731A}" sibTransId="{33AD2177-E11F-3943-95EA-90E0F7EE8BF7}"/>
    <dgm:cxn modelId="{686A9C36-E617-F141-B0E1-94E604AFBDA2}" type="presOf" srcId="{988807FC-CC98-0A40-BD31-EE0E8357E284}" destId="{AF974FF3-BA98-CD4E-991B-498ECB14D3EF}" srcOrd="0" destOrd="1" presId="urn:microsoft.com/office/officeart/2005/8/layout/chevron2"/>
    <dgm:cxn modelId="{AB7CE765-EE97-F246-8DED-E88FF346DE02}" srcId="{0456A461-0C8C-EE43-8103-17982B3555CF}" destId="{0E8F2160-BAFC-8543-B408-348903842255}" srcOrd="0" destOrd="0" parTransId="{6AFBAA57-2FF7-3D47-8555-906B7432A4AE}" sibTransId="{CAB0C012-9B47-C34C-8EB1-5DB0675965FC}"/>
    <dgm:cxn modelId="{6719E447-35FA-6342-9D8A-FA0EB3A11222}" srcId="{622E83CA-607A-F044-A75D-6C4B51D0F00C}" destId="{988807FC-CC98-0A40-BD31-EE0E8357E284}" srcOrd="1" destOrd="0" parTransId="{C8D1F747-F7B4-C042-B1D2-2F91CF67D8D7}" sibTransId="{A29BAA23-AF1D-5047-A349-4E9153942FAB}"/>
    <dgm:cxn modelId="{51E62B6A-CFC9-D843-ACD5-64777FE71C85}" type="presOf" srcId="{EAD08F19-1839-A34C-98DD-5DE06041EC32}" destId="{A157C2D2-3423-344A-B98A-53F84294EA6A}" srcOrd="0" destOrd="1" presId="urn:microsoft.com/office/officeart/2005/8/layout/chevron2"/>
    <dgm:cxn modelId="{075A004C-B26D-6A43-B06E-7C32A0660E39}" srcId="{6FF4D68C-FACC-1F47-8A5F-BF19AA807CB1}" destId="{63712F46-14BB-0446-8AB3-B0C896AF28B4}" srcOrd="0" destOrd="0" parTransId="{17950207-2BC6-8F40-8650-8276F00B3CF5}" sibTransId="{22C2AAD6-398D-5642-903F-A5107247C6E7}"/>
    <dgm:cxn modelId="{20B46971-2234-5245-95A1-2DDC6AD94D40}" srcId="{D33D609C-39C3-7045-A274-60CFD2AD7E77}" destId="{6FF4D68C-FACC-1F47-8A5F-BF19AA807CB1}" srcOrd="2" destOrd="0" parTransId="{EE722452-DBFF-8146-99D2-83A4352A8470}" sibTransId="{5BA517D6-BA4C-4349-9128-E6A1733A2D54}"/>
    <dgm:cxn modelId="{9FB14054-17B8-534C-ABDD-D8D13041B7F7}" type="presOf" srcId="{63712F46-14BB-0446-8AB3-B0C896AF28B4}" destId="{EFD24628-16DB-1E48-B07C-F5800F7A8665}" srcOrd="0" destOrd="0" presId="urn:microsoft.com/office/officeart/2005/8/layout/chevron2"/>
    <dgm:cxn modelId="{BF0DDA74-7E2B-5B48-811F-931FEEF804B2}" type="presOf" srcId="{C216418E-5628-4F46-AE28-FE3ECD6D2D9D}" destId="{AF974FF3-BA98-CD4E-991B-498ECB14D3EF}" srcOrd="0" destOrd="0" presId="urn:microsoft.com/office/officeart/2005/8/layout/chevron2"/>
    <dgm:cxn modelId="{C302F954-75C5-5E45-9190-8D95AD08875E}" srcId="{11915556-489D-2443-8833-E3A21384F958}" destId="{FE949C9A-3DCE-394A-8F52-18BA80F8C85A}" srcOrd="2" destOrd="0" parTransId="{0DECA14A-5D41-7B49-BFF2-DB6684074C40}" sibTransId="{7CDE7318-993D-A046-B848-EA5A9E2BC594}"/>
    <dgm:cxn modelId="{8A1F9E76-29CC-F244-8BD5-DBA3086BF519}" type="presOf" srcId="{D33D609C-39C3-7045-A274-60CFD2AD7E77}" destId="{D0954C82-277D-5945-B57D-0A93A1B066F5}" srcOrd="0" destOrd="0" presId="urn:microsoft.com/office/officeart/2005/8/layout/chevron2"/>
    <dgm:cxn modelId="{20B6BDAC-33B2-BE4A-86EE-B7D5F4B06011}" type="presOf" srcId="{937B17F7-F9E2-6149-AADC-49C2E9DE71D2}" destId="{574E776B-A66B-8744-A3C7-11EF079D1A26}" srcOrd="0" destOrd="0" presId="urn:microsoft.com/office/officeart/2005/8/layout/chevron2"/>
    <dgm:cxn modelId="{7EFA2EB5-E9C4-AF4D-AF38-02730A482702}" srcId="{0456A461-0C8C-EE43-8103-17982B3555CF}" destId="{EAD08F19-1839-A34C-98DD-5DE06041EC32}" srcOrd="1" destOrd="0" parTransId="{F3EA72E8-181E-0547-8E75-20926C3D30FA}" sibTransId="{4761F776-C013-5F4D-8EFD-3DA5C87EFBC2}"/>
    <dgm:cxn modelId="{847AAAB5-04DE-774D-9C96-5FB3A3B86193}" srcId="{11915556-489D-2443-8833-E3A21384F958}" destId="{937B17F7-F9E2-6149-AADC-49C2E9DE71D2}" srcOrd="0" destOrd="0" parTransId="{1759F815-06E5-4D41-98B1-4C7CDDE06621}" sibTransId="{57480689-7DAC-3749-B5A3-F68E8C0C1F02}"/>
    <dgm:cxn modelId="{CB87CCB6-0AE4-0F44-B445-FD730F9B8C71}" type="presOf" srcId="{0E8F2160-BAFC-8543-B408-348903842255}" destId="{A157C2D2-3423-344A-B98A-53F84294EA6A}" srcOrd="0" destOrd="0" presId="urn:microsoft.com/office/officeart/2005/8/layout/chevron2"/>
    <dgm:cxn modelId="{61B55DB8-F082-B241-89AB-B622ED531AE8}" type="presOf" srcId="{5EEB8C2A-E468-5949-B09D-A1A2B90458B3}" destId="{AF974FF3-BA98-CD4E-991B-498ECB14D3EF}" srcOrd="0" destOrd="2" presId="urn:microsoft.com/office/officeart/2005/8/layout/chevron2"/>
    <dgm:cxn modelId="{8FFB7DB9-0305-AB4D-B8F5-936029D1D546}" type="presOf" srcId="{622E83CA-607A-F044-A75D-6C4B51D0F00C}" destId="{C94783DC-9E87-CD40-97D9-6A345C756C8D}" srcOrd="0" destOrd="0" presId="urn:microsoft.com/office/officeart/2005/8/layout/chevron2"/>
    <dgm:cxn modelId="{E5F27AC2-B142-1E48-B1BE-44354BCD54EF}" srcId="{622E83CA-607A-F044-A75D-6C4B51D0F00C}" destId="{C216418E-5628-4F46-AE28-FE3ECD6D2D9D}" srcOrd="0" destOrd="0" parTransId="{3F1A6E72-C240-1A4F-8336-7E55D4341E2F}" sibTransId="{25DDD7FF-AB6A-6A4B-81F9-5D4CEFC1C2FE}"/>
    <dgm:cxn modelId="{1AC8ABC5-DF6D-F248-B91F-34E028BDD36D}" srcId="{D33D609C-39C3-7045-A274-60CFD2AD7E77}" destId="{622E83CA-607A-F044-A75D-6C4B51D0F00C}" srcOrd="0" destOrd="0" parTransId="{4F2376BA-8806-B845-A20B-76012B4FC4BB}" sibTransId="{4420A145-23AA-D746-99E6-5648FAA28CA4}"/>
    <dgm:cxn modelId="{03234BC7-BDE1-7742-BF77-E43235101661}" type="presOf" srcId="{6FF4D68C-FACC-1F47-8A5F-BF19AA807CB1}" destId="{C6FBC353-0C1F-D643-8346-7FC9FD836BA3}" srcOrd="0" destOrd="0" presId="urn:microsoft.com/office/officeart/2005/8/layout/chevron2"/>
    <dgm:cxn modelId="{300D3FE0-1F54-CF44-9F9D-1ED56676E32E}" type="presOf" srcId="{D516A142-E180-244A-B45E-C73E2F08E426}" destId="{574E776B-A66B-8744-A3C7-11EF079D1A26}" srcOrd="0" destOrd="1" presId="urn:microsoft.com/office/officeart/2005/8/layout/chevron2"/>
    <dgm:cxn modelId="{C077EDE9-E45F-BF49-9D8B-2051E9B76CF7}" type="presOf" srcId="{11915556-489D-2443-8833-E3A21384F958}" destId="{42C5C8E7-AC16-2B4A-88B9-A53C2BC4C868}" srcOrd="0" destOrd="0" presId="urn:microsoft.com/office/officeart/2005/8/layout/chevron2"/>
    <dgm:cxn modelId="{552E76EA-5838-B246-BDBE-EB252FD896D5}" srcId="{622E83CA-607A-F044-A75D-6C4B51D0F00C}" destId="{5EEB8C2A-E468-5949-B09D-A1A2B90458B3}" srcOrd="2" destOrd="0" parTransId="{EE594FE0-9496-D242-9FA4-BADCB9C84952}" sibTransId="{37B457DD-C69C-7849-9F8E-D109F2379BC8}"/>
    <dgm:cxn modelId="{97CC75ED-C63D-A446-A27D-E8CC8D80D1D3}" type="presOf" srcId="{0456A461-0C8C-EE43-8103-17982B3555CF}" destId="{BF1A3D79-A004-AA43-B8C3-EE83F1C83774}" srcOrd="0" destOrd="0" presId="urn:microsoft.com/office/officeart/2005/8/layout/chevron2"/>
    <dgm:cxn modelId="{2D03E354-1E27-FD42-ACED-DFFA0C75A1FB}" type="presParOf" srcId="{D0954C82-277D-5945-B57D-0A93A1B066F5}" destId="{21BD2EF2-B177-D54A-9981-741B5CAB36BC}" srcOrd="0" destOrd="0" presId="urn:microsoft.com/office/officeart/2005/8/layout/chevron2"/>
    <dgm:cxn modelId="{F9F6122B-6EBF-D246-84E8-CA5719C7F445}" type="presParOf" srcId="{21BD2EF2-B177-D54A-9981-741B5CAB36BC}" destId="{C94783DC-9E87-CD40-97D9-6A345C756C8D}" srcOrd="0" destOrd="0" presId="urn:microsoft.com/office/officeart/2005/8/layout/chevron2"/>
    <dgm:cxn modelId="{F3BE6A56-5CEE-084F-9238-2184F35426C1}" type="presParOf" srcId="{21BD2EF2-B177-D54A-9981-741B5CAB36BC}" destId="{AF974FF3-BA98-CD4E-991B-498ECB14D3EF}" srcOrd="1" destOrd="0" presId="urn:microsoft.com/office/officeart/2005/8/layout/chevron2"/>
    <dgm:cxn modelId="{FC7D669D-3F19-A749-87E2-446DD3E8C3AD}" type="presParOf" srcId="{D0954C82-277D-5945-B57D-0A93A1B066F5}" destId="{C8C8B4E9-E0E1-DD4A-9DE9-80C88FA580CA}" srcOrd="1" destOrd="0" presId="urn:microsoft.com/office/officeart/2005/8/layout/chevron2"/>
    <dgm:cxn modelId="{83D9DC0D-BAD5-4E41-B490-C8642807FFA0}" type="presParOf" srcId="{D0954C82-277D-5945-B57D-0A93A1B066F5}" destId="{1E449919-8802-D245-80C9-DBFF396B5D6D}" srcOrd="2" destOrd="0" presId="urn:microsoft.com/office/officeart/2005/8/layout/chevron2"/>
    <dgm:cxn modelId="{F97DFDEB-6488-B841-A986-425D21008105}" type="presParOf" srcId="{1E449919-8802-D245-80C9-DBFF396B5D6D}" destId="{42C5C8E7-AC16-2B4A-88B9-A53C2BC4C868}" srcOrd="0" destOrd="0" presId="urn:microsoft.com/office/officeart/2005/8/layout/chevron2"/>
    <dgm:cxn modelId="{2C4523FA-DA5C-7C4F-A8BD-F53049BC6A21}" type="presParOf" srcId="{1E449919-8802-D245-80C9-DBFF396B5D6D}" destId="{574E776B-A66B-8744-A3C7-11EF079D1A26}" srcOrd="1" destOrd="0" presId="urn:microsoft.com/office/officeart/2005/8/layout/chevron2"/>
    <dgm:cxn modelId="{9CF20F73-9090-5B4A-A622-F4079D3CC1ED}" type="presParOf" srcId="{D0954C82-277D-5945-B57D-0A93A1B066F5}" destId="{B190249B-6984-5844-ABBC-DDF20667EB01}" srcOrd="3" destOrd="0" presId="urn:microsoft.com/office/officeart/2005/8/layout/chevron2"/>
    <dgm:cxn modelId="{A12490E0-6020-F64E-958C-EDC4FBD1E93B}" type="presParOf" srcId="{D0954C82-277D-5945-B57D-0A93A1B066F5}" destId="{51D76982-665F-024C-A5D6-FE99F239FE5F}" srcOrd="4" destOrd="0" presId="urn:microsoft.com/office/officeart/2005/8/layout/chevron2"/>
    <dgm:cxn modelId="{626B1F06-F31B-C741-A981-A577B300EA07}" type="presParOf" srcId="{51D76982-665F-024C-A5D6-FE99F239FE5F}" destId="{C6FBC353-0C1F-D643-8346-7FC9FD836BA3}" srcOrd="0" destOrd="0" presId="urn:microsoft.com/office/officeart/2005/8/layout/chevron2"/>
    <dgm:cxn modelId="{EE357982-7C86-7141-AF25-0C625254D26F}" type="presParOf" srcId="{51D76982-665F-024C-A5D6-FE99F239FE5F}" destId="{EFD24628-16DB-1E48-B07C-F5800F7A8665}" srcOrd="1" destOrd="0" presId="urn:microsoft.com/office/officeart/2005/8/layout/chevron2"/>
    <dgm:cxn modelId="{B58CABC5-488B-8145-A184-C23B0CDE0B49}" type="presParOf" srcId="{D0954C82-277D-5945-B57D-0A93A1B066F5}" destId="{864DC703-A116-4F40-AFFE-8363D65F48A3}" srcOrd="5" destOrd="0" presId="urn:microsoft.com/office/officeart/2005/8/layout/chevron2"/>
    <dgm:cxn modelId="{B925D190-9E61-FE4A-88F1-5D455DE97231}" type="presParOf" srcId="{D0954C82-277D-5945-B57D-0A93A1B066F5}" destId="{D0EDB742-7178-9A42-A960-BF721116F23E}" srcOrd="6" destOrd="0" presId="urn:microsoft.com/office/officeart/2005/8/layout/chevron2"/>
    <dgm:cxn modelId="{CCEA138B-003E-7344-AA4D-F4FA9B39C1B3}" type="presParOf" srcId="{D0EDB742-7178-9A42-A960-BF721116F23E}" destId="{BF1A3D79-A004-AA43-B8C3-EE83F1C83774}" srcOrd="0" destOrd="0" presId="urn:microsoft.com/office/officeart/2005/8/layout/chevron2"/>
    <dgm:cxn modelId="{DFC1A5BB-EEFF-F24B-88C9-4F3D129F3027}" type="presParOf" srcId="{D0EDB742-7178-9A42-A960-BF721116F23E}" destId="{A157C2D2-3423-344A-B98A-53F84294EA6A}"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33D609C-39C3-7045-A274-60CFD2AD7E77}"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en-GB"/>
        </a:p>
      </dgm:t>
    </dgm:pt>
    <dgm:pt modelId="{622E83CA-607A-F044-A75D-6C4B51D0F00C}">
      <dgm:prSet phldrT="[Text]"/>
      <dgm:spPr>
        <a:solidFill>
          <a:srgbClr val="C00000"/>
        </a:solidFill>
        <a:ln>
          <a:noFill/>
        </a:ln>
      </dgm:spPr>
      <dgm:t>
        <a:bodyPr/>
        <a:lstStyle/>
        <a:p>
          <a:pPr rtl="0"/>
          <a:r>
            <a:rPr lang="en-GB" b="1" dirty="0"/>
            <a:t>High</a:t>
          </a:r>
        </a:p>
      </dgm:t>
    </dgm:pt>
    <dgm:pt modelId="{4F2376BA-8806-B845-A20B-76012B4FC4BB}" type="parTrans" cxnId="{1AC8ABC5-DF6D-F248-B91F-34E028BDD36D}">
      <dgm:prSet/>
      <dgm:spPr/>
      <dgm:t>
        <a:bodyPr/>
        <a:lstStyle/>
        <a:p>
          <a:endParaRPr lang="en-GB"/>
        </a:p>
      </dgm:t>
    </dgm:pt>
    <dgm:pt modelId="{4420A145-23AA-D746-99E6-5648FAA28CA4}" type="sibTrans" cxnId="{1AC8ABC5-DF6D-F248-B91F-34E028BDD36D}">
      <dgm:prSet/>
      <dgm:spPr/>
      <dgm:t>
        <a:bodyPr/>
        <a:lstStyle/>
        <a:p>
          <a:endParaRPr lang="en-GB"/>
        </a:p>
      </dgm:t>
    </dgm:pt>
    <dgm:pt modelId="{C216418E-5628-4F46-AE28-FE3ECD6D2D9D}">
      <dgm:prSet phldrT="[Text]" custT="1"/>
      <dgm:spPr>
        <a:ln>
          <a:noFill/>
        </a:ln>
      </dgm:spPr>
      <dgm:t>
        <a:bodyPr/>
        <a:lstStyle/>
        <a:p>
          <a:pPr>
            <a:lnSpc>
              <a:spcPct val="100000"/>
            </a:lnSpc>
            <a:spcAft>
              <a:spcPts val="400"/>
            </a:spcAft>
          </a:pPr>
          <a:r>
            <a:rPr lang="en-GB" sz="2200" dirty="0"/>
            <a:t>Major damage to crops or the environment; vector of regulated pest</a:t>
          </a:r>
          <a:endParaRPr lang="en-GB" sz="2200" spc="-50" baseline="0" dirty="0"/>
        </a:p>
      </dgm:t>
    </dgm:pt>
    <dgm:pt modelId="{3F1A6E72-C240-1A4F-8336-7E55D4341E2F}" type="parTrans" cxnId="{E5F27AC2-B142-1E48-B1BE-44354BCD54EF}">
      <dgm:prSet/>
      <dgm:spPr/>
      <dgm:t>
        <a:bodyPr/>
        <a:lstStyle/>
        <a:p>
          <a:endParaRPr lang="en-GB"/>
        </a:p>
      </dgm:t>
    </dgm:pt>
    <dgm:pt modelId="{25DDD7FF-AB6A-6A4B-81F9-5D4CEFC1C2FE}" type="sibTrans" cxnId="{E5F27AC2-B142-1E48-B1BE-44354BCD54EF}">
      <dgm:prSet/>
      <dgm:spPr/>
      <dgm:t>
        <a:bodyPr/>
        <a:lstStyle/>
        <a:p>
          <a:endParaRPr lang="en-GB"/>
        </a:p>
      </dgm:t>
    </dgm:pt>
    <dgm:pt modelId="{11915556-489D-2443-8833-E3A21384F958}">
      <dgm:prSet phldrT="[Text]"/>
      <dgm:spPr>
        <a:solidFill>
          <a:srgbClr val="FF9300"/>
        </a:solidFill>
        <a:ln>
          <a:noFill/>
        </a:ln>
      </dgm:spPr>
      <dgm:t>
        <a:bodyPr/>
        <a:lstStyle/>
        <a:p>
          <a:pPr rtl="0"/>
          <a:r>
            <a:rPr lang="en-GB" b="1" dirty="0"/>
            <a:t>Med</a:t>
          </a:r>
        </a:p>
      </dgm:t>
    </dgm:pt>
    <dgm:pt modelId="{47C8D512-3721-A342-9C66-E67D21A8660B}" type="parTrans" cxnId="{B077E90C-0C2A-6943-994D-EB7B4ED7C2FC}">
      <dgm:prSet/>
      <dgm:spPr/>
      <dgm:t>
        <a:bodyPr/>
        <a:lstStyle/>
        <a:p>
          <a:endParaRPr lang="en-GB"/>
        </a:p>
      </dgm:t>
    </dgm:pt>
    <dgm:pt modelId="{F9C0E268-B26A-BD44-8583-17C78BE31C9F}" type="sibTrans" cxnId="{B077E90C-0C2A-6943-994D-EB7B4ED7C2FC}">
      <dgm:prSet/>
      <dgm:spPr/>
      <dgm:t>
        <a:bodyPr/>
        <a:lstStyle/>
        <a:p>
          <a:endParaRPr lang="en-GB"/>
        </a:p>
      </dgm:t>
    </dgm:pt>
    <dgm:pt modelId="{937B17F7-F9E2-6149-AADC-49C2E9DE71D2}">
      <dgm:prSet phldrT="[Text]"/>
      <dgm:spPr>
        <a:ln>
          <a:noFill/>
        </a:ln>
      </dgm:spPr>
      <dgm:t>
        <a:bodyPr/>
        <a:lstStyle/>
        <a:p>
          <a:pPr>
            <a:lnSpc>
              <a:spcPct val="100000"/>
            </a:lnSpc>
            <a:spcAft>
              <a:spcPts val="400"/>
            </a:spcAft>
          </a:pPr>
          <a:r>
            <a:rPr lang="en-GB" dirty="0"/>
            <a:t>Moderate economic or environmental impact</a:t>
          </a:r>
        </a:p>
      </dgm:t>
    </dgm:pt>
    <dgm:pt modelId="{1759F815-06E5-4D41-98B1-4C7CDDE06621}" type="parTrans" cxnId="{847AAAB5-04DE-774D-9C96-5FB3A3B86193}">
      <dgm:prSet/>
      <dgm:spPr/>
      <dgm:t>
        <a:bodyPr/>
        <a:lstStyle/>
        <a:p>
          <a:endParaRPr lang="en-GB"/>
        </a:p>
      </dgm:t>
    </dgm:pt>
    <dgm:pt modelId="{57480689-7DAC-3749-B5A3-F68E8C0C1F02}" type="sibTrans" cxnId="{847AAAB5-04DE-774D-9C96-5FB3A3B86193}">
      <dgm:prSet/>
      <dgm:spPr/>
      <dgm:t>
        <a:bodyPr/>
        <a:lstStyle/>
        <a:p>
          <a:endParaRPr lang="en-GB"/>
        </a:p>
      </dgm:t>
    </dgm:pt>
    <dgm:pt modelId="{6FF4D68C-FACC-1F47-8A5F-BF19AA807CB1}">
      <dgm:prSet phldrT="[Text]"/>
      <dgm:spPr>
        <a:solidFill>
          <a:srgbClr val="FFC000"/>
        </a:solidFill>
        <a:ln>
          <a:noFill/>
        </a:ln>
      </dgm:spPr>
      <dgm:t>
        <a:bodyPr/>
        <a:lstStyle/>
        <a:p>
          <a:pPr rtl="0"/>
          <a:r>
            <a:rPr lang="en-GB" b="1" dirty="0"/>
            <a:t>Low</a:t>
          </a:r>
        </a:p>
      </dgm:t>
    </dgm:pt>
    <dgm:pt modelId="{EE722452-DBFF-8146-99D2-83A4352A8470}" type="parTrans" cxnId="{20B46971-2234-5245-95A1-2DDC6AD94D40}">
      <dgm:prSet/>
      <dgm:spPr/>
      <dgm:t>
        <a:bodyPr/>
        <a:lstStyle/>
        <a:p>
          <a:endParaRPr lang="en-GB"/>
        </a:p>
      </dgm:t>
    </dgm:pt>
    <dgm:pt modelId="{5BA517D6-BA4C-4349-9128-E6A1733A2D54}" type="sibTrans" cxnId="{20B46971-2234-5245-95A1-2DDC6AD94D40}">
      <dgm:prSet/>
      <dgm:spPr/>
      <dgm:t>
        <a:bodyPr/>
        <a:lstStyle/>
        <a:p>
          <a:endParaRPr lang="en-GB"/>
        </a:p>
      </dgm:t>
    </dgm:pt>
    <dgm:pt modelId="{63712F46-14BB-0446-8AB3-B0C896AF28B4}">
      <dgm:prSet phldrT="[Text]"/>
      <dgm:spPr>
        <a:ln>
          <a:noFill/>
        </a:ln>
      </dgm:spPr>
      <dgm:t>
        <a:bodyPr/>
        <a:lstStyle/>
        <a:p>
          <a:pPr>
            <a:lnSpc>
              <a:spcPct val="100000"/>
            </a:lnSpc>
            <a:spcAft>
              <a:spcPts val="400"/>
            </a:spcAft>
          </a:pPr>
          <a:r>
            <a:rPr lang="en-GB" dirty="0"/>
            <a:t>Minor impact</a:t>
          </a:r>
        </a:p>
      </dgm:t>
    </dgm:pt>
    <dgm:pt modelId="{17950207-2BC6-8F40-8650-8276F00B3CF5}" type="parTrans" cxnId="{075A004C-B26D-6A43-B06E-7C32A0660E39}">
      <dgm:prSet/>
      <dgm:spPr/>
      <dgm:t>
        <a:bodyPr/>
        <a:lstStyle/>
        <a:p>
          <a:endParaRPr lang="en-GB"/>
        </a:p>
      </dgm:t>
    </dgm:pt>
    <dgm:pt modelId="{22C2AAD6-398D-5642-903F-A5107247C6E7}" type="sibTrans" cxnId="{075A004C-B26D-6A43-B06E-7C32A0660E39}">
      <dgm:prSet/>
      <dgm:spPr/>
      <dgm:t>
        <a:bodyPr/>
        <a:lstStyle/>
        <a:p>
          <a:endParaRPr lang="en-GB"/>
        </a:p>
      </dgm:t>
    </dgm:pt>
    <dgm:pt modelId="{0456A461-0C8C-EE43-8103-17982B3555CF}">
      <dgm:prSet/>
      <dgm:spPr>
        <a:ln>
          <a:noFill/>
        </a:ln>
      </dgm:spPr>
      <dgm:t>
        <a:bodyPr/>
        <a:lstStyle/>
        <a:p>
          <a:r>
            <a:rPr lang="en-GB"/>
            <a:t>Negligible</a:t>
          </a:r>
          <a:endParaRPr lang="en-GB" dirty="0"/>
        </a:p>
      </dgm:t>
    </dgm:pt>
    <dgm:pt modelId="{543460FD-0283-634F-9325-B225A3F71AD5}" type="parTrans" cxnId="{F59EBC22-4BE1-A944-858D-27EACD5D574A}">
      <dgm:prSet/>
      <dgm:spPr/>
      <dgm:t>
        <a:bodyPr/>
        <a:lstStyle/>
        <a:p>
          <a:endParaRPr lang="en-GB"/>
        </a:p>
      </dgm:t>
    </dgm:pt>
    <dgm:pt modelId="{DDD56044-6FE4-4C4B-BA73-C28A3659B603}" type="sibTrans" cxnId="{F59EBC22-4BE1-A944-858D-27EACD5D574A}">
      <dgm:prSet/>
      <dgm:spPr/>
      <dgm:t>
        <a:bodyPr/>
        <a:lstStyle/>
        <a:p>
          <a:endParaRPr lang="en-GB"/>
        </a:p>
      </dgm:t>
    </dgm:pt>
    <dgm:pt modelId="{0E8F2160-BAFC-8543-B408-348903842255}">
      <dgm:prSet/>
      <dgm:spPr>
        <a:ln>
          <a:noFill/>
        </a:ln>
      </dgm:spPr>
      <dgm:t>
        <a:bodyPr/>
        <a:lstStyle/>
        <a:p>
          <a:r>
            <a:rPr lang="en-GB" dirty="0"/>
            <a:t>No impact expected</a:t>
          </a:r>
        </a:p>
      </dgm:t>
    </dgm:pt>
    <dgm:pt modelId="{6AFBAA57-2FF7-3D47-8555-906B7432A4AE}" type="parTrans" cxnId="{AB7CE765-EE97-F246-8DED-E88FF346DE02}">
      <dgm:prSet/>
      <dgm:spPr/>
      <dgm:t>
        <a:bodyPr/>
        <a:lstStyle/>
        <a:p>
          <a:endParaRPr lang="en-GB"/>
        </a:p>
      </dgm:t>
    </dgm:pt>
    <dgm:pt modelId="{CAB0C012-9B47-C34C-8EB1-5DB0675965FC}" type="sibTrans" cxnId="{AB7CE765-EE97-F246-8DED-E88FF346DE02}">
      <dgm:prSet/>
      <dgm:spPr/>
      <dgm:t>
        <a:bodyPr/>
        <a:lstStyle/>
        <a:p>
          <a:endParaRPr lang="en-GB"/>
        </a:p>
      </dgm:t>
    </dgm:pt>
    <dgm:pt modelId="{B39BBAC4-7541-4F4D-987B-380BD7C17F02}">
      <dgm:prSet/>
      <dgm:spPr>
        <a:ln>
          <a:noFill/>
        </a:ln>
      </dgm:spPr>
      <dgm:t>
        <a:bodyPr/>
        <a:lstStyle/>
        <a:p>
          <a:pPr>
            <a:lnSpc>
              <a:spcPct val="100000"/>
            </a:lnSpc>
            <a:spcAft>
              <a:spcPts val="400"/>
            </a:spcAft>
          </a:pPr>
          <a:r>
            <a:rPr lang="en-GB" dirty="0"/>
            <a:t>Existing mitigation measures</a:t>
          </a:r>
        </a:p>
      </dgm:t>
    </dgm:pt>
    <dgm:pt modelId="{2DCDA976-5629-4440-917B-56BC1A03BF7E}" type="parTrans" cxnId="{EF6512F9-C59F-E44B-9E39-D50DF8F4FBAB}">
      <dgm:prSet/>
      <dgm:spPr/>
      <dgm:t>
        <a:bodyPr/>
        <a:lstStyle/>
        <a:p>
          <a:endParaRPr lang="en-GB"/>
        </a:p>
      </dgm:t>
    </dgm:pt>
    <dgm:pt modelId="{BE58FD64-3F9A-C540-8967-3087A67B4665}" type="sibTrans" cxnId="{EF6512F9-C59F-E44B-9E39-D50DF8F4FBAB}">
      <dgm:prSet/>
      <dgm:spPr/>
      <dgm:t>
        <a:bodyPr/>
        <a:lstStyle/>
        <a:p>
          <a:endParaRPr lang="en-GB"/>
        </a:p>
      </dgm:t>
    </dgm:pt>
    <dgm:pt modelId="{848B51A4-9706-455F-8CEC-092398602DDE}">
      <dgm:prSet phldrT="[Text]" custT="1"/>
      <dgm:spPr>
        <a:ln>
          <a:noFill/>
        </a:ln>
      </dgm:spPr>
      <dgm:t>
        <a:bodyPr/>
        <a:lstStyle/>
        <a:p>
          <a:pPr>
            <a:lnSpc>
              <a:spcPct val="100000"/>
            </a:lnSpc>
            <a:spcAft>
              <a:spcPts val="400"/>
            </a:spcAft>
          </a:pPr>
          <a:r>
            <a:rPr lang="en-GB" sz="2200" dirty="0"/>
            <a:t>Costly to control; will affect trade</a:t>
          </a:r>
          <a:endParaRPr lang="en-GB" sz="2200" spc="-50" baseline="0" dirty="0"/>
        </a:p>
      </dgm:t>
    </dgm:pt>
    <dgm:pt modelId="{2441D923-74D8-4535-B786-55C403E52157}" type="parTrans" cxnId="{41856C64-26A3-487C-8BAB-CC821449320E}">
      <dgm:prSet/>
      <dgm:spPr/>
      <dgm:t>
        <a:bodyPr/>
        <a:lstStyle/>
        <a:p>
          <a:endParaRPr lang="en-GB"/>
        </a:p>
      </dgm:t>
    </dgm:pt>
    <dgm:pt modelId="{299349CD-284A-4BFF-AD59-776C1E1D1434}" type="sibTrans" cxnId="{41856C64-26A3-487C-8BAB-CC821449320E}">
      <dgm:prSet/>
      <dgm:spPr/>
      <dgm:t>
        <a:bodyPr/>
        <a:lstStyle/>
        <a:p>
          <a:endParaRPr lang="en-GB"/>
        </a:p>
      </dgm:t>
    </dgm:pt>
    <dgm:pt modelId="{D0954C82-277D-5945-B57D-0A93A1B066F5}" type="pres">
      <dgm:prSet presAssocID="{D33D609C-39C3-7045-A274-60CFD2AD7E77}" presName="linearFlow" presStyleCnt="0">
        <dgm:presLayoutVars>
          <dgm:dir/>
          <dgm:animLvl val="lvl"/>
          <dgm:resizeHandles val="exact"/>
        </dgm:presLayoutVars>
      </dgm:prSet>
      <dgm:spPr/>
    </dgm:pt>
    <dgm:pt modelId="{21BD2EF2-B177-D54A-9981-741B5CAB36BC}" type="pres">
      <dgm:prSet presAssocID="{622E83CA-607A-F044-A75D-6C4B51D0F00C}" presName="composite" presStyleCnt="0"/>
      <dgm:spPr/>
    </dgm:pt>
    <dgm:pt modelId="{C94783DC-9E87-CD40-97D9-6A345C756C8D}" type="pres">
      <dgm:prSet presAssocID="{622E83CA-607A-F044-A75D-6C4B51D0F00C}" presName="parentText" presStyleLbl="alignNode1" presStyleIdx="0" presStyleCnt="4">
        <dgm:presLayoutVars>
          <dgm:chMax val="1"/>
          <dgm:bulletEnabled val="1"/>
        </dgm:presLayoutVars>
      </dgm:prSet>
      <dgm:spPr/>
    </dgm:pt>
    <dgm:pt modelId="{AF974FF3-BA98-CD4E-991B-498ECB14D3EF}" type="pres">
      <dgm:prSet presAssocID="{622E83CA-607A-F044-A75D-6C4B51D0F00C}" presName="descendantText" presStyleLbl="alignAcc1" presStyleIdx="0" presStyleCnt="4" custLinFactNeighborX="0" custLinFactNeighborY="-50435">
        <dgm:presLayoutVars>
          <dgm:bulletEnabled val="1"/>
        </dgm:presLayoutVars>
      </dgm:prSet>
      <dgm:spPr/>
    </dgm:pt>
    <dgm:pt modelId="{C8C8B4E9-E0E1-DD4A-9DE9-80C88FA580CA}" type="pres">
      <dgm:prSet presAssocID="{4420A145-23AA-D746-99E6-5648FAA28CA4}" presName="sp" presStyleCnt="0"/>
      <dgm:spPr/>
    </dgm:pt>
    <dgm:pt modelId="{1E449919-8802-D245-80C9-DBFF396B5D6D}" type="pres">
      <dgm:prSet presAssocID="{11915556-489D-2443-8833-E3A21384F958}" presName="composite" presStyleCnt="0"/>
      <dgm:spPr/>
    </dgm:pt>
    <dgm:pt modelId="{42C5C8E7-AC16-2B4A-88B9-A53C2BC4C868}" type="pres">
      <dgm:prSet presAssocID="{11915556-489D-2443-8833-E3A21384F958}" presName="parentText" presStyleLbl="alignNode1" presStyleIdx="1" presStyleCnt="4">
        <dgm:presLayoutVars>
          <dgm:chMax val="1"/>
          <dgm:bulletEnabled val="1"/>
        </dgm:presLayoutVars>
      </dgm:prSet>
      <dgm:spPr/>
    </dgm:pt>
    <dgm:pt modelId="{574E776B-A66B-8744-A3C7-11EF079D1A26}" type="pres">
      <dgm:prSet presAssocID="{11915556-489D-2443-8833-E3A21384F958}" presName="descendantText" presStyleLbl="alignAcc1" presStyleIdx="1" presStyleCnt="4">
        <dgm:presLayoutVars>
          <dgm:bulletEnabled val="1"/>
        </dgm:presLayoutVars>
      </dgm:prSet>
      <dgm:spPr/>
    </dgm:pt>
    <dgm:pt modelId="{B190249B-6984-5844-ABBC-DDF20667EB01}" type="pres">
      <dgm:prSet presAssocID="{F9C0E268-B26A-BD44-8583-17C78BE31C9F}" presName="sp" presStyleCnt="0"/>
      <dgm:spPr/>
    </dgm:pt>
    <dgm:pt modelId="{51D76982-665F-024C-A5D6-FE99F239FE5F}" type="pres">
      <dgm:prSet presAssocID="{6FF4D68C-FACC-1F47-8A5F-BF19AA807CB1}" presName="composite" presStyleCnt="0"/>
      <dgm:spPr/>
    </dgm:pt>
    <dgm:pt modelId="{C6FBC353-0C1F-D643-8346-7FC9FD836BA3}" type="pres">
      <dgm:prSet presAssocID="{6FF4D68C-FACC-1F47-8A5F-BF19AA807CB1}" presName="parentText" presStyleLbl="alignNode1" presStyleIdx="2" presStyleCnt="4">
        <dgm:presLayoutVars>
          <dgm:chMax val="1"/>
          <dgm:bulletEnabled val="1"/>
        </dgm:presLayoutVars>
      </dgm:prSet>
      <dgm:spPr/>
    </dgm:pt>
    <dgm:pt modelId="{EFD24628-16DB-1E48-B07C-F5800F7A8665}" type="pres">
      <dgm:prSet presAssocID="{6FF4D68C-FACC-1F47-8A5F-BF19AA807CB1}" presName="descendantText" presStyleLbl="alignAcc1" presStyleIdx="2" presStyleCnt="4">
        <dgm:presLayoutVars>
          <dgm:bulletEnabled val="1"/>
        </dgm:presLayoutVars>
      </dgm:prSet>
      <dgm:spPr/>
    </dgm:pt>
    <dgm:pt modelId="{864DC703-A116-4F40-AFFE-8363D65F48A3}" type="pres">
      <dgm:prSet presAssocID="{5BA517D6-BA4C-4349-9128-E6A1733A2D54}" presName="sp" presStyleCnt="0"/>
      <dgm:spPr/>
    </dgm:pt>
    <dgm:pt modelId="{D0EDB742-7178-9A42-A960-BF721116F23E}" type="pres">
      <dgm:prSet presAssocID="{0456A461-0C8C-EE43-8103-17982B3555CF}" presName="composite" presStyleCnt="0"/>
      <dgm:spPr/>
    </dgm:pt>
    <dgm:pt modelId="{BF1A3D79-A004-AA43-B8C3-EE83F1C83774}" type="pres">
      <dgm:prSet presAssocID="{0456A461-0C8C-EE43-8103-17982B3555CF}" presName="parentText" presStyleLbl="alignNode1" presStyleIdx="3" presStyleCnt="4">
        <dgm:presLayoutVars>
          <dgm:chMax val="1"/>
          <dgm:bulletEnabled val="1"/>
        </dgm:presLayoutVars>
      </dgm:prSet>
      <dgm:spPr/>
    </dgm:pt>
    <dgm:pt modelId="{A157C2D2-3423-344A-B98A-53F84294EA6A}" type="pres">
      <dgm:prSet presAssocID="{0456A461-0C8C-EE43-8103-17982B3555CF}" presName="descendantText" presStyleLbl="alignAcc1" presStyleIdx="3" presStyleCnt="4">
        <dgm:presLayoutVars>
          <dgm:bulletEnabled val="1"/>
        </dgm:presLayoutVars>
      </dgm:prSet>
      <dgm:spPr/>
    </dgm:pt>
  </dgm:ptLst>
  <dgm:cxnLst>
    <dgm:cxn modelId="{B077E90C-0C2A-6943-994D-EB7B4ED7C2FC}" srcId="{D33D609C-39C3-7045-A274-60CFD2AD7E77}" destId="{11915556-489D-2443-8833-E3A21384F958}" srcOrd="1" destOrd="0" parTransId="{47C8D512-3721-A342-9C66-E67D21A8660B}" sibTransId="{F9C0E268-B26A-BD44-8583-17C78BE31C9F}"/>
    <dgm:cxn modelId="{139D2E0E-BAB2-4E5A-A0AD-1B7CFB0F5224}" type="presOf" srcId="{848B51A4-9706-455F-8CEC-092398602DDE}" destId="{AF974FF3-BA98-CD4E-991B-498ECB14D3EF}" srcOrd="0" destOrd="1" presId="urn:microsoft.com/office/officeart/2005/8/layout/chevron2"/>
    <dgm:cxn modelId="{F59EBC22-4BE1-A944-858D-27EACD5D574A}" srcId="{D33D609C-39C3-7045-A274-60CFD2AD7E77}" destId="{0456A461-0C8C-EE43-8103-17982B3555CF}" srcOrd="3" destOrd="0" parTransId="{543460FD-0283-634F-9325-B225A3F71AD5}" sibTransId="{DDD56044-6FE4-4C4B-BA73-C28A3659B603}"/>
    <dgm:cxn modelId="{87F1645F-0B7B-D948-B96D-F7DF504BD470}" type="presOf" srcId="{B39BBAC4-7541-4F4D-987B-380BD7C17F02}" destId="{EFD24628-16DB-1E48-B07C-F5800F7A8665}" srcOrd="0" destOrd="1" presId="urn:microsoft.com/office/officeart/2005/8/layout/chevron2"/>
    <dgm:cxn modelId="{41856C64-26A3-487C-8BAB-CC821449320E}" srcId="{622E83CA-607A-F044-A75D-6C4B51D0F00C}" destId="{848B51A4-9706-455F-8CEC-092398602DDE}" srcOrd="1" destOrd="0" parTransId="{2441D923-74D8-4535-B786-55C403E52157}" sibTransId="{299349CD-284A-4BFF-AD59-776C1E1D1434}"/>
    <dgm:cxn modelId="{AB7CE765-EE97-F246-8DED-E88FF346DE02}" srcId="{0456A461-0C8C-EE43-8103-17982B3555CF}" destId="{0E8F2160-BAFC-8543-B408-348903842255}" srcOrd="0" destOrd="0" parTransId="{6AFBAA57-2FF7-3D47-8555-906B7432A4AE}" sibTransId="{CAB0C012-9B47-C34C-8EB1-5DB0675965FC}"/>
    <dgm:cxn modelId="{075A004C-B26D-6A43-B06E-7C32A0660E39}" srcId="{6FF4D68C-FACC-1F47-8A5F-BF19AA807CB1}" destId="{63712F46-14BB-0446-8AB3-B0C896AF28B4}" srcOrd="0" destOrd="0" parTransId="{17950207-2BC6-8F40-8650-8276F00B3CF5}" sibTransId="{22C2AAD6-398D-5642-903F-A5107247C6E7}"/>
    <dgm:cxn modelId="{20B46971-2234-5245-95A1-2DDC6AD94D40}" srcId="{D33D609C-39C3-7045-A274-60CFD2AD7E77}" destId="{6FF4D68C-FACC-1F47-8A5F-BF19AA807CB1}" srcOrd="2" destOrd="0" parTransId="{EE722452-DBFF-8146-99D2-83A4352A8470}" sibTransId="{5BA517D6-BA4C-4349-9128-E6A1733A2D54}"/>
    <dgm:cxn modelId="{9FB14054-17B8-534C-ABDD-D8D13041B7F7}" type="presOf" srcId="{63712F46-14BB-0446-8AB3-B0C896AF28B4}" destId="{EFD24628-16DB-1E48-B07C-F5800F7A8665}" srcOrd="0" destOrd="0" presId="urn:microsoft.com/office/officeart/2005/8/layout/chevron2"/>
    <dgm:cxn modelId="{BF0DDA74-7E2B-5B48-811F-931FEEF804B2}" type="presOf" srcId="{C216418E-5628-4F46-AE28-FE3ECD6D2D9D}" destId="{AF974FF3-BA98-CD4E-991B-498ECB14D3EF}" srcOrd="0" destOrd="0" presId="urn:microsoft.com/office/officeart/2005/8/layout/chevron2"/>
    <dgm:cxn modelId="{8A1F9E76-29CC-F244-8BD5-DBA3086BF519}" type="presOf" srcId="{D33D609C-39C3-7045-A274-60CFD2AD7E77}" destId="{D0954C82-277D-5945-B57D-0A93A1B066F5}" srcOrd="0" destOrd="0" presId="urn:microsoft.com/office/officeart/2005/8/layout/chevron2"/>
    <dgm:cxn modelId="{20B6BDAC-33B2-BE4A-86EE-B7D5F4B06011}" type="presOf" srcId="{937B17F7-F9E2-6149-AADC-49C2E9DE71D2}" destId="{574E776B-A66B-8744-A3C7-11EF079D1A26}" srcOrd="0" destOrd="0" presId="urn:microsoft.com/office/officeart/2005/8/layout/chevron2"/>
    <dgm:cxn modelId="{847AAAB5-04DE-774D-9C96-5FB3A3B86193}" srcId="{11915556-489D-2443-8833-E3A21384F958}" destId="{937B17F7-F9E2-6149-AADC-49C2E9DE71D2}" srcOrd="0" destOrd="0" parTransId="{1759F815-06E5-4D41-98B1-4C7CDDE06621}" sibTransId="{57480689-7DAC-3749-B5A3-F68E8C0C1F02}"/>
    <dgm:cxn modelId="{CB87CCB6-0AE4-0F44-B445-FD730F9B8C71}" type="presOf" srcId="{0E8F2160-BAFC-8543-B408-348903842255}" destId="{A157C2D2-3423-344A-B98A-53F84294EA6A}" srcOrd="0" destOrd="0" presId="urn:microsoft.com/office/officeart/2005/8/layout/chevron2"/>
    <dgm:cxn modelId="{8FFB7DB9-0305-AB4D-B8F5-936029D1D546}" type="presOf" srcId="{622E83CA-607A-F044-A75D-6C4B51D0F00C}" destId="{C94783DC-9E87-CD40-97D9-6A345C756C8D}" srcOrd="0" destOrd="0" presId="urn:microsoft.com/office/officeart/2005/8/layout/chevron2"/>
    <dgm:cxn modelId="{E5F27AC2-B142-1E48-B1BE-44354BCD54EF}" srcId="{622E83CA-607A-F044-A75D-6C4B51D0F00C}" destId="{C216418E-5628-4F46-AE28-FE3ECD6D2D9D}" srcOrd="0" destOrd="0" parTransId="{3F1A6E72-C240-1A4F-8336-7E55D4341E2F}" sibTransId="{25DDD7FF-AB6A-6A4B-81F9-5D4CEFC1C2FE}"/>
    <dgm:cxn modelId="{1AC8ABC5-DF6D-F248-B91F-34E028BDD36D}" srcId="{D33D609C-39C3-7045-A274-60CFD2AD7E77}" destId="{622E83CA-607A-F044-A75D-6C4B51D0F00C}" srcOrd="0" destOrd="0" parTransId="{4F2376BA-8806-B845-A20B-76012B4FC4BB}" sibTransId="{4420A145-23AA-D746-99E6-5648FAA28CA4}"/>
    <dgm:cxn modelId="{03234BC7-BDE1-7742-BF77-E43235101661}" type="presOf" srcId="{6FF4D68C-FACC-1F47-8A5F-BF19AA807CB1}" destId="{C6FBC353-0C1F-D643-8346-7FC9FD836BA3}" srcOrd="0" destOrd="0" presId="urn:microsoft.com/office/officeart/2005/8/layout/chevron2"/>
    <dgm:cxn modelId="{C077EDE9-E45F-BF49-9D8B-2051E9B76CF7}" type="presOf" srcId="{11915556-489D-2443-8833-E3A21384F958}" destId="{42C5C8E7-AC16-2B4A-88B9-A53C2BC4C868}" srcOrd="0" destOrd="0" presId="urn:microsoft.com/office/officeart/2005/8/layout/chevron2"/>
    <dgm:cxn modelId="{97CC75ED-C63D-A446-A27D-E8CC8D80D1D3}" type="presOf" srcId="{0456A461-0C8C-EE43-8103-17982B3555CF}" destId="{BF1A3D79-A004-AA43-B8C3-EE83F1C83774}" srcOrd="0" destOrd="0" presId="urn:microsoft.com/office/officeart/2005/8/layout/chevron2"/>
    <dgm:cxn modelId="{EF6512F9-C59F-E44B-9E39-D50DF8F4FBAB}" srcId="{6FF4D68C-FACC-1F47-8A5F-BF19AA807CB1}" destId="{B39BBAC4-7541-4F4D-987B-380BD7C17F02}" srcOrd="1" destOrd="0" parTransId="{2DCDA976-5629-4440-917B-56BC1A03BF7E}" sibTransId="{BE58FD64-3F9A-C540-8967-3087A67B4665}"/>
    <dgm:cxn modelId="{2D03E354-1E27-FD42-ACED-DFFA0C75A1FB}" type="presParOf" srcId="{D0954C82-277D-5945-B57D-0A93A1B066F5}" destId="{21BD2EF2-B177-D54A-9981-741B5CAB36BC}" srcOrd="0" destOrd="0" presId="urn:microsoft.com/office/officeart/2005/8/layout/chevron2"/>
    <dgm:cxn modelId="{F9F6122B-6EBF-D246-84E8-CA5719C7F445}" type="presParOf" srcId="{21BD2EF2-B177-D54A-9981-741B5CAB36BC}" destId="{C94783DC-9E87-CD40-97D9-6A345C756C8D}" srcOrd="0" destOrd="0" presId="urn:microsoft.com/office/officeart/2005/8/layout/chevron2"/>
    <dgm:cxn modelId="{F3BE6A56-5CEE-084F-9238-2184F35426C1}" type="presParOf" srcId="{21BD2EF2-B177-D54A-9981-741B5CAB36BC}" destId="{AF974FF3-BA98-CD4E-991B-498ECB14D3EF}" srcOrd="1" destOrd="0" presId="urn:microsoft.com/office/officeart/2005/8/layout/chevron2"/>
    <dgm:cxn modelId="{FC7D669D-3F19-A749-87E2-446DD3E8C3AD}" type="presParOf" srcId="{D0954C82-277D-5945-B57D-0A93A1B066F5}" destId="{C8C8B4E9-E0E1-DD4A-9DE9-80C88FA580CA}" srcOrd="1" destOrd="0" presId="urn:microsoft.com/office/officeart/2005/8/layout/chevron2"/>
    <dgm:cxn modelId="{83D9DC0D-BAD5-4E41-B490-C8642807FFA0}" type="presParOf" srcId="{D0954C82-277D-5945-B57D-0A93A1B066F5}" destId="{1E449919-8802-D245-80C9-DBFF396B5D6D}" srcOrd="2" destOrd="0" presId="urn:microsoft.com/office/officeart/2005/8/layout/chevron2"/>
    <dgm:cxn modelId="{F97DFDEB-6488-B841-A986-425D21008105}" type="presParOf" srcId="{1E449919-8802-D245-80C9-DBFF396B5D6D}" destId="{42C5C8E7-AC16-2B4A-88B9-A53C2BC4C868}" srcOrd="0" destOrd="0" presId="urn:microsoft.com/office/officeart/2005/8/layout/chevron2"/>
    <dgm:cxn modelId="{2C4523FA-DA5C-7C4F-A8BD-F53049BC6A21}" type="presParOf" srcId="{1E449919-8802-D245-80C9-DBFF396B5D6D}" destId="{574E776B-A66B-8744-A3C7-11EF079D1A26}" srcOrd="1" destOrd="0" presId="urn:microsoft.com/office/officeart/2005/8/layout/chevron2"/>
    <dgm:cxn modelId="{9CF20F73-9090-5B4A-A622-F4079D3CC1ED}" type="presParOf" srcId="{D0954C82-277D-5945-B57D-0A93A1B066F5}" destId="{B190249B-6984-5844-ABBC-DDF20667EB01}" srcOrd="3" destOrd="0" presId="urn:microsoft.com/office/officeart/2005/8/layout/chevron2"/>
    <dgm:cxn modelId="{A12490E0-6020-F64E-958C-EDC4FBD1E93B}" type="presParOf" srcId="{D0954C82-277D-5945-B57D-0A93A1B066F5}" destId="{51D76982-665F-024C-A5D6-FE99F239FE5F}" srcOrd="4" destOrd="0" presId="urn:microsoft.com/office/officeart/2005/8/layout/chevron2"/>
    <dgm:cxn modelId="{626B1F06-F31B-C741-A981-A577B300EA07}" type="presParOf" srcId="{51D76982-665F-024C-A5D6-FE99F239FE5F}" destId="{C6FBC353-0C1F-D643-8346-7FC9FD836BA3}" srcOrd="0" destOrd="0" presId="urn:microsoft.com/office/officeart/2005/8/layout/chevron2"/>
    <dgm:cxn modelId="{EE357982-7C86-7141-AF25-0C625254D26F}" type="presParOf" srcId="{51D76982-665F-024C-A5D6-FE99F239FE5F}" destId="{EFD24628-16DB-1E48-B07C-F5800F7A8665}" srcOrd="1" destOrd="0" presId="urn:microsoft.com/office/officeart/2005/8/layout/chevron2"/>
    <dgm:cxn modelId="{B58CABC5-488B-8145-A184-C23B0CDE0B49}" type="presParOf" srcId="{D0954C82-277D-5945-B57D-0A93A1B066F5}" destId="{864DC703-A116-4F40-AFFE-8363D65F48A3}" srcOrd="5" destOrd="0" presId="urn:microsoft.com/office/officeart/2005/8/layout/chevron2"/>
    <dgm:cxn modelId="{B925D190-9E61-FE4A-88F1-5D455DE97231}" type="presParOf" srcId="{D0954C82-277D-5945-B57D-0A93A1B066F5}" destId="{D0EDB742-7178-9A42-A960-BF721116F23E}" srcOrd="6" destOrd="0" presId="urn:microsoft.com/office/officeart/2005/8/layout/chevron2"/>
    <dgm:cxn modelId="{CCEA138B-003E-7344-AA4D-F4FA9B39C1B3}" type="presParOf" srcId="{D0EDB742-7178-9A42-A960-BF721116F23E}" destId="{BF1A3D79-A004-AA43-B8C3-EE83F1C83774}" srcOrd="0" destOrd="0" presId="urn:microsoft.com/office/officeart/2005/8/layout/chevron2"/>
    <dgm:cxn modelId="{DFC1A5BB-EEFF-F24B-88C9-4F3D129F3027}" type="presParOf" srcId="{D0EDB742-7178-9A42-A960-BF721116F23E}" destId="{A157C2D2-3423-344A-B98A-53F84294EA6A}"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783DC-9E87-CD40-97D9-6A345C756C8D}">
      <dsp:nvSpPr>
        <dsp:cNvPr id="0" name=""/>
        <dsp:cNvSpPr/>
      </dsp:nvSpPr>
      <dsp:spPr>
        <a:xfrm rot="5400000">
          <a:off x="-136553" y="138874"/>
          <a:ext cx="910357" cy="637250"/>
        </a:xfrm>
        <a:prstGeom prst="chevron">
          <a:avLst/>
        </a:prstGeom>
        <a:solidFill>
          <a:srgbClr val="C00000"/>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0">
            <a:lnSpc>
              <a:spcPct val="90000"/>
            </a:lnSpc>
            <a:spcBef>
              <a:spcPct val="0"/>
            </a:spcBef>
            <a:spcAft>
              <a:spcPct val="35000"/>
            </a:spcAft>
            <a:buNone/>
          </a:pPr>
          <a:r>
            <a:rPr lang="en-GB" sz="1000" b="1" kern="1200" dirty="0"/>
            <a:t>High</a:t>
          </a:r>
        </a:p>
      </dsp:txBody>
      <dsp:txXfrm rot="-5400000">
        <a:off x="1" y="320945"/>
        <a:ext cx="637250" cy="273107"/>
      </dsp:txXfrm>
    </dsp:sp>
    <dsp:sp modelId="{AF974FF3-BA98-CD4E-991B-498ECB14D3EF}">
      <dsp:nvSpPr>
        <dsp:cNvPr id="0" name=""/>
        <dsp:cNvSpPr/>
      </dsp:nvSpPr>
      <dsp:spPr>
        <a:xfrm rot="5400000">
          <a:off x="2341645" y="-1702074"/>
          <a:ext cx="591732" cy="4000522"/>
        </a:xfrm>
        <a:prstGeom prst="round2SameRect">
          <a:avLst/>
        </a:prstGeom>
        <a:solidFill>
          <a:schemeClr val="lt1">
            <a:alpha val="90000"/>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Irreversible or very severe damage</a:t>
          </a:r>
        </a:p>
      </dsp:txBody>
      <dsp:txXfrm rot="-5400000">
        <a:off x="637250" y="31207"/>
        <a:ext cx="3971636" cy="533960"/>
      </dsp:txXfrm>
    </dsp:sp>
    <dsp:sp modelId="{42C5C8E7-AC16-2B4A-88B9-A53C2BC4C868}">
      <dsp:nvSpPr>
        <dsp:cNvPr id="0" name=""/>
        <dsp:cNvSpPr/>
      </dsp:nvSpPr>
      <dsp:spPr>
        <a:xfrm rot="5400000">
          <a:off x="-136553" y="896218"/>
          <a:ext cx="910357" cy="637250"/>
        </a:xfrm>
        <a:prstGeom prst="chevron">
          <a:avLst/>
        </a:prstGeom>
        <a:solidFill>
          <a:srgbClr val="FF9300"/>
        </a:solidFill>
        <a:ln w="12700" cap="flat" cmpd="sng" algn="ctr">
          <a:solidFill>
            <a:srgbClr val="FF93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0">
            <a:lnSpc>
              <a:spcPct val="90000"/>
            </a:lnSpc>
            <a:spcBef>
              <a:spcPct val="0"/>
            </a:spcBef>
            <a:spcAft>
              <a:spcPct val="35000"/>
            </a:spcAft>
            <a:buNone/>
          </a:pPr>
          <a:r>
            <a:rPr lang="en-GB" sz="1000" b="1" kern="1200" dirty="0"/>
            <a:t>Med</a:t>
          </a:r>
        </a:p>
      </dsp:txBody>
      <dsp:txXfrm rot="-5400000">
        <a:off x="1" y="1078289"/>
        <a:ext cx="637250" cy="273107"/>
      </dsp:txXfrm>
    </dsp:sp>
    <dsp:sp modelId="{574E776B-A66B-8744-A3C7-11EF079D1A26}">
      <dsp:nvSpPr>
        <dsp:cNvPr id="0" name=""/>
        <dsp:cNvSpPr/>
      </dsp:nvSpPr>
      <dsp:spPr>
        <a:xfrm rot="5400000">
          <a:off x="2341645" y="-944730"/>
          <a:ext cx="591732" cy="4000522"/>
        </a:xfrm>
        <a:prstGeom prst="round2SameRect">
          <a:avLst/>
        </a:prstGeom>
        <a:solidFill>
          <a:schemeClr val="lt1">
            <a:alpha val="90000"/>
            <a:hueOff val="0"/>
            <a:satOff val="0"/>
            <a:lumOff val="0"/>
            <a:alphaOff val="0"/>
          </a:schemeClr>
        </a:solidFill>
        <a:ln w="12700" cap="flat" cmpd="sng" algn="ctr">
          <a:solidFill>
            <a:srgbClr val="FF93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Significant damage</a:t>
          </a:r>
        </a:p>
      </dsp:txBody>
      <dsp:txXfrm rot="-5400000">
        <a:off x="637250" y="788551"/>
        <a:ext cx="3971636" cy="533960"/>
      </dsp:txXfrm>
    </dsp:sp>
    <dsp:sp modelId="{C6FBC353-0C1F-D643-8346-7FC9FD836BA3}">
      <dsp:nvSpPr>
        <dsp:cNvPr id="0" name=""/>
        <dsp:cNvSpPr/>
      </dsp:nvSpPr>
      <dsp:spPr>
        <a:xfrm rot="5400000">
          <a:off x="-136553" y="1653562"/>
          <a:ext cx="910357" cy="637250"/>
        </a:xfrm>
        <a:prstGeom prst="chevron">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0">
            <a:lnSpc>
              <a:spcPct val="90000"/>
            </a:lnSpc>
            <a:spcBef>
              <a:spcPct val="0"/>
            </a:spcBef>
            <a:spcAft>
              <a:spcPct val="35000"/>
            </a:spcAft>
            <a:buNone/>
          </a:pPr>
          <a:r>
            <a:rPr lang="en-GB" sz="1000" b="1" kern="1200" dirty="0"/>
            <a:t>Low</a:t>
          </a:r>
        </a:p>
      </dsp:txBody>
      <dsp:txXfrm rot="-5400000">
        <a:off x="1" y="1835633"/>
        <a:ext cx="637250" cy="273107"/>
      </dsp:txXfrm>
    </dsp:sp>
    <dsp:sp modelId="{EFD24628-16DB-1E48-B07C-F5800F7A8665}">
      <dsp:nvSpPr>
        <dsp:cNvPr id="0" name=""/>
        <dsp:cNvSpPr/>
      </dsp:nvSpPr>
      <dsp:spPr>
        <a:xfrm rot="5400000">
          <a:off x="2341645" y="-187386"/>
          <a:ext cx="591732" cy="4000522"/>
        </a:xfrm>
        <a:prstGeom prst="round2SameRect">
          <a:avLst/>
        </a:prstGeom>
        <a:solidFill>
          <a:schemeClr val="lt1">
            <a:alpha val="90000"/>
            <a:hueOff val="0"/>
            <a:satOff val="0"/>
            <a:lumOff val="0"/>
            <a:alphaOff val="0"/>
          </a:schemeClr>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Some damage that can be minimized with mitigation measures</a:t>
          </a:r>
        </a:p>
      </dsp:txBody>
      <dsp:txXfrm rot="-5400000">
        <a:off x="637250" y="1545895"/>
        <a:ext cx="3971636" cy="533960"/>
      </dsp:txXfrm>
    </dsp:sp>
    <dsp:sp modelId="{2F48888D-7121-2C4F-B66F-774A0EAAC093}">
      <dsp:nvSpPr>
        <dsp:cNvPr id="0" name=""/>
        <dsp:cNvSpPr/>
      </dsp:nvSpPr>
      <dsp:spPr>
        <a:xfrm rot="5400000">
          <a:off x="-136553" y="2410906"/>
          <a:ext cx="910357" cy="637250"/>
        </a:xfrm>
        <a:prstGeom prst="chevron">
          <a:avLst/>
        </a:prstGeom>
        <a:solidFill>
          <a:srgbClr val="368729"/>
        </a:solidFill>
        <a:ln w="12700" cap="flat" cmpd="sng" algn="ctr">
          <a:solidFill>
            <a:srgbClr val="36872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t>Negligible</a:t>
          </a:r>
        </a:p>
      </dsp:txBody>
      <dsp:txXfrm rot="-5400000">
        <a:off x="1" y="2592977"/>
        <a:ext cx="637250" cy="273107"/>
      </dsp:txXfrm>
    </dsp:sp>
    <dsp:sp modelId="{3D459CE4-A52B-A24F-99EB-EFB2FF8942CB}">
      <dsp:nvSpPr>
        <dsp:cNvPr id="0" name=""/>
        <dsp:cNvSpPr/>
      </dsp:nvSpPr>
      <dsp:spPr>
        <a:xfrm rot="5400000">
          <a:off x="2341645" y="569957"/>
          <a:ext cx="591732" cy="4000522"/>
        </a:xfrm>
        <a:prstGeom prst="round2SameRect">
          <a:avLst/>
        </a:prstGeom>
        <a:solidFill>
          <a:schemeClr val="lt1">
            <a:alpha val="90000"/>
            <a:hueOff val="0"/>
            <a:satOff val="0"/>
            <a:lumOff val="0"/>
            <a:alphaOff val="0"/>
          </a:schemeClr>
        </a:solidFill>
        <a:ln w="12700" cap="flat" cmpd="sng" algn="ctr">
          <a:solidFill>
            <a:srgbClr val="36872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No significant impacts</a:t>
          </a:r>
        </a:p>
      </dsp:txBody>
      <dsp:txXfrm rot="-5400000">
        <a:off x="637250" y="2303238"/>
        <a:ext cx="3971636" cy="5339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783DC-9E87-CD40-97D9-6A345C756C8D}">
      <dsp:nvSpPr>
        <dsp:cNvPr id="0" name=""/>
        <dsp:cNvSpPr/>
      </dsp:nvSpPr>
      <dsp:spPr>
        <a:xfrm rot="5400000">
          <a:off x="-177417" y="180597"/>
          <a:ext cx="1182781" cy="827947"/>
        </a:xfrm>
        <a:prstGeom prst="chevron">
          <a:avLst/>
        </a:prstGeom>
        <a:solidFill>
          <a:srgbClr val="C00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GB" sz="1400" b="1" kern="1200" dirty="0"/>
            <a:t>High</a:t>
          </a:r>
        </a:p>
      </dsp:txBody>
      <dsp:txXfrm rot="-5400000">
        <a:off x="1" y="417154"/>
        <a:ext cx="827947" cy="354834"/>
      </dsp:txXfrm>
    </dsp:sp>
    <dsp:sp modelId="{AF974FF3-BA98-CD4E-991B-498ECB14D3EF}">
      <dsp:nvSpPr>
        <dsp:cNvPr id="0" name=""/>
        <dsp:cNvSpPr/>
      </dsp:nvSpPr>
      <dsp:spPr>
        <a:xfrm rot="5400000">
          <a:off x="2348456" y="-1517328"/>
          <a:ext cx="768808" cy="3809825"/>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100000"/>
            </a:lnSpc>
            <a:spcBef>
              <a:spcPct val="0"/>
            </a:spcBef>
            <a:spcAft>
              <a:spcPts val="400"/>
            </a:spcAft>
            <a:buChar char="•"/>
          </a:pPr>
          <a:r>
            <a:rPr lang="en-GB" sz="1800" kern="1200" dirty="0"/>
            <a:t>Specific phytosanitary measures to reduce risk to ‘Low’</a:t>
          </a:r>
          <a:endParaRPr lang="en-GB" sz="1800" kern="1200" spc="-50" baseline="0" dirty="0"/>
        </a:p>
      </dsp:txBody>
      <dsp:txXfrm rot="-5400000">
        <a:off x="827948" y="40710"/>
        <a:ext cx="3772295" cy="693748"/>
      </dsp:txXfrm>
    </dsp:sp>
    <dsp:sp modelId="{42C5C8E7-AC16-2B4A-88B9-A53C2BC4C868}">
      <dsp:nvSpPr>
        <dsp:cNvPr id="0" name=""/>
        <dsp:cNvSpPr/>
      </dsp:nvSpPr>
      <dsp:spPr>
        <a:xfrm rot="5400000">
          <a:off x="-177417" y="1215858"/>
          <a:ext cx="1182781" cy="827947"/>
        </a:xfrm>
        <a:prstGeom prst="chevron">
          <a:avLst/>
        </a:prstGeom>
        <a:solidFill>
          <a:srgbClr val="FF93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GB" sz="1400" b="1" kern="1200" dirty="0"/>
            <a:t>Med</a:t>
          </a:r>
        </a:p>
      </dsp:txBody>
      <dsp:txXfrm rot="-5400000">
        <a:off x="1" y="1452415"/>
        <a:ext cx="827947" cy="354834"/>
      </dsp:txXfrm>
    </dsp:sp>
    <dsp:sp modelId="{574E776B-A66B-8744-A3C7-11EF079D1A26}">
      <dsp:nvSpPr>
        <dsp:cNvPr id="0" name=""/>
        <dsp:cNvSpPr/>
      </dsp:nvSpPr>
      <dsp:spPr>
        <a:xfrm rot="5400000">
          <a:off x="2348456" y="-482067"/>
          <a:ext cx="768808" cy="3809825"/>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100000"/>
            </a:lnSpc>
            <a:spcBef>
              <a:spcPct val="0"/>
            </a:spcBef>
            <a:spcAft>
              <a:spcPts val="400"/>
            </a:spcAft>
            <a:buChar char="•"/>
          </a:pPr>
          <a:r>
            <a:rPr lang="en-GB" sz="1800" kern="1200" dirty="0"/>
            <a:t>Specific phytosanitary measures to reduce risk to ‘Low’</a:t>
          </a:r>
        </a:p>
      </dsp:txBody>
      <dsp:txXfrm rot="-5400000">
        <a:off x="827948" y="1075971"/>
        <a:ext cx="3772295" cy="693748"/>
      </dsp:txXfrm>
    </dsp:sp>
    <dsp:sp modelId="{C6FBC353-0C1F-D643-8346-7FC9FD836BA3}">
      <dsp:nvSpPr>
        <dsp:cNvPr id="0" name=""/>
        <dsp:cNvSpPr/>
      </dsp:nvSpPr>
      <dsp:spPr>
        <a:xfrm rot="5400000">
          <a:off x="-177417" y="2251118"/>
          <a:ext cx="1182781" cy="827947"/>
        </a:xfrm>
        <a:prstGeom prst="chevron">
          <a:avLst/>
        </a:prstGeom>
        <a:solidFill>
          <a:srgbClr val="FFC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GB" sz="1400" b="1" kern="1200" dirty="0"/>
            <a:t>Low</a:t>
          </a:r>
        </a:p>
      </dsp:txBody>
      <dsp:txXfrm rot="-5400000">
        <a:off x="1" y="2487675"/>
        <a:ext cx="827947" cy="354834"/>
      </dsp:txXfrm>
    </dsp:sp>
    <dsp:sp modelId="{EFD24628-16DB-1E48-B07C-F5800F7A8665}">
      <dsp:nvSpPr>
        <dsp:cNvPr id="0" name=""/>
        <dsp:cNvSpPr/>
      </dsp:nvSpPr>
      <dsp:spPr>
        <a:xfrm rot="5400000">
          <a:off x="2348456" y="553192"/>
          <a:ext cx="768808" cy="3809825"/>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100000"/>
            </a:lnSpc>
            <a:spcBef>
              <a:spcPct val="0"/>
            </a:spcBef>
            <a:spcAft>
              <a:spcPts val="400"/>
            </a:spcAft>
            <a:buChar char="•"/>
          </a:pPr>
          <a:r>
            <a:rPr lang="en-GB" sz="1800" kern="1200" dirty="0"/>
            <a:t>Specific phytosanitary measures are not justified</a:t>
          </a:r>
        </a:p>
      </dsp:txBody>
      <dsp:txXfrm rot="-5400000">
        <a:off x="827948" y="2111230"/>
        <a:ext cx="3772295" cy="693748"/>
      </dsp:txXfrm>
    </dsp:sp>
    <dsp:sp modelId="{BF1A3D79-A004-AA43-B8C3-EE83F1C83774}">
      <dsp:nvSpPr>
        <dsp:cNvPr id="0" name=""/>
        <dsp:cNvSpPr/>
      </dsp:nvSpPr>
      <dsp:spPr>
        <a:xfrm rot="5400000">
          <a:off x="-177417" y="3286379"/>
          <a:ext cx="1182781" cy="827947"/>
        </a:xfrm>
        <a:prstGeom prst="chevron">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a:t>Negligible</a:t>
          </a:r>
          <a:endParaRPr lang="en-GB" sz="1400" kern="1200" dirty="0"/>
        </a:p>
      </dsp:txBody>
      <dsp:txXfrm rot="-5400000">
        <a:off x="1" y="3522936"/>
        <a:ext cx="827947" cy="354834"/>
      </dsp:txXfrm>
    </dsp:sp>
    <dsp:sp modelId="{A157C2D2-3423-344A-B98A-53F84294EA6A}">
      <dsp:nvSpPr>
        <dsp:cNvPr id="0" name=""/>
        <dsp:cNvSpPr/>
      </dsp:nvSpPr>
      <dsp:spPr>
        <a:xfrm rot="5400000">
          <a:off x="2348456" y="1588453"/>
          <a:ext cx="768808" cy="3809825"/>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Phytosanitary measures not required</a:t>
          </a:r>
        </a:p>
      </dsp:txBody>
      <dsp:txXfrm rot="-5400000">
        <a:off x="827948" y="3146491"/>
        <a:ext cx="3772295" cy="69374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783DC-9E87-CD40-97D9-6A345C756C8D}">
      <dsp:nvSpPr>
        <dsp:cNvPr id="0" name=""/>
        <dsp:cNvSpPr/>
      </dsp:nvSpPr>
      <dsp:spPr>
        <a:xfrm rot="5400000">
          <a:off x="-269037" y="276899"/>
          <a:ext cx="1793583" cy="1255508"/>
        </a:xfrm>
        <a:prstGeom prst="chevron">
          <a:avLst/>
        </a:prstGeom>
        <a:solidFill>
          <a:srgbClr val="36872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rtl="0">
            <a:lnSpc>
              <a:spcPct val="90000"/>
            </a:lnSpc>
            <a:spcBef>
              <a:spcPct val="0"/>
            </a:spcBef>
            <a:spcAft>
              <a:spcPct val="35000"/>
            </a:spcAft>
            <a:buNone/>
          </a:pPr>
          <a:r>
            <a:rPr lang="en-GB" sz="3700" b="1" kern="1200" dirty="0"/>
            <a:t>High</a:t>
          </a:r>
        </a:p>
      </dsp:txBody>
      <dsp:txXfrm rot="-5400000">
        <a:off x="1" y="635615"/>
        <a:ext cx="1255508" cy="538075"/>
      </dsp:txXfrm>
    </dsp:sp>
    <dsp:sp modelId="{AF974FF3-BA98-CD4E-991B-498ECB14D3EF}">
      <dsp:nvSpPr>
        <dsp:cNvPr id="0" name=""/>
        <dsp:cNvSpPr/>
      </dsp:nvSpPr>
      <dsp:spPr>
        <a:xfrm rot="5400000">
          <a:off x="2610439" y="-1350612"/>
          <a:ext cx="1172917" cy="3882779"/>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100000"/>
            </a:lnSpc>
            <a:spcBef>
              <a:spcPct val="0"/>
            </a:spcBef>
            <a:spcAft>
              <a:spcPts val="400"/>
            </a:spcAft>
            <a:buChar char="•"/>
          </a:pPr>
          <a:r>
            <a:rPr lang="en-GB" sz="1500" kern="1200" dirty="0"/>
            <a:t>Primary peer reviewed literature </a:t>
          </a:r>
          <a:br>
            <a:rPr lang="en-GB" sz="1500" kern="1200" dirty="0"/>
          </a:br>
          <a:r>
            <a:rPr lang="en-GB" sz="1500" kern="1200" dirty="0"/>
            <a:t>(recent or multiple)</a:t>
          </a:r>
        </a:p>
        <a:p>
          <a:pPr marL="114300" lvl="1" indent="-114300" algn="l" defTabSz="666750">
            <a:lnSpc>
              <a:spcPct val="100000"/>
            </a:lnSpc>
            <a:spcBef>
              <a:spcPct val="0"/>
            </a:spcBef>
            <a:spcAft>
              <a:spcPts val="400"/>
            </a:spcAft>
            <a:buChar char="•"/>
          </a:pPr>
          <a:r>
            <a:rPr lang="en-GB" sz="1500" kern="1200"/>
            <a:t>NPPO surveillance</a:t>
          </a:r>
          <a:endParaRPr lang="en-GB" sz="1500" kern="1200" dirty="0"/>
        </a:p>
        <a:p>
          <a:pPr marL="114300" lvl="1" indent="-114300" algn="l" defTabSz="666750">
            <a:lnSpc>
              <a:spcPct val="100000"/>
            </a:lnSpc>
            <a:spcBef>
              <a:spcPct val="0"/>
            </a:spcBef>
            <a:spcAft>
              <a:spcPts val="400"/>
            </a:spcAft>
            <a:buChar char="•"/>
          </a:pPr>
          <a:r>
            <a:rPr lang="en-GB" sz="1500" kern="1200" dirty="0"/>
            <a:t>NPPO websites</a:t>
          </a:r>
        </a:p>
        <a:p>
          <a:pPr marL="114300" lvl="1" indent="-114300" algn="l" defTabSz="666750">
            <a:lnSpc>
              <a:spcPct val="100000"/>
            </a:lnSpc>
            <a:spcBef>
              <a:spcPct val="0"/>
            </a:spcBef>
            <a:spcAft>
              <a:spcPts val="400"/>
            </a:spcAft>
            <a:buChar char="•"/>
          </a:pPr>
          <a:r>
            <a:rPr lang="en-GB" sz="1500" kern="1200" dirty="0"/>
            <a:t>Recent accession in national collection</a:t>
          </a:r>
        </a:p>
      </dsp:txBody>
      <dsp:txXfrm rot="-5400000">
        <a:off x="1255509" y="61575"/>
        <a:ext cx="3825522" cy="1058403"/>
      </dsp:txXfrm>
    </dsp:sp>
    <dsp:sp modelId="{42C5C8E7-AC16-2B4A-88B9-A53C2BC4C868}">
      <dsp:nvSpPr>
        <dsp:cNvPr id="0" name=""/>
        <dsp:cNvSpPr/>
      </dsp:nvSpPr>
      <dsp:spPr>
        <a:xfrm rot="5400000">
          <a:off x="-269037" y="1878683"/>
          <a:ext cx="1793583" cy="1255508"/>
        </a:xfrm>
        <a:prstGeom prst="chevron">
          <a:avLst/>
        </a:prstGeom>
        <a:solidFill>
          <a:srgbClr val="368729">
            <a:alpha val="55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rtl="0">
            <a:lnSpc>
              <a:spcPct val="90000"/>
            </a:lnSpc>
            <a:spcBef>
              <a:spcPct val="0"/>
            </a:spcBef>
            <a:spcAft>
              <a:spcPct val="35000"/>
            </a:spcAft>
            <a:buNone/>
          </a:pPr>
          <a:r>
            <a:rPr lang="en-GB" sz="3700" b="1" kern="1200" dirty="0"/>
            <a:t>Med</a:t>
          </a:r>
        </a:p>
      </dsp:txBody>
      <dsp:txXfrm rot="-5400000">
        <a:off x="1" y="2237399"/>
        <a:ext cx="1255508" cy="538075"/>
      </dsp:txXfrm>
    </dsp:sp>
    <dsp:sp modelId="{574E776B-A66B-8744-A3C7-11EF079D1A26}">
      <dsp:nvSpPr>
        <dsp:cNvPr id="0" name=""/>
        <dsp:cNvSpPr/>
      </dsp:nvSpPr>
      <dsp:spPr>
        <a:xfrm rot="5400000">
          <a:off x="2613983" y="251171"/>
          <a:ext cx="1165829" cy="3882779"/>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100000"/>
            </a:lnSpc>
            <a:spcBef>
              <a:spcPct val="0"/>
            </a:spcBef>
            <a:spcAft>
              <a:spcPts val="400"/>
            </a:spcAft>
            <a:buChar char="•"/>
          </a:pPr>
          <a:r>
            <a:rPr lang="en-GB" sz="1500" kern="1200" dirty="0"/>
            <a:t>Secondary peer reviewed literature</a:t>
          </a:r>
        </a:p>
        <a:p>
          <a:pPr marL="114300" lvl="1" indent="-114300" algn="l" defTabSz="666750">
            <a:lnSpc>
              <a:spcPct val="100000"/>
            </a:lnSpc>
            <a:spcBef>
              <a:spcPct val="0"/>
            </a:spcBef>
            <a:spcAft>
              <a:spcPts val="400"/>
            </a:spcAft>
            <a:buChar char="•"/>
          </a:pPr>
          <a:r>
            <a:rPr lang="en-GB" sz="1500" kern="1200" dirty="0"/>
            <a:t>Databases/websites (cited sources and date and error handling protocols)</a:t>
          </a:r>
        </a:p>
        <a:p>
          <a:pPr marL="114300" lvl="1" indent="-114300" algn="l" defTabSz="666750">
            <a:lnSpc>
              <a:spcPct val="100000"/>
            </a:lnSpc>
            <a:spcBef>
              <a:spcPct val="0"/>
            </a:spcBef>
            <a:spcAft>
              <a:spcPts val="400"/>
            </a:spcAft>
            <a:buChar char="•"/>
          </a:pPr>
          <a:r>
            <a:rPr lang="en-GB" sz="1500" kern="1200" dirty="0"/>
            <a:t>Expert opinions</a:t>
          </a:r>
        </a:p>
      </dsp:txBody>
      <dsp:txXfrm rot="-5400000">
        <a:off x="1255509" y="1666557"/>
        <a:ext cx="3825868" cy="1052007"/>
      </dsp:txXfrm>
    </dsp:sp>
    <dsp:sp modelId="{C6FBC353-0C1F-D643-8346-7FC9FD836BA3}">
      <dsp:nvSpPr>
        <dsp:cNvPr id="0" name=""/>
        <dsp:cNvSpPr/>
      </dsp:nvSpPr>
      <dsp:spPr>
        <a:xfrm rot="5400000">
          <a:off x="-269037" y="3480467"/>
          <a:ext cx="1793583" cy="1255508"/>
        </a:xfrm>
        <a:prstGeom prst="chevron">
          <a:avLst/>
        </a:prstGeom>
        <a:solidFill>
          <a:srgbClr val="368729">
            <a:alpha val="3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rtl="0">
            <a:lnSpc>
              <a:spcPct val="90000"/>
            </a:lnSpc>
            <a:spcBef>
              <a:spcPct val="0"/>
            </a:spcBef>
            <a:spcAft>
              <a:spcPct val="35000"/>
            </a:spcAft>
            <a:buNone/>
          </a:pPr>
          <a:r>
            <a:rPr lang="en-GB" sz="3700" b="1" kern="1200" dirty="0"/>
            <a:t>Low</a:t>
          </a:r>
        </a:p>
      </dsp:txBody>
      <dsp:txXfrm rot="-5400000">
        <a:off x="1" y="3839183"/>
        <a:ext cx="1255508" cy="538075"/>
      </dsp:txXfrm>
    </dsp:sp>
    <dsp:sp modelId="{EFD24628-16DB-1E48-B07C-F5800F7A8665}">
      <dsp:nvSpPr>
        <dsp:cNvPr id="0" name=""/>
        <dsp:cNvSpPr/>
      </dsp:nvSpPr>
      <dsp:spPr>
        <a:xfrm rot="5400000">
          <a:off x="2613983" y="1852955"/>
          <a:ext cx="1165829" cy="3882779"/>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100000"/>
            </a:lnSpc>
            <a:spcBef>
              <a:spcPct val="0"/>
            </a:spcBef>
            <a:spcAft>
              <a:spcPts val="400"/>
            </a:spcAft>
            <a:buChar char="•"/>
          </a:pPr>
          <a:r>
            <a:rPr lang="en-GB" sz="1500" kern="1200"/>
            <a:t>Publications without peer review</a:t>
          </a:r>
          <a:endParaRPr lang="en-GB" sz="1500" kern="1200" dirty="0"/>
        </a:p>
        <a:p>
          <a:pPr marL="114300" lvl="1" indent="-114300" algn="l" defTabSz="666750">
            <a:lnSpc>
              <a:spcPct val="100000"/>
            </a:lnSpc>
            <a:spcBef>
              <a:spcPct val="0"/>
            </a:spcBef>
            <a:spcAft>
              <a:spcPts val="400"/>
            </a:spcAft>
            <a:buChar char="•"/>
          </a:pPr>
          <a:r>
            <a:rPr lang="en-GB" sz="1500" kern="1200" dirty="0"/>
            <a:t>Unverifiable databases/websites </a:t>
          </a:r>
        </a:p>
        <a:p>
          <a:pPr marL="114300" lvl="1" indent="-114300" algn="l" defTabSz="666750">
            <a:lnSpc>
              <a:spcPct val="100000"/>
            </a:lnSpc>
            <a:spcBef>
              <a:spcPct val="0"/>
            </a:spcBef>
            <a:spcAft>
              <a:spcPts val="400"/>
            </a:spcAft>
            <a:buChar char="•"/>
          </a:pPr>
          <a:r>
            <a:rPr lang="en-GB" sz="1500" kern="1200" dirty="0"/>
            <a:t>News and social media</a:t>
          </a:r>
        </a:p>
        <a:p>
          <a:pPr marL="114300" lvl="1" indent="-114300" algn="l" defTabSz="666750">
            <a:lnSpc>
              <a:spcPct val="100000"/>
            </a:lnSpc>
            <a:spcBef>
              <a:spcPct val="0"/>
            </a:spcBef>
            <a:spcAft>
              <a:spcPts val="400"/>
            </a:spcAft>
            <a:buChar char="•"/>
          </a:pPr>
          <a:r>
            <a:rPr lang="en-GB" sz="1500" kern="1200"/>
            <a:t>Citizen science</a:t>
          </a:r>
          <a:endParaRPr lang="en-GB" sz="1500" kern="1200" dirty="0"/>
        </a:p>
        <a:p>
          <a:pPr marL="114300" lvl="1" indent="-114300" algn="l" defTabSz="666750">
            <a:lnSpc>
              <a:spcPct val="100000"/>
            </a:lnSpc>
            <a:spcBef>
              <a:spcPct val="0"/>
            </a:spcBef>
            <a:spcAft>
              <a:spcPts val="400"/>
            </a:spcAft>
            <a:buChar char="•"/>
          </a:pPr>
          <a:r>
            <a:rPr lang="en-GB" sz="1500" kern="1200" dirty="0"/>
            <a:t>Old information/methodology. </a:t>
          </a:r>
        </a:p>
      </dsp:txBody>
      <dsp:txXfrm rot="-5400000">
        <a:off x="1255509" y="3268341"/>
        <a:ext cx="3825868" cy="105200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783DC-9E87-CD40-97D9-6A345C756C8D}">
      <dsp:nvSpPr>
        <dsp:cNvPr id="0" name=""/>
        <dsp:cNvSpPr/>
      </dsp:nvSpPr>
      <dsp:spPr>
        <a:xfrm rot="5400000">
          <a:off x="-269403" y="272090"/>
          <a:ext cx="1796025" cy="1257217"/>
        </a:xfrm>
        <a:prstGeom prst="chevron">
          <a:avLst/>
        </a:prstGeom>
        <a:solidFill>
          <a:srgbClr val="36872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rtl="0">
            <a:lnSpc>
              <a:spcPct val="90000"/>
            </a:lnSpc>
            <a:spcBef>
              <a:spcPct val="0"/>
            </a:spcBef>
            <a:spcAft>
              <a:spcPct val="35000"/>
            </a:spcAft>
            <a:buNone/>
          </a:pPr>
          <a:r>
            <a:rPr lang="en-GB" sz="3700" b="1" kern="1200" dirty="0"/>
            <a:t>High</a:t>
          </a:r>
        </a:p>
      </dsp:txBody>
      <dsp:txXfrm rot="-5400000">
        <a:off x="2" y="631295"/>
        <a:ext cx="1257217" cy="538808"/>
      </dsp:txXfrm>
    </dsp:sp>
    <dsp:sp modelId="{AF974FF3-BA98-CD4E-991B-498ECB14D3EF}">
      <dsp:nvSpPr>
        <dsp:cNvPr id="0" name=""/>
        <dsp:cNvSpPr/>
      </dsp:nvSpPr>
      <dsp:spPr>
        <a:xfrm rot="5400000">
          <a:off x="2614044" y="-1354140"/>
          <a:ext cx="1167416" cy="3881070"/>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100000"/>
            </a:lnSpc>
            <a:spcBef>
              <a:spcPct val="0"/>
            </a:spcBef>
            <a:spcAft>
              <a:spcPts val="600"/>
            </a:spcAft>
            <a:buChar char="•"/>
          </a:pPr>
          <a:r>
            <a:rPr lang="en-GB" sz="1500" kern="1200" dirty="0"/>
            <a:t>Area- and species-specific information is available</a:t>
          </a:r>
        </a:p>
        <a:p>
          <a:pPr marL="114300" lvl="1" indent="-114300" algn="l" defTabSz="666750">
            <a:lnSpc>
              <a:spcPct val="100000"/>
            </a:lnSpc>
            <a:spcBef>
              <a:spcPct val="0"/>
            </a:spcBef>
            <a:spcAft>
              <a:spcPts val="600"/>
            </a:spcAft>
            <a:buChar char="•"/>
          </a:pPr>
          <a:r>
            <a:rPr lang="en-GB" sz="1500" kern="1200" dirty="0"/>
            <a:t>Direct observations and comparable-scale impacts</a:t>
          </a:r>
        </a:p>
        <a:p>
          <a:pPr marL="114300" lvl="1" indent="-114300" algn="l" defTabSz="666750">
            <a:lnSpc>
              <a:spcPct val="100000"/>
            </a:lnSpc>
            <a:spcBef>
              <a:spcPct val="0"/>
            </a:spcBef>
            <a:spcAft>
              <a:spcPts val="600"/>
            </a:spcAft>
            <a:buChar char="•"/>
          </a:pPr>
          <a:r>
            <a:rPr lang="en-GB" sz="1500" kern="1200" dirty="0"/>
            <a:t>Multiple references, similar conclusions</a:t>
          </a:r>
        </a:p>
      </dsp:txBody>
      <dsp:txXfrm rot="-5400000">
        <a:off x="1257218" y="59675"/>
        <a:ext cx="3824081" cy="1053438"/>
      </dsp:txXfrm>
    </dsp:sp>
    <dsp:sp modelId="{42C5C8E7-AC16-2B4A-88B9-A53C2BC4C868}">
      <dsp:nvSpPr>
        <dsp:cNvPr id="0" name=""/>
        <dsp:cNvSpPr/>
      </dsp:nvSpPr>
      <dsp:spPr>
        <a:xfrm rot="5400000">
          <a:off x="-269403" y="1876055"/>
          <a:ext cx="1796025" cy="1257217"/>
        </a:xfrm>
        <a:prstGeom prst="chevron">
          <a:avLst/>
        </a:prstGeom>
        <a:solidFill>
          <a:srgbClr val="368729">
            <a:alpha val="55357"/>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rtl="0">
            <a:lnSpc>
              <a:spcPct val="90000"/>
            </a:lnSpc>
            <a:spcBef>
              <a:spcPct val="0"/>
            </a:spcBef>
            <a:spcAft>
              <a:spcPct val="35000"/>
            </a:spcAft>
            <a:buNone/>
          </a:pPr>
          <a:r>
            <a:rPr lang="en-GB" sz="3700" b="1" kern="1200" dirty="0"/>
            <a:t>Med</a:t>
          </a:r>
        </a:p>
      </dsp:txBody>
      <dsp:txXfrm rot="-5400000">
        <a:off x="2" y="2235260"/>
        <a:ext cx="1257217" cy="538808"/>
      </dsp:txXfrm>
    </dsp:sp>
    <dsp:sp modelId="{574E776B-A66B-8744-A3C7-11EF079D1A26}">
      <dsp:nvSpPr>
        <dsp:cNvPr id="0" name=""/>
        <dsp:cNvSpPr/>
      </dsp:nvSpPr>
      <dsp:spPr>
        <a:xfrm rot="5400000">
          <a:off x="2614044" y="249824"/>
          <a:ext cx="1167416" cy="3881070"/>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100000"/>
            </a:lnSpc>
            <a:spcBef>
              <a:spcPct val="0"/>
            </a:spcBef>
            <a:spcAft>
              <a:spcPts val="600"/>
            </a:spcAft>
            <a:buChar char="•"/>
          </a:pPr>
          <a:r>
            <a:rPr lang="en-GB" sz="1500" kern="1200" dirty="0"/>
            <a:t>Some specific information and some use of related situations</a:t>
          </a:r>
        </a:p>
        <a:p>
          <a:pPr marL="114300" lvl="1" indent="-114300" algn="l" defTabSz="666750">
            <a:lnSpc>
              <a:spcPct val="100000"/>
            </a:lnSpc>
            <a:spcBef>
              <a:spcPct val="0"/>
            </a:spcBef>
            <a:spcAft>
              <a:spcPts val="600"/>
            </a:spcAft>
            <a:buChar char="•"/>
          </a:pPr>
          <a:r>
            <a:rPr lang="en-GB" sz="1500" kern="1200" dirty="0"/>
            <a:t>Small number of references</a:t>
          </a:r>
        </a:p>
        <a:p>
          <a:pPr marL="114300" lvl="1" indent="-114300" algn="l" defTabSz="666750">
            <a:lnSpc>
              <a:spcPct val="100000"/>
            </a:lnSpc>
            <a:spcBef>
              <a:spcPct val="0"/>
            </a:spcBef>
            <a:spcAft>
              <a:spcPts val="600"/>
            </a:spcAft>
            <a:buChar char="•"/>
          </a:pPr>
          <a:r>
            <a:rPr lang="en-GB" sz="1500" kern="1200" dirty="0"/>
            <a:t>Varying conclusions</a:t>
          </a:r>
        </a:p>
      </dsp:txBody>
      <dsp:txXfrm rot="-5400000">
        <a:off x="1257218" y="1663640"/>
        <a:ext cx="3824081" cy="1053438"/>
      </dsp:txXfrm>
    </dsp:sp>
    <dsp:sp modelId="{C6FBC353-0C1F-D643-8346-7FC9FD836BA3}">
      <dsp:nvSpPr>
        <dsp:cNvPr id="0" name=""/>
        <dsp:cNvSpPr/>
      </dsp:nvSpPr>
      <dsp:spPr>
        <a:xfrm rot="5400000">
          <a:off x="-269403" y="3480019"/>
          <a:ext cx="1796025" cy="1257217"/>
        </a:xfrm>
        <a:prstGeom prst="chevron">
          <a:avLst/>
        </a:prstGeom>
        <a:solidFill>
          <a:srgbClr val="368729">
            <a:alpha val="3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rtl="0">
            <a:lnSpc>
              <a:spcPct val="90000"/>
            </a:lnSpc>
            <a:spcBef>
              <a:spcPct val="0"/>
            </a:spcBef>
            <a:spcAft>
              <a:spcPct val="35000"/>
            </a:spcAft>
            <a:buNone/>
          </a:pPr>
          <a:r>
            <a:rPr lang="en-GB" sz="3700" b="1" kern="1200" dirty="0"/>
            <a:t>Low</a:t>
          </a:r>
        </a:p>
      </dsp:txBody>
      <dsp:txXfrm rot="-5400000">
        <a:off x="2" y="3839224"/>
        <a:ext cx="1257217" cy="538808"/>
      </dsp:txXfrm>
    </dsp:sp>
    <dsp:sp modelId="{EFD24628-16DB-1E48-B07C-F5800F7A8665}">
      <dsp:nvSpPr>
        <dsp:cNvPr id="0" name=""/>
        <dsp:cNvSpPr/>
      </dsp:nvSpPr>
      <dsp:spPr>
        <a:xfrm rot="5400000">
          <a:off x="2614044" y="1853789"/>
          <a:ext cx="1167416" cy="3881070"/>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100000"/>
            </a:lnSpc>
            <a:spcBef>
              <a:spcPct val="0"/>
            </a:spcBef>
            <a:spcAft>
              <a:spcPts val="600"/>
            </a:spcAft>
            <a:buChar char="•"/>
          </a:pPr>
          <a:r>
            <a:rPr lang="en-GB" sz="1500" kern="1200" dirty="0"/>
            <a:t>Lack of published information</a:t>
          </a:r>
        </a:p>
        <a:p>
          <a:pPr marL="114300" lvl="1" indent="-114300" algn="l" defTabSz="666750">
            <a:lnSpc>
              <a:spcPct val="100000"/>
            </a:lnSpc>
            <a:spcBef>
              <a:spcPct val="0"/>
            </a:spcBef>
            <a:spcAft>
              <a:spcPts val="600"/>
            </a:spcAft>
            <a:buChar char="•"/>
          </a:pPr>
          <a:r>
            <a:rPr lang="en-GB" sz="1500" kern="1200" dirty="0"/>
            <a:t>Use of unpublished reports and personal communications</a:t>
          </a:r>
        </a:p>
        <a:p>
          <a:pPr marL="114300" lvl="1" indent="-114300" algn="l" defTabSz="666750">
            <a:lnSpc>
              <a:spcPct val="100000"/>
            </a:lnSpc>
            <a:spcBef>
              <a:spcPct val="0"/>
            </a:spcBef>
            <a:spcAft>
              <a:spcPts val="600"/>
            </a:spcAft>
            <a:buChar char="•"/>
          </a:pPr>
          <a:r>
            <a:rPr lang="en-GB" sz="1500" kern="1200" dirty="0"/>
            <a:t>Opposing conclusions</a:t>
          </a:r>
        </a:p>
      </dsp:txBody>
      <dsp:txXfrm rot="-5400000">
        <a:off x="1257218" y="3267605"/>
        <a:ext cx="3824081" cy="10534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783DC-9E87-CD40-97D9-6A345C756C8D}">
      <dsp:nvSpPr>
        <dsp:cNvPr id="0" name=""/>
        <dsp:cNvSpPr/>
      </dsp:nvSpPr>
      <dsp:spPr>
        <a:xfrm rot="5400000">
          <a:off x="-136553" y="138874"/>
          <a:ext cx="910357" cy="637250"/>
        </a:xfrm>
        <a:prstGeom prst="chevron">
          <a:avLst/>
        </a:prstGeom>
        <a:solidFill>
          <a:srgbClr val="C00000"/>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0">
            <a:lnSpc>
              <a:spcPct val="90000"/>
            </a:lnSpc>
            <a:spcBef>
              <a:spcPct val="0"/>
            </a:spcBef>
            <a:spcAft>
              <a:spcPct val="35000"/>
            </a:spcAft>
            <a:buNone/>
          </a:pPr>
          <a:r>
            <a:rPr lang="en-GB" sz="1000" b="1" kern="1200" dirty="0"/>
            <a:t>High</a:t>
          </a:r>
        </a:p>
      </dsp:txBody>
      <dsp:txXfrm rot="-5400000">
        <a:off x="1" y="320945"/>
        <a:ext cx="637250" cy="273107"/>
      </dsp:txXfrm>
    </dsp:sp>
    <dsp:sp modelId="{AF974FF3-BA98-CD4E-991B-498ECB14D3EF}">
      <dsp:nvSpPr>
        <dsp:cNvPr id="0" name=""/>
        <dsp:cNvSpPr/>
      </dsp:nvSpPr>
      <dsp:spPr>
        <a:xfrm rot="5400000">
          <a:off x="2341645" y="-1702074"/>
          <a:ext cx="591732" cy="4000522"/>
        </a:xfrm>
        <a:prstGeom prst="round2SameRect">
          <a:avLst/>
        </a:prstGeom>
        <a:solidFill>
          <a:schemeClr val="lt1">
            <a:alpha val="90000"/>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GB" sz="1900" b="1" kern="1200" dirty="0">
              <a:solidFill>
                <a:srgbClr val="C00000"/>
              </a:solidFill>
            </a:rPr>
            <a:t>75-100%</a:t>
          </a:r>
          <a:r>
            <a:rPr lang="en-GB" sz="1900" b="1" kern="1200" dirty="0"/>
            <a:t>* </a:t>
          </a:r>
          <a:r>
            <a:rPr lang="en-GB" sz="1900" kern="1200" dirty="0"/>
            <a:t>Highly likely </a:t>
          </a:r>
          <a:endParaRPr lang="en-GB" sz="1900" b="1" kern="1200" dirty="0">
            <a:solidFill>
              <a:srgbClr val="C00000"/>
            </a:solidFill>
          </a:endParaRPr>
        </a:p>
      </dsp:txBody>
      <dsp:txXfrm rot="-5400000">
        <a:off x="637250" y="31207"/>
        <a:ext cx="3971636" cy="533960"/>
      </dsp:txXfrm>
    </dsp:sp>
    <dsp:sp modelId="{42C5C8E7-AC16-2B4A-88B9-A53C2BC4C868}">
      <dsp:nvSpPr>
        <dsp:cNvPr id="0" name=""/>
        <dsp:cNvSpPr/>
      </dsp:nvSpPr>
      <dsp:spPr>
        <a:xfrm rot="5400000">
          <a:off x="-136553" y="896218"/>
          <a:ext cx="910357" cy="637250"/>
        </a:xfrm>
        <a:prstGeom prst="chevron">
          <a:avLst/>
        </a:prstGeom>
        <a:solidFill>
          <a:srgbClr val="FF9300"/>
        </a:solidFill>
        <a:ln w="12700" cap="flat" cmpd="sng" algn="ctr">
          <a:solidFill>
            <a:srgbClr val="FF93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0">
            <a:lnSpc>
              <a:spcPct val="90000"/>
            </a:lnSpc>
            <a:spcBef>
              <a:spcPct val="0"/>
            </a:spcBef>
            <a:spcAft>
              <a:spcPct val="35000"/>
            </a:spcAft>
            <a:buNone/>
          </a:pPr>
          <a:r>
            <a:rPr lang="en-GB" sz="1000" b="1" kern="1200" dirty="0"/>
            <a:t>Med</a:t>
          </a:r>
        </a:p>
      </dsp:txBody>
      <dsp:txXfrm rot="-5400000">
        <a:off x="1" y="1078289"/>
        <a:ext cx="637250" cy="273107"/>
      </dsp:txXfrm>
    </dsp:sp>
    <dsp:sp modelId="{574E776B-A66B-8744-A3C7-11EF079D1A26}">
      <dsp:nvSpPr>
        <dsp:cNvPr id="0" name=""/>
        <dsp:cNvSpPr/>
      </dsp:nvSpPr>
      <dsp:spPr>
        <a:xfrm rot="5400000">
          <a:off x="2341645" y="-944730"/>
          <a:ext cx="591732" cy="4000522"/>
        </a:xfrm>
        <a:prstGeom prst="round2SameRect">
          <a:avLst/>
        </a:prstGeom>
        <a:solidFill>
          <a:schemeClr val="lt1">
            <a:alpha val="90000"/>
            <a:hueOff val="0"/>
            <a:satOff val="0"/>
            <a:lumOff val="0"/>
            <a:alphaOff val="0"/>
          </a:schemeClr>
        </a:solidFill>
        <a:ln w="12700" cap="flat" cmpd="sng" algn="ctr">
          <a:solidFill>
            <a:srgbClr val="FF93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GB" sz="1900" b="1" kern="1200" dirty="0">
              <a:solidFill>
                <a:srgbClr val="FF9300"/>
              </a:solidFill>
            </a:rPr>
            <a:t>30-75% </a:t>
          </a:r>
          <a:r>
            <a:rPr lang="en-GB" sz="1900" kern="1200" dirty="0"/>
            <a:t>Likely in some circumstances</a:t>
          </a:r>
          <a:endParaRPr lang="en-GB" sz="1900" b="1" kern="1200" dirty="0">
            <a:solidFill>
              <a:srgbClr val="FF9300"/>
            </a:solidFill>
          </a:endParaRPr>
        </a:p>
      </dsp:txBody>
      <dsp:txXfrm rot="-5400000">
        <a:off x="637250" y="788551"/>
        <a:ext cx="3971636" cy="533960"/>
      </dsp:txXfrm>
    </dsp:sp>
    <dsp:sp modelId="{C6FBC353-0C1F-D643-8346-7FC9FD836BA3}">
      <dsp:nvSpPr>
        <dsp:cNvPr id="0" name=""/>
        <dsp:cNvSpPr/>
      </dsp:nvSpPr>
      <dsp:spPr>
        <a:xfrm rot="5400000">
          <a:off x="-136553" y="1653562"/>
          <a:ext cx="910357" cy="637250"/>
        </a:xfrm>
        <a:prstGeom prst="chevron">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0">
            <a:lnSpc>
              <a:spcPct val="90000"/>
            </a:lnSpc>
            <a:spcBef>
              <a:spcPct val="0"/>
            </a:spcBef>
            <a:spcAft>
              <a:spcPct val="35000"/>
            </a:spcAft>
            <a:buNone/>
          </a:pPr>
          <a:r>
            <a:rPr lang="en-GB" sz="1000" b="1" kern="1200" dirty="0"/>
            <a:t>Low</a:t>
          </a:r>
        </a:p>
      </dsp:txBody>
      <dsp:txXfrm rot="-5400000">
        <a:off x="1" y="1835633"/>
        <a:ext cx="637250" cy="273107"/>
      </dsp:txXfrm>
    </dsp:sp>
    <dsp:sp modelId="{EFD24628-16DB-1E48-B07C-F5800F7A8665}">
      <dsp:nvSpPr>
        <dsp:cNvPr id="0" name=""/>
        <dsp:cNvSpPr/>
      </dsp:nvSpPr>
      <dsp:spPr>
        <a:xfrm rot="5400000">
          <a:off x="2341645" y="-187386"/>
          <a:ext cx="591732" cy="4000522"/>
        </a:xfrm>
        <a:prstGeom prst="round2SameRect">
          <a:avLst/>
        </a:prstGeom>
        <a:solidFill>
          <a:schemeClr val="lt1">
            <a:alpha val="90000"/>
            <a:hueOff val="0"/>
            <a:satOff val="0"/>
            <a:lumOff val="0"/>
            <a:alphaOff val="0"/>
          </a:schemeClr>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GB" sz="1900" b="1" kern="1200" dirty="0">
              <a:solidFill>
                <a:srgbClr val="FFC000"/>
              </a:solidFill>
            </a:rPr>
            <a:t>7-30% </a:t>
          </a:r>
          <a:r>
            <a:rPr lang="en-GB" sz="1900" kern="1200" dirty="0"/>
            <a:t>Unlikely but has been known to occur</a:t>
          </a:r>
          <a:endParaRPr lang="en-GB" sz="1900" b="1" kern="1200" dirty="0">
            <a:solidFill>
              <a:srgbClr val="FFC000"/>
            </a:solidFill>
          </a:endParaRPr>
        </a:p>
      </dsp:txBody>
      <dsp:txXfrm rot="-5400000">
        <a:off x="637250" y="1545895"/>
        <a:ext cx="3971636" cy="533960"/>
      </dsp:txXfrm>
    </dsp:sp>
    <dsp:sp modelId="{2F48888D-7121-2C4F-B66F-774A0EAAC093}">
      <dsp:nvSpPr>
        <dsp:cNvPr id="0" name=""/>
        <dsp:cNvSpPr/>
      </dsp:nvSpPr>
      <dsp:spPr>
        <a:xfrm rot="5400000">
          <a:off x="-136553" y="2410906"/>
          <a:ext cx="910357" cy="637250"/>
        </a:xfrm>
        <a:prstGeom prst="chevron">
          <a:avLst/>
        </a:prstGeom>
        <a:solidFill>
          <a:srgbClr val="368729"/>
        </a:solidFill>
        <a:ln w="12700" cap="flat" cmpd="sng" algn="ctr">
          <a:solidFill>
            <a:srgbClr val="36872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t>Negligible</a:t>
          </a:r>
        </a:p>
      </dsp:txBody>
      <dsp:txXfrm rot="-5400000">
        <a:off x="1" y="2592977"/>
        <a:ext cx="637250" cy="273107"/>
      </dsp:txXfrm>
    </dsp:sp>
    <dsp:sp modelId="{3D459CE4-A52B-A24F-99EB-EFB2FF8942CB}">
      <dsp:nvSpPr>
        <dsp:cNvPr id="0" name=""/>
        <dsp:cNvSpPr/>
      </dsp:nvSpPr>
      <dsp:spPr>
        <a:xfrm rot="5400000">
          <a:off x="2341645" y="569957"/>
          <a:ext cx="591732" cy="4000522"/>
        </a:xfrm>
        <a:prstGeom prst="round2SameRect">
          <a:avLst/>
        </a:prstGeom>
        <a:solidFill>
          <a:schemeClr val="lt1">
            <a:alpha val="90000"/>
            <a:hueOff val="0"/>
            <a:satOff val="0"/>
            <a:lumOff val="0"/>
            <a:alphaOff val="0"/>
          </a:schemeClr>
        </a:solidFill>
        <a:ln w="12700" cap="flat" cmpd="sng" algn="ctr">
          <a:solidFill>
            <a:srgbClr val="36872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GB" sz="1900" b="1" kern="1200" dirty="0">
              <a:solidFill>
                <a:srgbClr val="368729"/>
              </a:solidFill>
            </a:rPr>
            <a:t>&lt;7% </a:t>
          </a:r>
          <a:r>
            <a:rPr lang="en-GB" sz="1900" kern="1200" dirty="0"/>
            <a:t>Very unlikely, has never occurred in similar circumstances</a:t>
          </a:r>
          <a:endParaRPr lang="en-GB" sz="1900" b="1" kern="1200" dirty="0">
            <a:solidFill>
              <a:srgbClr val="368729"/>
            </a:solidFill>
          </a:endParaRPr>
        </a:p>
      </dsp:txBody>
      <dsp:txXfrm rot="-5400000">
        <a:off x="637250" y="2303238"/>
        <a:ext cx="3971636" cy="5339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783DC-9E87-CD40-97D9-6A345C756C8D}">
      <dsp:nvSpPr>
        <dsp:cNvPr id="0" name=""/>
        <dsp:cNvSpPr/>
      </dsp:nvSpPr>
      <dsp:spPr>
        <a:xfrm rot="5400000">
          <a:off x="-85156" y="86283"/>
          <a:ext cx="567707" cy="397394"/>
        </a:xfrm>
        <a:prstGeom prst="chevron">
          <a:avLst/>
        </a:prstGeom>
        <a:solidFill>
          <a:srgbClr val="C00000"/>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rtl="0">
            <a:lnSpc>
              <a:spcPct val="90000"/>
            </a:lnSpc>
            <a:spcBef>
              <a:spcPct val="0"/>
            </a:spcBef>
            <a:spcAft>
              <a:spcPct val="35000"/>
            </a:spcAft>
            <a:buNone/>
          </a:pPr>
          <a:r>
            <a:rPr lang="en-GB" sz="600" b="1" kern="1200" dirty="0"/>
            <a:t>High</a:t>
          </a:r>
        </a:p>
      </dsp:txBody>
      <dsp:txXfrm rot="-5400000">
        <a:off x="1" y="199823"/>
        <a:ext cx="397394" cy="170313"/>
      </dsp:txXfrm>
    </dsp:sp>
    <dsp:sp modelId="{AF974FF3-BA98-CD4E-991B-498ECB14D3EF}">
      <dsp:nvSpPr>
        <dsp:cNvPr id="0" name=""/>
        <dsp:cNvSpPr/>
      </dsp:nvSpPr>
      <dsp:spPr>
        <a:xfrm rot="5400000">
          <a:off x="2333079" y="-1934557"/>
          <a:ext cx="369009" cy="4240378"/>
        </a:xfrm>
        <a:prstGeom prst="round2SameRect">
          <a:avLst/>
        </a:prstGeom>
        <a:solidFill>
          <a:schemeClr val="lt1">
            <a:alpha val="90000"/>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GB" sz="1200" kern="1200" dirty="0"/>
            <a:t>Irreversible or very severe damage</a:t>
          </a:r>
        </a:p>
      </dsp:txBody>
      <dsp:txXfrm rot="-5400000">
        <a:off x="397395" y="19141"/>
        <a:ext cx="4222364" cy="332981"/>
      </dsp:txXfrm>
    </dsp:sp>
    <dsp:sp modelId="{42C5C8E7-AC16-2B4A-88B9-A53C2BC4C868}">
      <dsp:nvSpPr>
        <dsp:cNvPr id="0" name=""/>
        <dsp:cNvSpPr/>
      </dsp:nvSpPr>
      <dsp:spPr>
        <a:xfrm rot="5400000">
          <a:off x="-85156" y="534771"/>
          <a:ext cx="567707" cy="397394"/>
        </a:xfrm>
        <a:prstGeom prst="chevron">
          <a:avLst/>
        </a:prstGeom>
        <a:solidFill>
          <a:srgbClr val="FF9300"/>
        </a:solidFill>
        <a:ln w="12700" cap="flat" cmpd="sng" algn="ctr">
          <a:solidFill>
            <a:srgbClr val="FF93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rtl="0">
            <a:lnSpc>
              <a:spcPct val="90000"/>
            </a:lnSpc>
            <a:spcBef>
              <a:spcPct val="0"/>
            </a:spcBef>
            <a:spcAft>
              <a:spcPct val="35000"/>
            </a:spcAft>
            <a:buNone/>
          </a:pPr>
          <a:r>
            <a:rPr lang="en-GB" sz="600" b="1" kern="1200" dirty="0"/>
            <a:t>Med</a:t>
          </a:r>
        </a:p>
      </dsp:txBody>
      <dsp:txXfrm rot="-5400000">
        <a:off x="1" y="648311"/>
        <a:ext cx="397394" cy="170313"/>
      </dsp:txXfrm>
    </dsp:sp>
    <dsp:sp modelId="{574E776B-A66B-8744-A3C7-11EF079D1A26}">
      <dsp:nvSpPr>
        <dsp:cNvPr id="0" name=""/>
        <dsp:cNvSpPr/>
      </dsp:nvSpPr>
      <dsp:spPr>
        <a:xfrm rot="5400000">
          <a:off x="2333079" y="-1486068"/>
          <a:ext cx="369009" cy="4240378"/>
        </a:xfrm>
        <a:prstGeom prst="round2SameRect">
          <a:avLst/>
        </a:prstGeom>
        <a:solidFill>
          <a:schemeClr val="lt1">
            <a:alpha val="90000"/>
            <a:hueOff val="0"/>
            <a:satOff val="0"/>
            <a:lumOff val="0"/>
            <a:alphaOff val="0"/>
          </a:schemeClr>
        </a:solidFill>
        <a:ln w="12700" cap="flat" cmpd="sng" algn="ctr">
          <a:solidFill>
            <a:srgbClr val="FF93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GB" sz="1200" kern="1200" dirty="0"/>
            <a:t>Significant damage</a:t>
          </a:r>
        </a:p>
      </dsp:txBody>
      <dsp:txXfrm rot="-5400000">
        <a:off x="397395" y="467630"/>
        <a:ext cx="4222364" cy="332981"/>
      </dsp:txXfrm>
    </dsp:sp>
    <dsp:sp modelId="{C6FBC353-0C1F-D643-8346-7FC9FD836BA3}">
      <dsp:nvSpPr>
        <dsp:cNvPr id="0" name=""/>
        <dsp:cNvSpPr/>
      </dsp:nvSpPr>
      <dsp:spPr>
        <a:xfrm rot="5400000">
          <a:off x="-85156" y="983260"/>
          <a:ext cx="567707" cy="397394"/>
        </a:xfrm>
        <a:prstGeom prst="chevron">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rtl="0">
            <a:lnSpc>
              <a:spcPct val="90000"/>
            </a:lnSpc>
            <a:spcBef>
              <a:spcPct val="0"/>
            </a:spcBef>
            <a:spcAft>
              <a:spcPct val="35000"/>
            </a:spcAft>
            <a:buNone/>
          </a:pPr>
          <a:r>
            <a:rPr lang="en-GB" sz="600" b="1" kern="1200" dirty="0"/>
            <a:t>Low</a:t>
          </a:r>
        </a:p>
      </dsp:txBody>
      <dsp:txXfrm rot="-5400000">
        <a:off x="1" y="1096800"/>
        <a:ext cx="397394" cy="170313"/>
      </dsp:txXfrm>
    </dsp:sp>
    <dsp:sp modelId="{EFD24628-16DB-1E48-B07C-F5800F7A8665}">
      <dsp:nvSpPr>
        <dsp:cNvPr id="0" name=""/>
        <dsp:cNvSpPr/>
      </dsp:nvSpPr>
      <dsp:spPr>
        <a:xfrm rot="5400000">
          <a:off x="2333079" y="-1037579"/>
          <a:ext cx="369009" cy="4240378"/>
        </a:xfrm>
        <a:prstGeom prst="round2SameRect">
          <a:avLst/>
        </a:prstGeom>
        <a:solidFill>
          <a:schemeClr val="lt1">
            <a:alpha val="90000"/>
            <a:hueOff val="0"/>
            <a:satOff val="0"/>
            <a:lumOff val="0"/>
            <a:alphaOff val="0"/>
          </a:schemeClr>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GB" sz="1200" kern="1200" dirty="0"/>
            <a:t>Some damage that can be minimized with mitigation measures</a:t>
          </a:r>
        </a:p>
      </dsp:txBody>
      <dsp:txXfrm rot="-5400000">
        <a:off x="397395" y="916119"/>
        <a:ext cx="4222364" cy="332981"/>
      </dsp:txXfrm>
    </dsp:sp>
    <dsp:sp modelId="{2F48888D-7121-2C4F-B66F-774A0EAAC093}">
      <dsp:nvSpPr>
        <dsp:cNvPr id="0" name=""/>
        <dsp:cNvSpPr/>
      </dsp:nvSpPr>
      <dsp:spPr>
        <a:xfrm rot="5400000">
          <a:off x="-85156" y="1431748"/>
          <a:ext cx="567707" cy="397394"/>
        </a:xfrm>
        <a:prstGeom prst="chevron">
          <a:avLst/>
        </a:prstGeom>
        <a:solidFill>
          <a:srgbClr val="368729"/>
        </a:solidFill>
        <a:ln w="12700" cap="flat" cmpd="sng" algn="ctr">
          <a:solidFill>
            <a:srgbClr val="36872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GB" sz="600" b="1" kern="1200" dirty="0"/>
            <a:t>Negligible</a:t>
          </a:r>
        </a:p>
      </dsp:txBody>
      <dsp:txXfrm rot="-5400000">
        <a:off x="1" y="1545288"/>
        <a:ext cx="397394" cy="170313"/>
      </dsp:txXfrm>
    </dsp:sp>
    <dsp:sp modelId="{3D459CE4-A52B-A24F-99EB-EFB2FF8942CB}">
      <dsp:nvSpPr>
        <dsp:cNvPr id="0" name=""/>
        <dsp:cNvSpPr/>
      </dsp:nvSpPr>
      <dsp:spPr>
        <a:xfrm rot="5400000">
          <a:off x="2333079" y="-589091"/>
          <a:ext cx="369009" cy="4240378"/>
        </a:xfrm>
        <a:prstGeom prst="round2SameRect">
          <a:avLst/>
        </a:prstGeom>
        <a:solidFill>
          <a:schemeClr val="lt1">
            <a:alpha val="90000"/>
            <a:hueOff val="0"/>
            <a:satOff val="0"/>
            <a:lumOff val="0"/>
            <a:alphaOff val="0"/>
          </a:schemeClr>
        </a:solidFill>
        <a:ln w="12700" cap="flat" cmpd="sng" algn="ctr">
          <a:solidFill>
            <a:srgbClr val="36872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GB" sz="1200" kern="1200" dirty="0"/>
            <a:t>No significant impacts</a:t>
          </a:r>
        </a:p>
      </dsp:txBody>
      <dsp:txXfrm rot="-5400000">
        <a:off x="397395" y="1364607"/>
        <a:ext cx="4222364" cy="3329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783DC-9E87-CD40-97D9-6A345C756C8D}">
      <dsp:nvSpPr>
        <dsp:cNvPr id="0" name=""/>
        <dsp:cNvSpPr/>
      </dsp:nvSpPr>
      <dsp:spPr>
        <a:xfrm rot="5400000">
          <a:off x="-85156" y="86283"/>
          <a:ext cx="567707" cy="397394"/>
        </a:xfrm>
        <a:prstGeom prst="chevron">
          <a:avLst/>
        </a:prstGeom>
        <a:solidFill>
          <a:srgbClr val="C00000"/>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rtl="0">
            <a:lnSpc>
              <a:spcPct val="90000"/>
            </a:lnSpc>
            <a:spcBef>
              <a:spcPct val="0"/>
            </a:spcBef>
            <a:spcAft>
              <a:spcPct val="35000"/>
            </a:spcAft>
            <a:buNone/>
          </a:pPr>
          <a:r>
            <a:rPr lang="en-GB" sz="600" b="1" kern="1200" dirty="0"/>
            <a:t>High</a:t>
          </a:r>
        </a:p>
      </dsp:txBody>
      <dsp:txXfrm rot="-5400000">
        <a:off x="1" y="199823"/>
        <a:ext cx="397394" cy="170313"/>
      </dsp:txXfrm>
    </dsp:sp>
    <dsp:sp modelId="{AF974FF3-BA98-CD4E-991B-498ECB14D3EF}">
      <dsp:nvSpPr>
        <dsp:cNvPr id="0" name=""/>
        <dsp:cNvSpPr/>
      </dsp:nvSpPr>
      <dsp:spPr>
        <a:xfrm rot="5400000">
          <a:off x="2333079" y="-1934557"/>
          <a:ext cx="369009" cy="4240378"/>
        </a:xfrm>
        <a:prstGeom prst="round2SameRect">
          <a:avLst/>
        </a:prstGeom>
        <a:solidFill>
          <a:schemeClr val="lt1">
            <a:alpha val="90000"/>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GB" sz="1200" b="1" kern="1200" dirty="0">
              <a:solidFill>
                <a:srgbClr val="C00000"/>
              </a:solidFill>
            </a:rPr>
            <a:t>75-100%</a:t>
          </a:r>
          <a:r>
            <a:rPr lang="en-GB" sz="1200" b="1" kern="1200" dirty="0"/>
            <a:t>* </a:t>
          </a:r>
          <a:r>
            <a:rPr lang="en-GB" sz="1200" kern="1200" dirty="0"/>
            <a:t>Highly likely </a:t>
          </a:r>
          <a:endParaRPr lang="en-GB" sz="1200" b="1" kern="1200" dirty="0">
            <a:solidFill>
              <a:srgbClr val="C00000"/>
            </a:solidFill>
          </a:endParaRPr>
        </a:p>
      </dsp:txBody>
      <dsp:txXfrm rot="-5400000">
        <a:off x="397395" y="19141"/>
        <a:ext cx="4222364" cy="332981"/>
      </dsp:txXfrm>
    </dsp:sp>
    <dsp:sp modelId="{42C5C8E7-AC16-2B4A-88B9-A53C2BC4C868}">
      <dsp:nvSpPr>
        <dsp:cNvPr id="0" name=""/>
        <dsp:cNvSpPr/>
      </dsp:nvSpPr>
      <dsp:spPr>
        <a:xfrm rot="5400000">
          <a:off x="-85156" y="534771"/>
          <a:ext cx="567707" cy="397394"/>
        </a:xfrm>
        <a:prstGeom prst="chevron">
          <a:avLst/>
        </a:prstGeom>
        <a:solidFill>
          <a:srgbClr val="FF9300"/>
        </a:solidFill>
        <a:ln w="12700" cap="flat" cmpd="sng" algn="ctr">
          <a:solidFill>
            <a:srgbClr val="FF93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rtl="0">
            <a:lnSpc>
              <a:spcPct val="90000"/>
            </a:lnSpc>
            <a:spcBef>
              <a:spcPct val="0"/>
            </a:spcBef>
            <a:spcAft>
              <a:spcPct val="35000"/>
            </a:spcAft>
            <a:buNone/>
          </a:pPr>
          <a:r>
            <a:rPr lang="en-GB" sz="600" b="1" kern="1200" dirty="0"/>
            <a:t>Med</a:t>
          </a:r>
        </a:p>
      </dsp:txBody>
      <dsp:txXfrm rot="-5400000">
        <a:off x="1" y="648311"/>
        <a:ext cx="397394" cy="170313"/>
      </dsp:txXfrm>
    </dsp:sp>
    <dsp:sp modelId="{574E776B-A66B-8744-A3C7-11EF079D1A26}">
      <dsp:nvSpPr>
        <dsp:cNvPr id="0" name=""/>
        <dsp:cNvSpPr/>
      </dsp:nvSpPr>
      <dsp:spPr>
        <a:xfrm rot="5400000">
          <a:off x="2333079" y="-1486068"/>
          <a:ext cx="369009" cy="4240378"/>
        </a:xfrm>
        <a:prstGeom prst="round2SameRect">
          <a:avLst/>
        </a:prstGeom>
        <a:solidFill>
          <a:schemeClr val="lt1">
            <a:alpha val="90000"/>
            <a:hueOff val="0"/>
            <a:satOff val="0"/>
            <a:lumOff val="0"/>
            <a:alphaOff val="0"/>
          </a:schemeClr>
        </a:solidFill>
        <a:ln w="12700" cap="flat" cmpd="sng" algn="ctr">
          <a:solidFill>
            <a:srgbClr val="FF93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GB" sz="1200" b="1" kern="1200" dirty="0">
              <a:solidFill>
                <a:srgbClr val="FF9300"/>
              </a:solidFill>
            </a:rPr>
            <a:t>30-75% </a:t>
          </a:r>
          <a:r>
            <a:rPr lang="en-GB" sz="1200" kern="1200" dirty="0"/>
            <a:t>Likely in some circumstances</a:t>
          </a:r>
          <a:endParaRPr lang="en-GB" sz="1200" b="1" kern="1200" dirty="0">
            <a:solidFill>
              <a:srgbClr val="FF9300"/>
            </a:solidFill>
          </a:endParaRPr>
        </a:p>
      </dsp:txBody>
      <dsp:txXfrm rot="-5400000">
        <a:off x="397395" y="467630"/>
        <a:ext cx="4222364" cy="332981"/>
      </dsp:txXfrm>
    </dsp:sp>
    <dsp:sp modelId="{C6FBC353-0C1F-D643-8346-7FC9FD836BA3}">
      <dsp:nvSpPr>
        <dsp:cNvPr id="0" name=""/>
        <dsp:cNvSpPr/>
      </dsp:nvSpPr>
      <dsp:spPr>
        <a:xfrm rot="5400000">
          <a:off x="-85156" y="983260"/>
          <a:ext cx="567707" cy="397394"/>
        </a:xfrm>
        <a:prstGeom prst="chevron">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rtl="0">
            <a:lnSpc>
              <a:spcPct val="90000"/>
            </a:lnSpc>
            <a:spcBef>
              <a:spcPct val="0"/>
            </a:spcBef>
            <a:spcAft>
              <a:spcPct val="35000"/>
            </a:spcAft>
            <a:buNone/>
          </a:pPr>
          <a:r>
            <a:rPr lang="en-GB" sz="600" b="1" kern="1200" dirty="0"/>
            <a:t>Low</a:t>
          </a:r>
        </a:p>
      </dsp:txBody>
      <dsp:txXfrm rot="-5400000">
        <a:off x="1" y="1096800"/>
        <a:ext cx="397394" cy="170313"/>
      </dsp:txXfrm>
    </dsp:sp>
    <dsp:sp modelId="{EFD24628-16DB-1E48-B07C-F5800F7A8665}">
      <dsp:nvSpPr>
        <dsp:cNvPr id="0" name=""/>
        <dsp:cNvSpPr/>
      </dsp:nvSpPr>
      <dsp:spPr>
        <a:xfrm rot="5400000">
          <a:off x="2333079" y="-1037579"/>
          <a:ext cx="369009" cy="4240378"/>
        </a:xfrm>
        <a:prstGeom prst="round2SameRect">
          <a:avLst/>
        </a:prstGeom>
        <a:solidFill>
          <a:schemeClr val="lt1">
            <a:alpha val="90000"/>
            <a:hueOff val="0"/>
            <a:satOff val="0"/>
            <a:lumOff val="0"/>
            <a:alphaOff val="0"/>
          </a:schemeClr>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GB" sz="1200" b="1" kern="1200" dirty="0">
              <a:solidFill>
                <a:srgbClr val="FFC000"/>
              </a:solidFill>
            </a:rPr>
            <a:t>7-30% </a:t>
          </a:r>
          <a:r>
            <a:rPr lang="en-GB" sz="1200" kern="1200" dirty="0"/>
            <a:t>Unlikely but has been known to occur</a:t>
          </a:r>
          <a:endParaRPr lang="en-GB" sz="1200" b="1" kern="1200" dirty="0">
            <a:solidFill>
              <a:srgbClr val="FFC000"/>
            </a:solidFill>
          </a:endParaRPr>
        </a:p>
      </dsp:txBody>
      <dsp:txXfrm rot="-5400000">
        <a:off x="397395" y="916119"/>
        <a:ext cx="4222364" cy="332981"/>
      </dsp:txXfrm>
    </dsp:sp>
    <dsp:sp modelId="{2F48888D-7121-2C4F-B66F-774A0EAAC093}">
      <dsp:nvSpPr>
        <dsp:cNvPr id="0" name=""/>
        <dsp:cNvSpPr/>
      </dsp:nvSpPr>
      <dsp:spPr>
        <a:xfrm rot="5400000">
          <a:off x="-85156" y="1431748"/>
          <a:ext cx="567707" cy="397394"/>
        </a:xfrm>
        <a:prstGeom prst="chevron">
          <a:avLst/>
        </a:prstGeom>
        <a:solidFill>
          <a:srgbClr val="368729"/>
        </a:solidFill>
        <a:ln w="12700" cap="flat" cmpd="sng" algn="ctr">
          <a:solidFill>
            <a:srgbClr val="36872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GB" sz="600" b="1" kern="1200" dirty="0"/>
            <a:t>Negligible</a:t>
          </a:r>
        </a:p>
      </dsp:txBody>
      <dsp:txXfrm rot="-5400000">
        <a:off x="1" y="1545288"/>
        <a:ext cx="397394" cy="170313"/>
      </dsp:txXfrm>
    </dsp:sp>
    <dsp:sp modelId="{3D459CE4-A52B-A24F-99EB-EFB2FF8942CB}">
      <dsp:nvSpPr>
        <dsp:cNvPr id="0" name=""/>
        <dsp:cNvSpPr/>
      </dsp:nvSpPr>
      <dsp:spPr>
        <a:xfrm rot="5400000">
          <a:off x="2333079" y="-589091"/>
          <a:ext cx="369009" cy="4240378"/>
        </a:xfrm>
        <a:prstGeom prst="round2SameRect">
          <a:avLst/>
        </a:prstGeom>
        <a:solidFill>
          <a:schemeClr val="lt1">
            <a:alpha val="90000"/>
            <a:hueOff val="0"/>
            <a:satOff val="0"/>
            <a:lumOff val="0"/>
            <a:alphaOff val="0"/>
          </a:schemeClr>
        </a:solidFill>
        <a:ln w="12700" cap="flat" cmpd="sng" algn="ctr">
          <a:solidFill>
            <a:srgbClr val="36872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GB" sz="1200" b="1" kern="1200" dirty="0">
              <a:solidFill>
                <a:srgbClr val="368729"/>
              </a:solidFill>
            </a:rPr>
            <a:t>&lt;7% </a:t>
          </a:r>
          <a:r>
            <a:rPr lang="en-GB" sz="1200" kern="1200" dirty="0"/>
            <a:t>Very unlikely, has never occurred in similar circumstances</a:t>
          </a:r>
          <a:endParaRPr lang="en-GB" sz="1200" b="1" kern="1200" dirty="0">
            <a:solidFill>
              <a:srgbClr val="368729"/>
            </a:solidFill>
          </a:endParaRPr>
        </a:p>
      </dsp:txBody>
      <dsp:txXfrm rot="-5400000">
        <a:off x="397395" y="1364607"/>
        <a:ext cx="4222364" cy="3329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63946B-49C3-5342-8992-120AB0629D4C}">
      <dsp:nvSpPr>
        <dsp:cNvPr id="0" name=""/>
        <dsp:cNvSpPr/>
      </dsp:nvSpPr>
      <dsp:spPr>
        <a:xfrm rot="5400000">
          <a:off x="-181687" y="185069"/>
          <a:ext cx="1211247" cy="847873"/>
        </a:xfrm>
        <a:prstGeom prst="chevron">
          <a:avLst/>
        </a:prstGeom>
        <a:solidFill>
          <a:srgbClr val="C00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GB" sz="1400" b="1" kern="1200" dirty="0"/>
            <a:t>High</a:t>
          </a:r>
        </a:p>
      </dsp:txBody>
      <dsp:txXfrm rot="-5400000">
        <a:off x="1" y="427319"/>
        <a:ext cx="847873" cy="363374"/>
      </dsp:txXfrm>
    </dsp:sp>
    <dsp:sp modelId="{82C2FE0A-F56A-424E-9CBC-77BC4F11CE11}">
      <dsp:nvSpPr>
        <dsp:cNvPr id="0" name=""/>
        <dsp:cNvSpPr/>
      </dsp:nvSpPr>
      <dsp:spPr>
        <a:xfrm rot="5400000">
          <a:off x="2567540" y="-1716284"/>
          <a:ext cx="787310" cy="4226645"/>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100000"/>
            </a:lnSpc>
            <a:spcBef>
              <a:spcPct val="0"/>
            </a:spcBef>
            <a:spcAft>
              <a:spcPts val="400"/>
            </a:spcAft>
            <a:buChar char="•"/>
          </a:pPr>
          <a:r>
            <a:rPr lang="en-GB" sz="1500" kern="1200" dirty="0"/>
            <a:t>Entry very likely or certain</a:t>
          </a:r>
        </a:p>
        <a:p>
          <a:pPr marL="114300" lvl="1" indent="-114300" algn="l" defTabSz="666750">
            <a:lnSpc>
              <a:spcPct val="100000"/>
            </a:lnSpc>
            <a:spcBef>
              <a:spcPct val="0"/>
            </a:spcBef>
            <a:spcAft>
              <a:spcPts val="400"/>
            </a:spcAft>
            <a:buChar char="•"/>
          </a:pPr>
          <a:r>
            <a:rPr lang="en-GB" sz="1500" kern="1200" dirty="0"/>
            <a:t>Many  pathways</a:t>
          </a:r>
        </a:p>
        <a:p>
          <a:pPr marL="114300" lvl="1" indent="-114300" algn="l" defTabSz="666750">
            <a:lnSpc>
              <a:spcPct val="100000"/>
            </a:lnSpc>
            <a:spcBef>
              <a:spcPct val="0"/>
            </a:spcBef>
            <a:spcAft>
              <a:spcPts val="400"/>
            </a:spcAft>
            <a:buChar char="•"/>
          </a:pPr>
          <a:r>
            <a:rPr lang="en-GB" sz="1500" kern="1200" dirty="0"/>
            <a:t>High commodity volumes/ frequency</a:t>
          </a:r>
        </a:p>
        <a:p>
          <a:pPr marL="114300" lvl="1" indent="-114300" algn="l" defTabSz="666750">
            <a:lnSpc>
              <a:spcPct val="100000"/>
            </a:lnSpc>
            <a:spcBef>
              <a:spcPct val="0"/>
            </a:spcBef>
            <a:spcAft>
              <a:spcPts val="400"/>
            </a:spcAft>
            <a:buChar char="•"/>
          </a:pPr>
          <a:r>
            <a:rPr lang="en-GB" sz="1500" kern="1200" dirty="0"/>
            <a:t>Live interceptions</a:t>
          </a:r>
        </a:p>
      </dsp:txBody>
      <dsp:txXfrm rot="-5400000">
        <a:off x="847873" y="41816"/>
        <a:ext cx="4188212" cy="710444"/>
      </dsp:txXfrm>
    </dsp:sp>
    <dsp:sp modelId="{26EA31C9-BD67-F44B-80DE-37D0EE386799}">
      <dsp:nvSpPr>
        <dsp:cNvPr id="0" name=""/>
        <dsp:cNvSpPr/>
      </dsp:nvSpPr>
      <dsp:spPr>
        <a:xfrm rot="5400000">
          <a:off x="-181687" y="1249201"/>
          <a:ext cx="1211247" cy="847873"/>
        </a:xfrm>
        <a:prstGeom prst="chevron">
          <a:avLst/>
        </a:prstGeom>
        <a:solidFill>
          <a:srgbClr val="FF93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GB" sz="1400" b="1" kern="1200" dirty="0"/>
            <a:t>Med</a:t>
          </a:r>
        </a:p>
      </dsp:txBody>
      <dsp:txXfrm rot="-5400000">
        <a:off x="1" y="1491451"/>
        <a:ext cx="847873" cy="363374"/>
      </dsp:txXfrm>
    </dsp:sp>
    <dsp:sp modelId="{78061585-8583-8846-ABE4-44DFF09065BA}">
      <dsp:nvSpPr>
        <dsp:cNvPr id="0" name=""/>
        <dsp:cNvSpPr/>
      </dsp:nvSpPr>
      <dsp:spPr>
        <a:xfrm rot="5400000">
          <a:off x="2567540" y="-652153"/>
          <a:ext cx="787310" cy="4226645"/>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100000"/>
            </a:lnSpc>
            <a:spcBef>
              <a:spcPct val="0"/>
            </a:spcBef>
            <a:spcAft>
              <a:spcPts val="400"/>
            </a:spcAft>
            <a:buChar char="•"/>
          </a:pPr>
          <a:r>
            <a:rPr lang="en-GB" sz="1500" kern="1200"/>
            <a:t>Entry requires a combination of events</a:t>
          </a:r>
          <a:endParaRPr lang="en-GB" sz="1500" kern="1200" dirty="0"/>
        </a:p>
        <a:p>
          <a:pPr marL="114300" lvl="1" indent="-114300" algn="l" defTabSz="666750">
            <a:lnSpc>
              <a:spcPct val="100000"/>
            </a:lnSpc>
            <a:spcBef>
              <a:spcPct val="0"/>
            </a:spcBef>
            <a:spcAft>
              <a:spcPts val="400"/>
            </a:spcAft>
            <a:buChar char="•"/>
          </a:pPr>
          <a:r>
            <a:rPr lang="en-GB" sz="1500" kern="1200" dirty="0"/>
            <a:t>Introduction/ interception in other countries reported from similar pathway(s)</a:t>
          </a:r>
        </a:p>
      </dsp:txBody>
      <dsp:txXfrm rot="-5400000">
        <a:off x="847873" y="1105947"/>
        <a:ext cx="4188212" cy="710444"/>
      </dsp:txXfrm>
    </dsp:sp>
    <dsp:sp modelId="{39283992-55D0-DD4F-98D6-2DED0B281C5E}">
      <dsp:nvSpPr>
        <dsp:cNvPr id="0" name=""/>
        <dsp:cNvSpPr/>
      </dsp:nvSpPr>
      <dsp:spPr>
        <a:xfrm rot="5400000">
          <a:off x="-181687" y="2313332"/>
          <a:ext cx="1211247" cy="847873"/>
        </a:xfrm>
        <a:prstGeom prst="chevron">
          <a:avLst/>
        </a:prstGeom>
        <a:solidFill>
          <a:srgbClr val="FFC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GB" sz="1400" b="1" kern="1200" dirty="0"/>
            <a:t>Low</a:t>
          </a:r>
        </a:p>
      </dsp:txBody>
      <dsp:txXfrm rot="-5400000">
        <a:off x="1" y="2555582"/>
        <a:ext cx="847873" cy="363374"/>
      </dsp:txXfrm>
    </dsp:sp>
    <dsp:sp modelId="{050FB562-44AF-C142-B7AB-0D35EE336D98}">
      <dsp:nvSpPr>
        <dsp:cNvPr id="0" name=""/>
        <dsp:cNvSpPr/>
      </dsp:nvSpPr>
      <dsp:spPr>
        <a:xfrm rot="5400000">
          <a:off x="2567540" y="411977"/>
          <a:ext cx="787310" cy="4226645"/>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100000"/>
            </a:lnSpc>
            <a:spcBef>
              <a:spcPct val="0"/>
            </a:spcBef>
            <a:spcAft>
              <a:spcPts val="400"/>
            </a:spcAft>
            <a:buChar char="•"/>
          </a:pPr>
          <a:r>
            <a:rPr lang="en-GB" sz="1500" kern="1200"/>
            <a:t>Entry unlikely but possible. </a:t>
          </a:r>
          <a:endParaRPr lang="en-GB" sz="1500" kern="1200" dirty="0"/>
        </a:p>
        <a:p>
          <a:pPr marL="114300" lvl="1" indent="-114300" algn="l" defTabSz="666750">
            <a:lnSpc>
              <a:spcPct val="100000"/>
            </a:lnSpc>
            <a:spcBef>
              <a:spcPct val="0"/>
            </a:spcBef>
            <a:spcAft>
              <a:spcPts val="400"/>
            </a:spcAft>
            <a:buChar char="•"/>
          </a:pPr>
          <a:r>
            <a:rPr lang="en-GB" sz="1500" kern="1200" dirty="0"/>
            <a:t>Transport conditions and general pest management procedures unfavourable</a:t>
          </a:r>
        </a:p>
      </dsp:txBody>
      <dsp:txXfrm rot="-5400000">
        <a:off x="847873" y="2170078"/>
        <a:ext cx="4188212" cy="710444"/>
      </dsp:txXfrm>
    </dsp:sp>
    <dsp:sp modelId="{FBC6FA13-BCDA-7846-A091-A40D66346A55}">
      <dsp:nvSpPr>
        <dsp:cNvPr id="0" name=""/>
        <dsp:cNvSpPr/>
      </dsp:nvSpPr>
      <dsp:spPr>
        <a:xfrm rot="5400000">
          <a:off x="-181687" y="3377463"/>
          <a:ext cx="1211247" cy="847873"/>
        </a:xfrm>
        <a:prstGeom prst="chevron">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a:t>Negligible</a:t>
          </a:r>
          <a:endParaRPr lang="en-GB" sz="1400" kern="1200" dirty="0"/>
        </a:p>
      </dsp:txBody>
      <dsp:txXfrm rot="-5400000">
        <a:off x="1" y="3619713"/>
        <a:ext cx="847873" cy="363374"/>
      </dsp:txXfrm>
    </dsp:sp>
    <dsp:sp modelId="{FA9A4FDB-165A-A543-B6E5-8121D8A7DA02}">
      <dsp:nvSpPr>
        <dsp:cNvPr id="0" name=""/>
        <dsp:cNvSpPr/>
      </dsp:nvSpPr>
      <dsp:spPr>
        <a:xfrm rot="5400000">
          <a:off x="2567540" y="1476109"/>
          <a:ext cx="787310" cy="4226645"/>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GB" sz="1500" kern="1200" dirty="0"/>
            <a:t>Probability of entry extremely low</a:t>
          </a:r>
        </a:p>
        <a:p>
          <a:pPr marL="114300" lvl="1" indent="-114300" algn="l" defTabSz="666750">
            <a:lnSpc>
              <a:spcPct val="90000"/>
            </a:lnSpc>
            <a:spcBef>
              <a:spcPct val="0"/>
            </a:spcBef>
            <a:spcAft>
              <a:spcPct val="15000"/>
            </a:spcAft>
            <a:buChar char="•"/>
          </a:pPr>
          <a:r>
            <a:rPr lang="en-GB" sz="1500" kern="1200" dirty="0"/>
            <a:t>No reports via a similar pathway elsewhere</a:t>
          </a:r>
        </a:p>
      </dsp:txBody>
      <dsp:txXfrm rot="-5400000">
        <a:off x="847873" y="3234210"/>
        <a:ext cx="4188212" cy="7104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783DC-9E87-CD40-97D9-6A345C756C8D}">
      <dsp:nvSpPr>
        <dsp:cNvPr id="0" name=""/>
        <dsp:cNvSpPr/>
      </dsp:nvSpPr>
      <dsp:spPr>
        <a:xfrm rot="5400000">
          <a:off x="-177244" y="182518"/>
          <a:ext cx="1181626" cy="827138"/>
        </a:xfrm>
        <a:prstGeom prst="chevron">
          <a:avLst/>
        </a:prstGeom>
        <a:solidFill>
          <a:srgbClr val="C00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GB" sz="1400" b="1" kern="1200" dirty="0"/>
            <a:t>High</a:t>
          </a:r>
        </a:p>
      </dsp:txBody>
      <dsp:txXfrm rot="-5400000">
        <a:off x="0" y="418843"/>
        <a:ext cx="827138" cy="354488"/>
      </dsp:txXfrm>
    </dsp:sp>
    <dsp:sp modelId="{AF974FF3-BA98-CD4E-991B-498ECB14D3EF}">
      <dsp:nvSpPr>
        <dsp:cNvPr id="0" name=""/>
        <dsp:cNvSpPr/>
      </dsp:nvSpPr>
      <dsp:spPr>
        <a:xfrm rot="5400000">
          <a:off x="2829690" y="-1997277"/>
          <a:ext cx="768057" cy="4773160"/>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100000"/>
            </a:lnSpc>
            <a:spcBef>
              <a:spcPct val="0"/>
            </a:spcBef>
            <a:spcAft>
              <a:spcPts val="400"/>
            </a:spcAft>
            <a:buChar char="•"/>
          </a:pPr>
          <a:r>
            <a:rPr lang="en-GB" sz="1500" kern="1200"/>
            <a:t>Very likely to establish</a:t>
          </a:r>
          <a:endParaRPr lang="en-GB" sz="1500" kern="1200" dirty="0"/>
        </a:p>
        <a:p>
          <a:pPr marL="114300" lvl="1" indent="-114300" algn="l" defTabSz="666750">
            <a:lnSpc>
              <a:spcPct val="100000"/>
            </a:lnSpc>
            <a:spcBef>
              <a:spcPct val="0"/>
            </a:spcBef>
            <a:spcAft>
              <a:spcPts val="400"/>
            </a:spcAft>
            <a:buChar char="•"/>
          </a:pPr>
          <a:r>
            <a:rPr lang="en-GB" sz="1500" kern="1200" dirty="0"/>
            <a:t>Preferred climatic zones, hosts, habitats, vectors widely distributed</a:t>
          </a:r>
          <a:endParaRPr lang="en-GB" sz="1500" b="1" kern="1200" dirty="0"/>
        </a:p>
        <a:p>
          <a:pPr marL="114300" lvl="1" indent="-114300" algn="l" defTabSz="666750">
            <a:lnSpc>
              <a:spcPct val="100000"/>
            </a:lnSpc>
            <a:spcBef>
              <a:spcPct val="0"/>
            </a:spcBef>
            <a:spcAft>
              <a:spcPts val="400"/>
            </a:spcAft>
            <a:buChar char="•"/>
          </a:pPr>
          <a:r>
            <a:rPr lang="en-GB" sz="1500" kern="1200" dirty="0"/>
            <a:t>Pest has established elsewhere</a:t>
          </a:r>
          <a:endParaRPr lang="en-GB" sz="1500" b="1" kern="1200" dirty="0"/>
        </a:p>
      </dsp:txBody>
      <dsp:txXfrm rot="-5400000">
        <a:off x="827139" y="42767"/>
        <a:ext cx="4735667" cy="693071"/>
      </dsp:txXfrm>
    </dsp:sp>
    <dsp:sp modelId="{42C5C8E7-AC16-2B4A-88B9-A53C2BC4C868}">
      <dsp:nvSpPr>
        <dsp:cNvPr id="0" name=""/>
        <dsp:cNvSpPr/>
      </dsp:nvSpPr>
      <dsp:spPr>
        <a:xfrm rot="5400000">
          <a:off x="-177244" y="1216767"/>
          <a:ext cx="1181626" cy="827138"/>
        </a:xfrm>
        <a:prstGeom prst="chevron">
          <a:avLst/>
        </a:prstGeom>
        <a:solidFill>
          <a:srgbClr val="FF93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GB" sz="1400" b="1" kern="1200" dirty="0"/>
            <a:t>Med</a:t>
          </a:r>
        </a:p>
      </dsp:txBody>
      <dsp:txXfrm rot="-5400000">
        <a:off x="0" y="1453092"/>
        <a:ext cx="827138" cy="354488"/>
      </dsp:txXfrm>
    </dsp:sp>
    <dsp:sp modelId="{574E776B-A66B-8744-A3C7-11EF079D1A26}">
      <dsp:nvSpPr>
        <dsp:cNvPr id="0" name=""/>
        <dsp:cNvSpPr/>
      </dsp:nvSpPr>
      <dsp:spPr>
        <a:xfrm rot="5400000">
          <a:off x="2829690" y="-963027"/>
          <a:ext cx="768057" cy="4773160"/>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100000"/>
            </a:lnSpc>
            <a:spcBef>
              <a:spcPct val="0"/>
            </a:spcBef>
            <a:spcAft>
              <a:spcPts val="400"/>
            </a:spcAft>
            <a:buChar char="•"/>
          </a:pPr>
          <a:r>
            <a:rPr lang="en-GB" sz="1500" kern="1200" dirty="0"/>
            <a:t>Likely to establish in parts</a:t>
          </a:r>
        </a:p>
        <a:p>
          <a:pPr marL="114300" lvl="1" indent="-114300" algn="l" defTabSz="666750">
            <a:lnSpc>
              <a:spcPct val="100000"/>
            </a:lnSpc>
            <a:spcBef>
              <a:spcPct val="0"/>
            </a:spcBef>
            <a:spcAft>
              <a:spcPts val="400"/>
            </a:spcAft>
            <a:buChar char="•"/>
          </a:pPr>
          <a:r>
            <a:rPr lang="en-GB" sz="1500" kern="1200" dirty="0"/>
            <a:t>Tolerated climatic zones, suitable hosts and habitats</a:t>
          </a:r>
        </a:p>
        <a:p>
          <a:pPr marL="114300" lvl="1" indent="-114300" algn="l" defTabSz="666750">
            <a:lnSpc>
              <a:spcPct val="100000"/>
            </a:lnSpc>
            <a:spcBef>
              <a:spcPct val="0"/>
            </a:spcBef>
            <a:spcAft>
              <a:spcPts val="400"/>
            </a:spcAft>
            <a:buChar char="•"/>
          </a:pPr>
          <a:r>
            <a:rPr lang="en-GB" sz="1500" kern="1200" dirty="0"/>
            <a:t>Temporary populations may adapt</a:t>
          </a:r>
        </a:p>
      </dsp:txBody>
      <dsp:txXfrm rot="-5400000">
        <a:off x="827139" y="1077017"/>
        <a:ext cx="4735667" cy="693071"/>
      </dsp:txXfrm>
    </dsp:sp>
    <dsp:sp modelId="{C6FBC353-0C1F-D643-8346-7FC9FD836BA3}">
      <dsp:nvSpPr>
        <dsp:cNvPr id="0" name=""/>
        <dsp:cNvSpPr/>
      </dsp:nvSpPr>
      <dsp:spPr>
        <a:xfrm rot="5400000">
          <a:off x="-177244" y="2251017"/>
          <a:ext cx="1181626" cy="827138"/>
        </a:xfrm>
        <a:prstGeom prst="chevron">
          <a:avLst/>
        </a:prstGeom>
        <a:solidFill>
          <a:srgbClr val="FFC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GB" sz="1400" b="1" kern="1200" dirty="0"/>
            <a:t>Low</a:t>
          </a:r>
        </a:p>
      </dsp:txBody>
      <dsp:txXfrm rot="-5400000">
        <a:off x="0" y="2487342"/>
        <a:ext cx="827138" cy="354488"/>
      </dsp:txXfrm>
    </dsp:sp>
    <dsp:sp modelId="{EFD24628-16DB-1E48-B07C-F5800F7A8665}">
      <dsp:nvSpPr>
        <dsp:cNvPr id="0" name=""/>
        <dsp:cNvSpPr/>
      </dsp:nvSpPr>
      <dsp:spPr>
        <a:xfrm rot="5400000">
          <a:off x="2829690" y="71221"/>
          <a:ext cx="768057" cy="4773160"/>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100000"/>
            </a:lnSpc>
            <a:spcBef>
              <a:spcPct val="0"/>
            </a:spcBef>
            <a:spcAft>
              <a:spcPts val="400"/>
            </a:spcAft>
            <a:buChar char="•"/>
          </a:pPr>
          <a:r>
            <a:rPr lang="en-GB" sz="1500" kern="1200" dirty="0"/>
            <a:t>Unlikely to establish in most parts</a:t>
          </a:r>
        </a:p>
        <a:p>
          <a:pPr marL="114300" lvl="1" indent="-114300" algn="l" defTabSz="666750">
            <a:lnSpc>
              <a:spcPct val="100000"/>
            </a:lnSpc>
            <a:spcBef>
              <a:spcPct val="0"/>
            </a:spcBef>
            <a:spcAft>
              <a:spcPts val="400"/>
            </a:spcAft>
            <a:buChar char="•"/>
          </a:pPr>
          <a:r>
            <a:rPr lang="en-GB" sz="1500" kern="1200" dirty="0"/>
            <a:t>Overwintering in protected environments, </a:t>
          </a:r>
          <a:br>
            <a:rPr lang="en-GB" sz="1500" kern="1200" dirty="0"/>
          </a:br>
          <a:r>
            <a:rPr lang="en-GB" sz="1500" kern="1200" dirty="0"/>
            <a:t>mild winters</a:t>
          </a:r>
        </a:p>
        <a:p>
          <a:pPr marL="114300" lvl="1" indent="-114300" algn="l" defTabSz="666750">
            <a:lnSpc>
              <a:spcPct val="100000"/>
            </a:lnSpc>
            <a:spcBef>
              <a:spcPct val="0"/>
            </a:spcBef>
            <a:spcAft>
              <a:spcPts val="400"/>
            </a:spcAft>
            <a:buChar char="•"/>
          </a:pPr>
          <a:r>
            <a:rPr lang="en-GB" sz="1500" kern="1200" dirty="0"/>
            <a:t>Main hosts, vectors sparse or absent</a:t>
          </a:r>
        </a:p>
      </dsp:txBody>
      <dsp:txXfrm rot="-5400000">
        <a:off x="827139" y="2111266"/>
        <a:ext cx="4735667" cy="693071"/>
      </dsp:txXfrm>
    </dsp:sp>
    <dsp:sp modelId="{BF1A3D79-A004-AA43-B8C3-EE83F1C83774}">
      <dsp:nvSpPr>
        <dsp:cNvPr id="0" name=""/>
        <dsp:cNvSpPr/>
      </dsp:nvSpPr>
      <dsp:spPr>
        <a:xfrm rot="5400000">
          <a:off x="-177244" y="3285266"/>
          <a:ext cx="1181626" cy="827138"/>
        </a:xfrm>
        <a:prstGeom prst="chevron">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a:t>Negligible</a:t>
          </a:r>
          <a:endParaRPr lang="en-GB" sz="1400" kern="1200" dirty="0"/>
        </a:p>
      </dsp:txBody>
      <dsp:txXfrm rot="-5400000">
        <a:off x="0" y="3521591"/>
        <a:ext cx="827138" cy="354488"/>
      </dsp:txXfrm>
    </dsp:sp>
    <dsp:sp modelId="{A157C2D2-3423-344A-B98A-53F84294EA6A}">
      <dsp:nvSpPr>
        <dsp:cNvPr id="0" name=""/>
        <dsp:cNvSpPr/>
      </dsp:nvSpPr>
      <dsp:spPr>
        <a:xfrm rot="5400000">
          <a:off x="2829690" y="1105471"/>
          <a:ext cx="768057" cy="4773160"/>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GB" sz="1500" kern="1200"/>
            <a:t>No potential to establish</a:t>
          </a:r>
          <a:endParaRPr lang="en-GB" sz="1500" kern="1200" dirty="0"/>
        </a:p>
        <a:p>
          <a:pPr marL="114300" lvl="1" indent="-114300" algn="l" defTabSz="666750">
            <a:lnSpc>
              <a:spcPct val="90000"/>
            </a:lnSpc>
            <a:spcBef>
              <a:spcPct val="0"/>
            </a:spcBef>
            <a:spcAft>
              <a:spcPct val="15000"/>
            </a:spcAft>
            <a:buChar char="•"/>
          </a:pPr>
          <a:r>
            <a:rPr lang="en-GB" sz="1500" kern="1200" dirty="0"/>
            <a:t>Climate, hosts, vectors not available</a:t>
          </a:r>
        </a:p>
      </dsp:txBody>
      <dsp:txXfrm rot="-5400000">
        <a:off x="827139" y="3145516"/>
        <a:ext cx="4735667" cy="69307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783DC-9E87-CD40-97D9-6A345C756C8D}">
      <dsp:nvSpPr>
        <dsp:cNvPr id="0" name=""/>
        <dsp:cNvSpPr/>
      </dsp:nvSpPr>
      <dsp:spPr>
        <a:xfrm rot="5400000">
          <a:off x="-119031" y="120895"/>
          <a:ext cx="793540" cy="555478"/>
        </a:xfrm>
        <a:prstGeom prst="chevron">
          <a:avLst/>
        </a:prstGeom>
        <a:solidFill>
          <a:srgbClr val="C00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rtl="0">
            <a:lnSpc>
              <a:spcPct val="90000"/>
            </a:lnSpc>
            <a:spcBef>
              <a:spcPct val="0"/>
            </a:spcBef>
            <a:spcAft>
              <a:spcPct val="35000"/>
            </a:spcAft>
            <a:buNone/>
          </a:pPr>
          <a:r>
            <a:rPr lang="en-GB" sz="900" b="1" kern="1200" dirty="0"/>
            <a:t>High</a:t>
          </a:r>
        </a:p>
      </dsp:txBody>
      <dsp:txXfrm rot="-5400000">
        <a:off x="0" y="279603"/>
        <a:ext cx="555478" cy="238062"/>
      </dsp:txXfrm>
    </dsp:sp>
    <dsp:sp modelId="{AF974FF3-BA98-CD4E-991B-498ECB14D3EF}">
      <dsp:nvSpPr>
        <dsp:cNvPr id="0" name=""/>
        <dsp:cNvSpPr/>
      </dsp:nvSpPr>
      <dsp:spPr>
        <a:xfrm rot="5400000">
          <a:off x="2338725" y="-1781381"/>
          <a:ext cx="515801" cy="4082294"/>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100000"/>
            </a:lnSpc>
            <a:spcBef>
              <a:spcPct val="0"/>
            </a:spcBef>
            <a:spcAft>
              <a:spcPts val="400"/>
            </a:spcAft>
            <a:buChar char="•"/>
          </a:pPr>
          <a:r>
            <a:rPr lang="en-GB" sz="1400" kern="1200" dirty="0"/>
            <a:t>Frequent entry of sizeable populations to destinations conducive to establishment</a:t>
          </a:r>
        </a:p>
      </dsp:txBody>
      <dsp:txXfrm rot="-5400000">
        <a:off x="555479" y="27044"/>
        <a:ext cx="4057115" cy="465443"/>
      </dsp:txXfrm>
    </dsp:sp>
    <dsp:sp modelId="{42C5C8E7-AC16-2B4A-88B9-A53C2BC4C868}">
      <dsp:nvSpPr>
        <dsp:cNvPr id="0" name=""/>
        <dsp:cNvSpPr/>
      </dsp:nvSpPr>
      <dsp:spPr>
        <a:xfrm rot="5400000">
          <a:off x="-119031" y="757390"/>
          <a:ext cx="793540" cy="555478"/>
        </a:xfrm>
        <a:prstGeom prst="chevron">
          <a:avLst/>
        </a:prstGeom>
        <a:solidFill>
          <a:srgbClr val="FF93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rtl="0">
            <a:lnSpc>
              <a:spcPct val="90000"/>
            </a:lnSpc>
            <a:spcBef>
              <a:spcPct val="0"/>
            </a:spcBef>
            <a:spcAft>
              <a:spcPct val="35000"/>
            </a:spcAft>
            <a:buNone/>
          </a:pPr>
          <a:r>
            <a:rPr lang="en-GB" sz="900" b="1" kern="1200" dirty="0"/>
            <a:t>Med</a:t>
          </a:r>
        </a:p>
      </dsp:txBody>
      <dsp:txXfrm rot="-5400000">
        <a:off x="0" y="916098"/>
        <a:ext cx="555478" cy="238062"/>
      </dsp:txXfrm>
    </dsp:sp>
    <dsp:sp modelId="{574E776B-A66B-8744-A3C7-11EF079D1A26}">
      <dsp:nvSpPr>
        <dsp:cNvPr id="0" name=""/>
        <dsp:cNvSpPr/>
      </dsp:nvSpPr>
      <dsp:spPr>
        <a:xfrm rot="5400000">
          <a:off x="2338725" y="-1144886"/>
          <a:ext cx="515801" cy="4082294"/>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100000"/>
            </a:lnSpc>
            <a:spcBef>
              <a:spcPct val="0"/>
            </a:spcBef>
            <a:spcAft>
              <a:spcPts val="400"/>
            </a:spcAft>
            <a:buChar char="•"/>
          </a:pPr>
          <a:r>
            <a:rPr lang="en-GB" sz="1500" kern="1200" dirty="0"/>
            <a:t>Low pest numbers entering or low probability of transport to parts with suitable climates, hosts and habitats </a:t>
          </a:r>
        </a:p>
      </dsp:txBody>
      <dsp:txXfrm rot="-5400000">
        <a:off x="555479" y="663539"/>
        <a:ext cx="4057115" cy="465443"/>
      </dsp:txXfrm>
    </dsp:sp>
    <dsp:sp modelId="{C6FBC353-0C1F-D643-8346-7FC9FD836BA3}">
      <dsp:nvSpPr>
        <dsp:cNvPr id="0" name=""/>
        <dsp:cNvSpPr/>
      </dsp:nvSpPr>
      <dsp:spPr>
        <a:xfrm rot="5400000">
          <a:off x="-119031" y="1393885"/>
          <a:ext cx="793540" cy="555478"/>
        </a:xfrm>
        <a:prstGeom prst="chevron">
          <a:avLst/>
        </a:prstGeom>
        <a:solidFill>
          <a:srgbClr val="FFC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rtl="0">
            <a:lnSpc>
              <a:spcPct val="90000"/>
            </a:lnSpc>
            <a:spcBef>
              <a:spcPct val="0"/>
            </a:spcBef>
            <a:spcAft>
              <a:spcPct val="35000"/>
            </a:spcAft>
            <a:buNone/>
          </a:pPr>
          <a:r>
            <a:rPr lang="en-GB" sz="900" b="1" kern="1200" dirty="0"/>
            <a:t>Low</a:t>
          </a:r>
        </a:p>
      </dsp:txBody>
      <dsp:txXfrm rot="-5400000">
        <a:off x="0" y="1552593"/>
        <a:ext cx="555478" cy="238062"/>
      </dsp:txXfrm>
    </dsp:sp>
    <dsp:sp modelId="{EFD24628-16DB-1E48-B07C-F5800F7A8665}">
      <dsp:nvSpPr>
        <dsp:cNvPr id="0" name=""/>
        <dsp:cNvSpPr/>
      </dsp:nvSpPr>
      <dsp:spPr>
        <a:xfrm rot="5400000">
          <a:off x="2338725" y="-508391"/>
          <a:ext cx="515801" cy="4082294"/>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100000"/>
            </a:lnSpc>
            <a:spcBef>
              <a:spcPct val="0"/>
            </a:spcBef>
            <a:spcAft>
              <a:spcPts val="400"/>
            </a:spcAft>
            <a:buChar char="•"/>
          </a:pPr>
          <a:r>
            <a:rPr lang="en-GB" sz="1500" kern="1200" dirty="0"/>
            <a:t>Low pest numbers and limited opportunities to establish</a:t>
          </a:r>
        </a:p>
      </dsp:txBody>
      <dsp:txXfrm rot="-5400000">
        <a:off x="555479" y="1300034"/>
        <a:ext cx="4057115" cy="465443"/>
      </dsp:txXfrm>
    </dsp:sp>
    <dsp:sp modelId="{BF1A3D79-A004-AA43-B8C3-EE83F1C83774}">
      <dsp:nvSpPr>
        <dsp:cNvPr id="0" name=""/>
        <dsp:cNvSpPr/>
      </dsp:nvSpPr>
      <dsp:spPr>
        <a:xfrm rot="5400000">
          <a:off x="-119031" y="2030380"/>
          <a:ext cx="793540" cy="555478"/>
        </a:xfrm>
        <a:prstGeom prst="chevron">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a:t>Negligible</a:t>
          </a:r>
          <a:endParaRPr lang="en-GB" sz="900" kern="1200" dirty="0"/>
        </a:p>
      </dsp:txBody>
      <dsp:txXfrm rot="-5400000">
        <a:off x="0" y="2189088"/>
        <a:ext cx="555478" cy="238062"/>
      </dsp:txXfrm>
    </dsp:sp>
    <dsp:sp modelId="{A157C2D2-3423-344A-B98A-53F84294EA6A}">
      <dsp:nvSpPr>
        <dsp:cNvPr id="0" name=""/>
        <dsp:cNvSpPr/>
      </dsp:nvSpPr>
      <dsp:spPr>
        <a:xfrm rot="5400000">
          <a:off x="2338725" y="128103"/>
          <a:ext cx="515801" cy="4082294"/>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GB" sz="1500" kern="1200" dirty="0"/>
            <a:t>The PRA can stop</a:t>
          </a:r>
        </a:p>
      </dsp:txBody>
      <dsp:txXfrm rot="-5400000">
        <a:off x="555479" y="1936529"/>
        <a:ext cx="4057115" cy="46544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783DC-9E87-CD40-97D9-6A345C756C8D}">
      <dsp:nvSpPr>
        <dsp:cNvPr id="0" name=""/>
        <dsp:cNvSpPr/>
      </dsp:nvSpPr>
      <dsp:spPr>
        <a:xfrm rot="5400000">
          <a:off x="-177244" y="182518"/>
          <a:ext cx="1181626" cy="827138"/>
        </a:xfrm>
        <a:prstGeom prst="chevron">
          <a:avLst/>
        </a:prstGeom>
        <a:solidFill>
          <a:srgbClr val="C00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GB" sz="1400" b="1" kern="1200" dirty="0"/>
            <a:t>High</a:t>
          </a:r>
        </a:p>
      </dsp:txBody>
      <dsp:txXfrm rot="-5400000">
        <a:off x="0" y="418843"/>
        <a:ext cx="827138" cy="354488"/>
      </dsp:txXfrm>
    </dsp:sp>
    <dsp:sp modelId="{AF974FF3-BA98-CD4E-991B-498ECB14D3EF}">
      <dsp:nvSpPr>
        <dsp:cNvPr id="0" name=""/>
        <dsp:cNvSpPr/>
      </dsp:nvSpPr>
      <dsp:spPr>
        <a:xfrm rot="5400000">
          <a:off x="3035430" y="-2203017"/>
          <a:ext cx="768057" cy="5184640"/>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100000"/>
            </a:lnSpc>
            <a:spcBef>
              <a:spcPct val="0"/>
            </a:spcBef>
            <a:spcAft>
              <a:spcPts val="400"/>
            </a:spcAft>
            <a:buChar char="•"/>
          </a:pPr>
          <a:r>
            <a:rPr lang="en-GB" sz="1500" kern="1200" spc="-50" baseline="0" dirty="0"/>
            <a:t>Rapid spread and reproduction, likely to reach all potential areas in &lt;5 y*</a:t>
          </a:r>
        </a:p>
        <a:p>
          <a:pPr marL="114300" lvl="1" indent="-114300" algn="l" defTabSz="666750">
            <a:lnSpc>
              <a:spcPct val="100000"/>
            </a:lnSpc>
            <a:spcBef>
              <a:spcPct val="0"/>
            </a:spcBef>
            <a:spcAft>
              <a:spcPts val="400"/>
            </a:spcAft>
            <a:buChar char="•"/>
          </a:pPr>
          <a:r>
            <a:rPr lang="en-GB" sz="1500" kern="1200" dirty="0"/>
            <a:t>Multiple means</a:t>
          </a:r>
        </a:p>
        <a:p>
          <a:pPr marL="114300" lvl="1" indent="-114300" algn="l" defTabSz="666750">
            <a:lnSpc>
              <a:spcPct val="100000"/>
            </a:lnSpc>
            <a:spcBef>
              <a:spcPct val="0"/>
            </a:spcBef>
            <a:spcAft>
              <a:spcPts val="400"/>
            </a:spcAft>
            <a:buChar char="•"/>
          </a:pPr>
          <a:r>
            <a:rPr lang="en-GB" sz="1500" kern="1200" dirty="0"/>
            <a:t>Multiple foci</a:t>
          </a:r>
        </a:p>
      </dsp:txBody>
      <dsp:txXfrm rot="-5400000">
        <a:off x="827139" y="42767"/>
        <a:ext cx="5147147" cy="693071"/>
      </dsp:txXfrm>
    </dsp:sp>
    <dsp:sp modelId="{42C5C8E7-AC16-2B4A-88B9-A53C2BC4C868}">
      <dsp:nvSpPr>
        <dsp:cNvPr id="0" name=""/>
        <dsp:cNvSpPr/>
      </dsp:nvSpPr>
      <dsp:spPr>
        <a:xfrm rot="5400000">
          <a:off x="-177244" y="1216767"/>
          <a:ext cx="1181626" cy="827138"/>
        </a:xfrm>
        <a:prstGeom prst="chevron">
          <a:avLst/>
        </a:prstGeom>
        <a:solidFill>
          <a:srgbClr val="FF93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GB" sz="1400" b="1" kern="1200" dirty="0"/>
            <a:t>Med</a:t>
          </a:r>
        </a:p>
      </dsp:txBody>
      <dsp:txXfrm rot="-5400000">
        <a:off x="0" y="1453092"/>
        <a:ext cx="827138" cy="354488"/>
      </dsp:txXfrm>
    </dsp:sp>
    <dsp:sp modelId="{574E776B-A66B-8744-A3C7-11EF079D1A26}">
      <dsp:nvSpPr>
        <dsp:cNvPr id="0" name=""/>
        <dsp:cNvSpPr/>
      </dsp:nvSpPr>
      <dsp:spPr>
        <a:xfrm rot="5400000">
          <a:off x="3035430" y="-1168767"/>
          <a:ext cx="768057" cy="5184640"/>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100000"/>
            </a:lnSpc>
            <a:spcBef>
              <a:spcPct val="0"/>
            </a:spcBef>
            <a:spcAft>
              <a:spcPts val="400"/>
            </a:spcAft>
            <a:buChar char="•"/>
          </a:pPr>
          <a:r>
            <a:rPr lang="en-GB" sz="1500" kern="1200"/>
            <a:t>Likely to spread, may not reach all potential areas in 5 y</a:t>
          </a:r>
          <a:endParaRPr lang="en-GB" sz="1500" kern="1200" dirty="0"/>
        </a:p>
        <a:p>
          <a:pPr marL="114300" lvl="1" indent="-114300" algn="l" defTabSz="666750">
            <a:lnSpc>
              <a:spcPct val="100000"/>
            </a:lnSpc>
            <a:spcBef>
              <a:spcPct val="0"/>
            </a:spcBef>
            <a:spcAft>
              <a:spcPts val="400"/>
            </a:spcAft>
            <a:buChar char="•"/>
          </a:pPr>
          <a:r>
            <a:rPr lang="en-GB" sz="1500" kern="1200" dirty="0"/>
            <a:t>Some human-mediated transport</a:t>
          </a:r>
        </a:p>
        <a:p>
          <a:pPr marL="114300" lvl="1" indent="-114300" algn="l" defTabSz="666750">
            <a:lnSpc>
              <a:spcPct val="100000"/>
            </a:lnSpc>
            <a:spcBef>
              <a:spcPct val="0"/>
            </a:spcBef>
            <a:spcAft>
              <a:spcPts val="400"/>
            </a:spcAft>
            <a:buChar char="•"/>
          </a:pPr>
          <a:r>
            <a:rPr lang="en-GB" sz="1500" kern="1200" dirty="0"/>
            <a:t>Several foci </a:t>
          </a:r>
        </a:p>
      </dsp:txBody>
      <dsp:txXfrm rot="-5400000">
        <a:off x="827139" y="1077017"/>
        <a:ext cx="5147147" cy="693071"/>
      </dsp:txXfrm>
    </dsp:sp>
    <dsp:sp modelId="{C6FBC353-0C1F-D643-8346-7FC9FD836BA3}">
      <dsp:nvSpPr>
        <dsp:cNvPr id="0" name=""/>
        <dsp:cNvSpPr/>
      </dsp:nvSpPr>
      <dsp:spPr>
        <a:xfrm rot="5400000">
          <a:off x="-177244" y="2251017"/>
          <a:ext cx="1181626" cy="827138"/>
        </a:xfrm>
        <a:prstGeom prst="chevron">
          <a:avLst/>
        </a:prstGeom>
        <a:solidFill>
          <a:srgbClr val="FFC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GB" sz="1400" b="1" kern="1200" dirty="0"/>
            <a:t>Low</a:t>
          </a:r>
        </a:p>
      </dsp:txBody>
      <dsp:txXfrm rot="-5400000">
        <a:off x="0" y="2487342"/>
        <a:ext cx="827138" cy="354488"/>
      </dsp:txXfrm>
    </dsp:sp>
    <dsp:sp modelId="{EFD24628-16DB-1E48-B07C-F5800F7A8665}">
      <dsp:nvSpPr>
        <dsp:cNvPr id="0" name=""/>
        <dsp:cNvSpPr/>
      </dsp:nvSpPr>
      <dsp:spPr>
        <a:xfrm rot="5400000">
          <a:off x="3035430" y="-134518"/>
          <a:ext cx="768057" cy="5184640"/>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100000"/>
            </a:lnSpc>
            <a:spcBef>
              <a:spcPct val="0"/>
            </a:spcBef>
            <a:spcAft>
              <a:spcPts val="400"/>
            </a:spcAft>
            <a:buChar char="•"/>
          </a:pPr>
          <a:r>
            <a:rPr lang="en-GB" sz="1500" kern="1200" dirty="0"/>
            <a:t>Some potential for spread locally within a year but low capability to bridge gaps between suitable hosts and habitats</a:t>
          </a:r>
        </a:p>
      </dsp:txBody>
      <dsp:txXfrm rot="-5400000">
        <a:off x="827139" y="2111266"/>
        <a:ext cx="5147147" cy="693071"/>
      </dsp:txXfrm>
    </dsp:sp>
    <dsp:sp modelId="{BF1A3D79-A004-AA43-B8C3-EE83F1C83774}">
      <dsp:nvSpPr>
        <dsp:cNvPr id="0" name=""/>
        <dsp:cNvSpPr/>
      </dsp:nvSpPr>
      <dsp:spPr>
        <a:xfrm rot="5400000">
          <a:off x="-177244" y="3285266"/>
          <a:ext cx="1181626" cy="827138"/>
        </a:xfrm>
        <a:prstGeom prst="chevron">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a:t>Negligible</a:t>
          </a:r>
          <a:endParaRPr lang="en-GB" sz="1400" kern="1200" dirty="0"/>
        </a:p>
      </dsp:txBody>
      <dsp:txXfrm rot="-5400000">
        <a:off x="0" y="3521591"/>
        <a:ext cx="827138" cy="354488"/>
      </dsp:txXfrm>
    </dsp:sp>
    <dsp:sp modelId="{A157C2D2-3423-344A-B98A-53F84294EA6A}">
      <dsp:nvSpPr>
        <dsp:cNvPr id="0" name=""/>
        <dsp:cNvSpPr/>
      </dsp:nvSpPr>
      <dsp:spPr>
        <a:xfrm rot="5400000">
          <a:off x="3035430" y="899731"/>
          <a:ext cx="768057" cy="5184640"/>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GB" sz="1500" kern="1200"/>
            <a:t>Extremely low potential for natural spread</a:t>
          </a:r>
          <a:endParaRPr lang="en-GB" sz="1500" kern="1200" dirty="0"/>
        </a:p>
        <a:p>
          <a:pPr marL="114300" lvl="1" indent="-114300" algn="l" defTabSz="666750">
            <a:lnSpc>
              <a:spcPct val="90000"/>
            </a:lnSpc>
            <a:spcBef>
              <a:spcPct val="0"/>
            </a:spcBef>
            <a:spcAft>
              <a:spcPct val="15000"/>
            </a:spcAft>
            <a:buChar char="•"/>
          </a:pPr>
          <a:r>
            <a:rPr lang="en-GB" sz="1500" kern="1200" dirty="0"/>
            <a:t>Very specific requirements for establishment</a:t>
          </a:r>
        </a:p>
      </dsp:txBody>
      <dsp:txXfrm rot="-5400000">
        <a:off x="827139" y="3145516"/>
        <a:ext cx="5147147" cy="69307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783DC-9E87-CD40-97D9-6A345C756C8D}">
      <dsp:nvSpPr>
        <dsp:cNvPr id="0" name=""/>
        <dsp:cNvSpPr/>
      </dsp:nvSpPr>
      <dsp:spPr>
        <a:xfrm rot="5400000">
          <a:off x="-184611" y="188091"/>
          <a:ext cx="1230742" cy="861520"/>
        </a:xfrm>
        <a:prstGeom prst="chevron">
          <a:avLst/>
        </a:prstGeom>
        <a:solidFill>
          <a:srgbClr val="C00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rtl="0">
            <a:lnSpc>
              <a:spcPct val="90000"/>
            </a:lnSpc>
            <a:spcBef>
              <a:spcPct val="0"/>
            </a:spcBef>
            <a:spcAft>
              <a:spcPct val="35000"/>
            </a:spcAft>
            <a:buNone/>
          </a:pPr>
          <a:r>
            <a:rPr lang="en-GB" sz="1500" b="1" kern="1200" dirty="0"/>
            <a:t>High</a:t>
          </a:r>
        </a:p>
      </dsp:txBody>
      <dsp:txXfrm rot="-5400000">
        <a:off x="0" y="434240"/>
        <a:ext cx="861520" cy="369222"/>
      </dsp:txXfrm>
    </dsp:sp>
    <dsp:sp modelId="{AF974FF3-BA98-CD4E-991B-498ECB14D3EF}">
      <dsp:nvSpPr>
        <dsp:cNvPr id="0" name=""/>
        <dsp:cNvSpPr/>
      </dsp:nvSpPr>
      <dsp:spPr>
        <a:xfrm rot="5400000">
          <a:off x="3048088" y="-2186568"/>
          <a:ext cx="799982" cy="5173118"/>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100000"/>
            </a:lnSpc>
            <a:spcBef>
              <a:spcPct val="0"/>
            </a:spcBef>
            <a:spcAft>
              <a:spcPts val="400"/>
            </a:spcAft>
            <a:buChar char="•"/>
          </a:pPr>
          <a:r>
            <a:rPr lang="en-GB" sz="2200" kern="1200" dirty="0"/>
            <a:t>Major damage to crops or the environment; vector of regulated pest</a:t>
          </a:r>
          <a:endParaRPr lang="en-GB" sz="2200" kern="1200" spc="-50" baseline="0" dirty="0"/>
        </a:p>
        <a:p>
          <a:pPr marL="228600" lvl="1" indent="-228600" algn="l" defTabSz="977900">
            <a:lnSpc>
              <a:spcPct val="100000"/>
            </a:lnSpc>
            <a:spcBef>
              <a:spcPct val="0"/>
            </a:spcBef>
            <a:spcAft>
              <a:spcPts val="400"/>
            </a:spcAft>
            <a:buChar char="•"/>
          </a:pPr>
          <a:r>
            <a:rPr lang="en-GB" sz="2200" kern="1200" dirty="0"/>
            <a:t>Costly to control; will affect trade</a:t>
          </a:r>
          <a:endParaRPr lang="en-GB" sz="2200" kern="1200" spc="-50" baseline="0" dirty="0"/>
        </a:p>
      </dsp:txBody>
      <dsp:txXfrm rot="-5400000">
        <a:off x="861520" y="39052"/>
        <a:ext cx="5134066" cy="721878"/>
      </dsp:txXfrm>
    </dsp:sp>
    <dsp:sp modelId="{42C5C8E7-AC16-2B4A-88B9-A53C2BC4C868}">
      <dsp:nvSpPr>
        <dsp:cNvPr id="0" name=""/>
        <dsp:cNvSpPr/>
      </dsp:nvSpPr>
      <dsp:spPr>
        <a:xfrm rot="5400000">
          <a:off x="-184611" y="1271980"/>
          <a:ext cx="1230742" cy="861520"/>
        </a:xfrm>
        <a:prstGeom prst="chevron">
          <a:avLst/>
        </a:prstGeom>
        <a:solidFill>
          <a:srgbClr val="FF93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rtl="0">
            <a:lnSpc>
              <a:spcPct val="90000"/>
            </a:lnSpc>
            <a:spcBef>
              <a:spcPct val="0"/>
            </a:spcBef>
            <a:spcAft>
              <a:spcPct val="35000"/>
            </a:spcAft>
            <a:buNone/>
          </a:pPr>
          <a:r>
            <a:rPr lang="en-GB" sz="1500" b="1" kern="1200" dirty="0"/>
            <a:t>Med</a:t>
          </a:r>
        </a:p>
      </dsp:txBody>
      <dsp:txXfrm rot="-5400000">
        <a:off x="0" y="1518129"/>
        <a:ext cx="861520" cy="369222"/>
      </dsp:txXfrm>
    </dsp:sp>
    <dsp:sp modelId="{574E776B-A66B-8744-A3C7-11EF079D1A26}">
      <dsp:nvSpPr>
        <dsp:cNvPr id="0" name=""/>
        <dsp:cNvSpPr/>
      </dsp:nvSpPr>
      <dsp:spPr>
        <a:xfrm rot="5400000">
          <a:off x="3048088" y="-1099199"/>
          <a:ext cx="799982" cy="5173118"/>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100000"/>
            </a:lnSpc>
            <a:spcBef>
              <a:spcPct val="0"/>
            </a:spcBef>
            <a:spcAft>
              <a:spcPts val="400"/>
            </a:spcAft>
            <a:buChar char="•"/>
          </a:pPr>
          <a:r>
            <a:rPr lang="en-GB" sz="2200" kern="1200" dirty="0"/>
            <a:t>Moderate economic or environmental impact</a:t>
          </a:r>
        </a:p>
      </dsp:txBody>
      <dsp:txXfrm rot="-5400000">
        <a:off x="861520" y="1126421"/>
        <a:ext cx="5134066" cy="721878"/>
      </dsp:txXfrm>
    </dsp:sp>
    <dsp:sp modelId="{C6FBC353-0C1F-D643-8346-7FC9FD836BA3}">
      <dsp:nvSpPr>
        <dsp:cNvPr id="0" name=""/>
        <dsp:cNvSpPr/>
      </dsp:nvSpPr>
      <dsp:spPr>
        <a:xfrm rot="5400000">
          <a:off x="-184611" y="2355868"/>
          <a:ext cx="1230742" cy="861520"/>
        </a:xfrm>
        <a:prstGeom prst="chevron">
          <a:avLst/>
        </a:prstGeom>
        <a:solidFill>
          <a:srgbClr val="FFC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rtl="0">
            <a:lnSpc>
              <a:spcPct val="90000"/>
            </a:lnSpc>
            <a:spcBef>
              <a:spcPct val="0"/>
            </a:spcBef>
            <a:spcAft>
              <a:spcPct val="35000"/>
            </a:spcAft>
            <a:buNone/>
          </a:pPr>
          <a:r>
            <a:rPr lang="en-GB" sz="1500" b="1" kern="1200" dirty="0"/>
            <a:t>Low</a:t>
          </a:r>
        </a:p>
      </dsp:txBody>
      <dsp:txXfrm rot="-5400000">
        <a:off x="0" y="2602017"/>
        <a:ext cx="861520" cy="369222"/>
      </dsp:txXfrm>
    </dsp:sp>
    <dsp:sp modelId="{EFD24628-16DB-1E48-B07C-F5800F7A8665}">
      <dsp:nvSpPr>
        <dsp:cNvPr id="0" name=""/>
        <dsp:cNvSpPr/>
      </dsp:nvSpPr>
      <dsp:spPr>
        <a:xfrm rot="5400000">
          <a:off x="3048088" y="-15310"/>
          <a:ext cx="799982" cy="5173118"/>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100000"/>
            </a:lnSpc>
            <a:spcBef>
              <a:spcPct val="0"/>
            </a:spcBef>
            <a:spcAft>
              <a:spcPts val="400"/>
            </a:spcAft>
            <a:buChar char="•"/>
          </a:pPr>
          <a:r>
            <a:rPr lang="en-GB" sz="2200" kern="1200" dirty="0"/>
            <a:t>Minor impact</a:t>
          </a:r>
        </a:p>
        <a:p>
          <a:pPr marL="228600" lvl="1" indent="-228600" algn="l" defTabSz="977900">
            <a:lnSpc>
              <a:spcPct val="100000"/>
            </a:lnSpc>
            <a:spcBef>
              <a:spcPct val="0"/>
            </a:spcBef>
            <a:spcAft>
              <a:spcPts val="400"/>
            </a:spcAft>
            <a:buChar char="•"/>
          </a:pPr>
          <a:r>
            <a:rPr lang="en-GB" sz="2200" kern="1200" dirty="0"/>
            <a:t>Existing mitigation measures</a:t>
          </a:r>
        </a:p>
      </dsp:txBody>
      <dsp:txXfrm rot="-5400000">
        <a:off x="861520" y="2210310"/>
        <a:ext cx="5134066" cy="721878"/>
      </dsp:txXfrm>
    </dsp:sp>
    <dsp:sp modelId="{BF1A3D79-A004-AA43-B8C3-EE83F1C83774}">
      <dsp:nvSpPr>
        <dsp:cNvPr id="0" name=""/>
        <dsp:cNvSpPr/>
      </dsp:nvSpPr>
      <dsp:spPr>
        <a:xfrm rot="5400000">
          <a:off x="-184611" y="3439756"/>
          <a:ext cx="1230742" cy="861520"/>
        </a:xfrm>
        <a:prstGeom prst="chevron">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a:t>Negligible</a:t>
          </a:r>
          <a:endParaRPr lang="en-GB" sz="1500" kern="1200" dirty="0"/>
        </a:p>
      </dsp:txBody>
      <dsp:txXfrm rot="-5400000">
        <a:off x="0" y="3685905"/>
        <a:ext cx="861520" cy="369222"/>
      </dsp:txXfrm>
    </dsp:sp>
    <dsp:sp modelId="{A157C2D2-3423-344A-B98A-53F84294EA6A}">
      <dsp:nvSpPr>
        <dsp:cNvPr id="0" name=""/>
        <dsp:cNvSpPr/>
      </dsp:nvSpPr>
      <dsp:spPr>
        <a:xfrm rot="5400000">
          <a:off x="3048088" y="1068577"/>
          <a:ext cx="799982" cy="5173118"/>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sz="2200" kern="1200" dirty="0"/>
            <a:t>No impact expected</a:t>
          </a:r>
        </a:p>
      </dsp:txBody>
      <dsp:txXfrm rot="-5400000">
        <a:off x="861520" y="3294197"/>
        <a:ext cx="5134066" cy="72187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0C1ED8-23B9-8D4F-AADC-AC687C2DAEC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918B3CB-7503-754E-91E8-70EF7BAA1DE1}"/>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46C8D5-A618-BE43-A4DD-DED0B6B1ED05}" type="datetimeFigureOut">
              <a:rPr lang="en-US" smtClean="0"/>
              <a:t>6/15/2022</a:t>
            </a:fld>
            <a:endParaRPr lang="en-US"/>
          </a:p>
        </p:txBody>
      </p:sp>
      <p:sp>
        <p:nvSpPr>
          <p:cNvPr id="4" name="Slide Image Placeholder 3">
            <a:extLst>
              <a:ext uri="{FF2B5EF4-FFF2-40B4-BE49-F238E27FC236}">
                <a16:creationId xmlns:a16="http://schemas.microsoft.com/office/drawing/2014/main" id="{12D4483E-6894-9244-9156-2EB17C28C2A1}"/>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a:extLst>
              <a:ext uri="{FF2B5EF4-FFF2-40B4-BE49-F238E27FC236}">
                <a16:creationId xmlns:a16="http://schemas.microsoft.com/office/drawing/2014/main" id="{B5D4FAA1-FED7-814B-A5E0-D8A994C50153}"/>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0366F77C-FEA3-5540-9E57-84A64E50DED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a:extLst>
              <a:ext uri="{FF2B5EF4-FFF2-40B4-BE49-F238E27FC236}">
                <a16:creationId xmlns:a16="http://schemas.microsoft.com/office/drawing/2014/main" id="{D73AFF33-192E-CE48-A5C6-B9695BC51F08}"/>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908594-7A58-7242-BA5C-327907F1CA6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fao.org/faostat/en/#data/QC"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comtrade.un.org/data/"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ippc.int/en/core-activities/standards-setting/ispm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CABI Pest Risk Analysis Tool</a:t>
            </a:r>
          </a:p>
          <a:p>
            <a:endParaRPr lang="en-US" dirty="0"/>
          </a:p>
        </p:txBody>
      </p:sp>
      <p:sp>
        <p:nvSpPr>
          <p:cNvPr id="4" name="Slide Number Placeholder 3"/>
          <p:cNvSpPr>
            <a:spLocks noGrp="1"/>
          </p:cNvSpPr>
          <p:nvPr>
            <p:ph type="sldNum" sz="quarter" idx="5"/>
          </p:nvPr>
        </p:nvSpPr>
        <p:spPr/>
        <p:txBody>
          <a:bodyPr/>
          <a:lstStyle/>
          <a:p>
            <a:fld id="{70908594-7A58-7242-BA5C-327907F1CA6A}" type="slidenum">
              <a:rPr lang="en-US" smtClean="0"/>
              <a:t>1</a:t>
            </a:fld>
            <a:endParaRPr lang="en-US"/>
          </a:p>
        </p:txBody>
      </p:sp>
    </p:spTree>
    <p:extLst>
      <p:ext uri="{BB962C8B-B14F-4D97-AF65-F5344CB8AC3E}">
        <p14:creationId xmlns:p14="http://schemas.microsoft.com/office/powerpoint/2010/main" val="938931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908594-7A58-7242-BA5C-327907F1CA6A}" type="slidenum">
              <a:rPr lang="en-US" smtClean="0"/>
              <a:t>10</a:t>
            </a:fld>
            <a:endParaRPr lang="en-US"/>
          </a:p>
        </p:txBody>
      </p:sp>
    </p:spTree>
    <p:extLst>
      <p:ext uri="{BB962C8B-B14F-4D97-AF65-F5344CB8AC3E}">
        <p14:creationId xmlns:p14="http://schemas.microsoft.com/office/powerpoint/2010/main" val="3695783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Factors to consider</a:t>
            </a:r>
          </a:p>
          <a:p>
            <a:pPr marL="285750" indent="-285750">
              <a:buFont typeface="Arial" panose="020B0604020202020204" pitchFamily="34" charset="0"/>
              <a:buChar char="•"/>
            </a:pPr>
            <a:r>
              <a:rPr lang="en-GB" sz="1200" dirty="0"/>
              <a:t>For pest-initiated PRAs consider human-associated pathways and natural spread as means of entry and document each separately</a:t>
            </a:r>
          </a:p>
          <a:p>
            <a:pPr marL="285750" indent="-285750">
              <a:buFont typeface="Arial" panose="020B0604020202020204" pitchFamily="34" charset="0"/>
              <a:buChar char="•"/>
            </a:pPr>
            <a:r>
              <a:rPr lang="en-GB" sz="1200" dirty="0"/>
              <a:t>Prevalence of the pest in the area of origin</a:t>
            </a:r>
          </a:p>
          <a:p>
            <a:pPr marL="285750" indent="-285750">
              <a:buFont typeface="Arial" panose="020B0604020202020204" pitchFamily="34" charset="0"/>
              <a:buChar char="•"/>
            </a:pPr>
            <a:r>
              <a:rPr lang="en-GB" sz="1200" dirty="0"/>
              <a:t>Association with the pathway at origin</a:t>
            </a:r>
          </a:p>
          <a:p>
            <a:pPr marL="285750" indent="-285750">
              <a:buFont typeface="Arial" panose="020B0604020202020204" pitchFamily="34" charset="0"/>
              <a:buChar char="•"/>
            </a:pPr>
            <a:r>
              <a:rPr lang="en-GB" sz="1200" dirty="0"/>
              <a:t>Volume and frequency of transported plant commodities, conveyances or people</a:t>
            </a:r>
          </a:p>
          <a:p>
            <a:pPr marL="285750" indent="-285750">
              <a:buFont typeface="Arial" panose="020B0604020202020204" pitchFamily="34" charset="0"/>
              <a:buChar char="•"/>
            </a:pPr>
            <a:r>
              <a:rPr lang="en-GB" sz="1200" dirty="0"/>
              <a:t>Seasonal timing </a:t>
            </a:r>
          </a:p>
          <a:p>
            <a:pPr marL="285750" indent="-285750">
              <a:buFont typeface="Arial" panose="020B0604020202020204" pitchFamily="34" charset="0"/>
              <a:buChar char="•"/>
            </a:pPr>
            <a:r>
              <a:rPr lang="en-GB" sz="1200" dirty="0"/>
              <a:t>Speed and conditions of transport</a:t>
            </a:r>
          </a:p>
          <a:p>
            <a:pPr marL="285750" indent="-285750">
              <a:buFont typeface="Arial" panose="020B0604020202020204" pitchFamily="34" charset="0"/>
              <a:buChar char="•"/>
            </a:pPr>
            <a:r>
              <a:rPr lang="en-GB" sz="1200" dirty="0"/>
              <a:t>Existing pest management procedures </a:t>
            </a:r>
          </a:p>
          <a:p>
            <a:pPr marL="285750" indent="-285750">
              <a:buFont typeface="Arial" panose="020B0604020202020204" pitchFamily="34" charset="0"/>
              <a:buChar char="•"/>
            </a:pPr>
            <a:r>
              <a:rPr lang="en-GB" sz="1200" dirty="0"/>
              <a:t>Previous interceptions</a:t>
            </a:r>
          </a:p>
          <a:p>
            <a:pPr marL="285750" indent="-285750">
              <a:buFont typeface="Arial" panose="020B0604020202020204" pitchFamily="34" charset="0"/>
              <a:buChar char="•"/>
            </a:pPr>
            <a:r>
              <a:rPr lang="en-GB" sz="1200" dirty="0"/>
              <a:t>Transfer to suitable hosts / habitats </a:t>
            </a:r>
          </a:p>
          <a:p>
            <a:pPr marL="285750" indent="-285750">
              <a:buFont typeface="Arial" panose="020B0604020202020204" pitchFamily="34" charset="0"/>
              <a:buChar char="•"/>
            </a:pPr>
            <a:r>
              <a:rPr lang="en-GB" sz="1200" dirty="0"/>
              <a:t>Number of destinations</a:t>
            </a:r>
          </a:p>
          <a:p>
            <a:pPr marL="285750" indent="-285750">
              <a:buFont typeface="Arial" panose="020B0604020202020204" pitchFamily="34" charset="0"/>
              <a:buChar char="•"/>
            </a:pPr>
            <a:r>
              <a:rPr lang="en-GB" sz="1200" dirty="0"/>
              <a:t>Intended use of commodities</a:t>
            </a:r>
          </a:p>
          <a:p>
            <a:pPr marL="0" indent="0">
              <a:buFont typeface="Arial" panose="020B0604020202020204" pitchFamily="34" charset="0"/>
              <a:buNone/>
            </a:pPr>
            <a:endParaRPr lang="en-GB"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High - Entry of the pest to the PRA area is very likely or certain. There are many  pathways, or high commodity volumes/ frequency from source areas. Live interceptions demonstrate survival and possibly reproduction during transport.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Medium - Entry to the PRA area requires a combination of events. Introduction/ interception in other countries has been reported from similar pathway(s).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Low - Entry to the PRA area is unlikely but possible. Transport conditions and general pest management procedures are unlikely to favour survival.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Negligible - Probability of entry into the PRA area is extremely low. There are no reports of entry via a similar pathway elsewhere.</a:t>
            </a:r>
          </a:p>
          <a:p>
            <a:pPr marL="0" indent="0">
              <a:buFont typeface="Arial" panose="020B0604020202020204" pitchFamily="34" charset="0"/>
              <a:buNone/>
            </a:pPr>
            <a:endParaRPr lang="en-GB" sz="1200" dirty="0"/>
          </a:p>
          <a:p>
            <a:pPr marL="285750" indent="-2857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70908594-7A58-7242-BA5C-327907F1CA6A}" type="slidenum">
              <a:rPr lang="en-US" smtClean="0"/>
              <a:t>11</a:t>
            </a:fld>
            <a:endParaRPr lang="en-US"/>
          </a:p>
        </p:txBody>
      </p:sp>
    </p:spTree>
    <p:extLst>
      <p:ext uri="{BB962C8B-B14F-4D97-AF65-F5344CB8AC3E}">
        <p14:creationId xmlns:p14="http://schemas.microsoft.com/office/powerpoint/2010/main" val="4050141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Factors to consider</a:t>
            </a:r>
            <a:endParaRPr lang="en-GB" sz="1200" dirty="0"/>
          </a:p>
          <a:p>
            <a:pPr marL="285750" indent="-285750">
              <a:buFont typeface="Arial" panose="020B0604020202020204" pitchFamily="34" charset="0"/>
              <a:buChar char="•"/>
            </a:pPr>
            <a:r>
              <a:rPr lang="en-GB" sz="1200" dirty="0"/>
              <a:t>Climatic suitability for survival and reproduction</a:t>
            </a:r>
          </a:p>
          <a:p>
            <a:pPr marL="285750" indent="-285750">
              <a:buFont typeface="Arial" panose="020B0604020202020204" pitchFamily="34" charset="0"/>
              <a:buChar char="•"/>
            </a:pPr>
            <a:r>
              <a:rPr lang="en-GB" sz="1200" dirty="0"/>
              <a:t>Protected environments</a:t>
            </a:r>
          </a:p>
          <a:p>
            <a:pPr marL="285750" indent="-285750">
              <a:buFont typeface="Arial" panose="020B0604020202020204" pitchFamily="34" charset="0"/>
              <a:buChar char="•"/>
            </a:pPr>
            <a:r>
              <a:rPr lang="en-GB" sz="1200" dirty="0"/>
              <a:t>Availability and abundance of suitable hosts and habitats</a:t>
            </a:r>
          </a:p>
          <a:p>
            <a:pPr marL="285750" indent="-285750">
              <a:buFont typeface="Arial" panose="020B0604020202020204" pitchFamily="34" charset="0"/>
              <a:buChar char="•"/>
            </a:pPr>
            <a:r>
              <a:rPr lang="en-GB" sz="1200" dirty="0"/>
              <a:t>Presence of vectors</a:t>
            </a:r>
          </a:p>
          <a:p>
            <a:pPr marL="285750" indent="-285750">
              <a:buFont typeface="Arial" panose="020B0604020202020204" pitchFamily="34" charset="0"/>
              <a:buChar char="•"/>
            </a:pPr>
            <a:r>
              <a:rPr lang="en-GB" sz="1200" dirty="0"/>
              <a:t>Adaptability of pest to different conditions</a:t>
            </a:r>
          </a:p>
          <a:p>
            <a:pPr marL="285750" indent="-285750">
              <a:buFont typeface="Arial" panose="020B0604020202020204" pitchFamily="34" charset="0"/>
              <a:buChar char="•"/>
            </a:pPr>
            <a:r>
              <a:rPr lang="en-GB" sz="1200" dirty="0"/>
              <a:t>Minimum population for establishment</a:t>
            </a:r>
          </a:p>
          <a:p>
            <a:pPr marL="285750" indent="-285750">
              <a:buFont typeface="Arial" panose="020B0604020202020204" pitchFamily="34" charset="0"/>
              <a:buChar char="•"/>
            </a:pPr>
            <a:r>
              <a:rPr lang="en-GB" sz="1200" dirty="0"/>
              <a:t>Number of life cycles</a:t>
            </a:r>
          </a:p>
          <a:p>
            <a:pPr marL="285750" indent="-285750">
              <a:buFont typeface="Arial" panose="020B0604020202020204" pitchFamily="34" charset="0"/>
              <a:buChar char="•"/>
            </a:pPr>
            <a:r>
              <a:rPr lang="en-GB" sz="1200" dirty="0"/>
              <a:t>Existing cultural and pest management practices</a:t>
            </a:r>
          </a:p>
          <a:p>
            <a:pPr marL="285750" indent="-285750">
              <a:buFont typeface="Arial" panose="020B0604020202020204" pitchFamily="34" charset="0"/>
              <a:buChar char="•"/>
            </a:pPr>
            <a:r>
              <a:rPr lang="en-GB" sz="1200" dirty="0"/>
              <a:t>Presence of natural enemies</a:t>
            </a:r>
          </a:p>
          <a:p>
            <a:pPr marL="285750" indent="-285750">
              <a:buFont typeface="Arial" panose="020B0604020202020204" pitchFamily="34" charset="0"/>
              <a:buChar char="•"/>
            </a:pPr>
            <a:endParaRPr lang="en-GB"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High – Pest is very likely to establish because suitable climatic zones, hosts, habitats and vectors are widely available. The pest has established in other areas with similar conditions.</a:t>
            </a:r>
            <a:endParaRPr lang="en-GB" sz="1200"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Medium – Pest is likely to establish in parts where climate is suitable or tolerated and suitable hosts and habitats are available. Temporary populations may have potential to adapt.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Low – Pest could overwinter in protected environments or mild winters. Main hosts or vectors are sparse or absent; alternative hosts may exist for which feeding, but not the full life cycle, have been recorded.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Negligible - Pest has no potential to survive and become established in the PRA area because climate, hosts, vectors and other conditions are not favourable.</a:t>
            </a:r>
          </a:p>
          <a:p>
            <a:pPr marL="0" indent="0">
              <a:buFont typeface="Arial" panose="020B0604020202020204" pitchFamily="34" charset="0"/>
              <a:buNone/>
            </a:pPr>
            <a:endParaRPr lang="en-GB" sz="1200" dirty="0"/>
          </a:p>
          <a:p>
            <a:endParaRPr lang="en-GB" dirty="0"/>
          </a:p>
        </p:txBody>
      </p:sp>
      <p:sp>
        <p:nvSpPr>
          <p:cNvPr id="4" name="Slide Number Placeholder 3"/>
          <p:cNvSpPr>
            <a:spLocks noGrp="1"/>
          </p:cNvSpPr>
          <p:nvPr>
            <p:ph type="sldNum" sz="quarter" idx="5"/>
          </p:nvPr>
        </p:nvSpPr>
        <p:spPr/>
        <p:txBody>
          <a:bodyPr/>
          <a:lstStyle/>
          <a:p>
            <a:fld id="{70908594-7A58-7242-BA5C-327907F1CA6A}" type="slidenum">
              <a:rPr lang="en-US" smtClean="0"/>
              <a:t>12</a:t>
            </a:fld>
            <a:endParaRPr lang="en-US"/>
          </a:p>
        </p:txBody>
      </p:sp>
    </p:spTree>
    <p:extLst>
      <p:ext uri="{BB962C8B-B14F-4D97-AF65-F5344CB8AC3E}">
        <p14:creationId xmlns:p14="http://schemas.microsoft.com/office/powerpoint/2010/main" val="2182561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70908594-7A58-7242-BA5C-327907F1CA6A}" type="slidenum">
              <a:rPr lang="en-US" smtClean="0"/>
              <a:t>13</a:t>
            </a:fld>
            <a:endParaRPr lang="en-US"/>
          </a:p>
        </p:txBody>
      </p:sp>
    </p:spTree>
    <p:extLst>
      <p:ext uri="{BB962C8B-B14F-4D97-AF65-F5344CB8AC3E}">
        <p14:creationId xmlns:p14="http://schemas.microsoft.com/office/powerpoint/2010/main" val="1687648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Factors to consider</a:t>
            </a:r>
            <a:endParaRPr lang="en-GB" sz="1200" dirty="0"/>
          </a:p>
          <a:p>
            <a:pPr marL="285750" indent="-285750">
              <a:buFont typeface="Arial" panose="020B0604020202020204" pitchFamily="34" charset="0"/>
              <a:buChar char="•"/>
            </a:pPr>
            <a:r>
              <a:rPr lang="en-GB" sz="1200" dirty="0"/>
              <a:t>Means of spread elsewhere</a:t>
            </a:r>
          </a:p>
          <a:p>
            <a:pPr marL="285750" indent="-285750">
              <a:buFont typeface="Arial" panose="020B0604020202020204" pitchFamily="34" charset="0"/>
              <a:buChar char="•"/>
            </a:pPr>
            <a:r>
              <a:rPr lang="en-GB" sz="1200" dirty="0"/>
              <a:t>Suitability of the environments</a:t>
            </a:r>
          </a:p>
          <a:p>
            <a:pPr marL="285750" indent="-285750">
              <a:buFont typeface="Arial" panose="020B0604020202020204" pitchFamily="34" charset="0"/>
              <a:buChar char="•"/>
            </a:pPr>
            <a:r>
              <a:rPr lang="en-GB" sz="1200" dirty="0"/>
              <a:t>Presence of natural barriers</a:t>
            </a:r>
          </a:p>
          <a:p>
            <a:pPr marL="285750" indent="-285750">
              <a:buFont typeface="Arial" panose="020B0604020202020204" pitchFamily="34" charset="0"/>
              <a:buChar char="•"/>
            </a:pPr>
            <a:r>
              <a:rPr lang="en-GB" sz="1200" dirty="0"/>
              <a:t>Rate of natural spread</a:t>
            </a:r>
          </a:p>
          <a:p>
            <a:pPr marL="285750" indent="-285750">
              <a:buFont typeface="Arial" panose="020B0604020202020204" pitchFamily="34" charset="0"/>
              <a:buChar char="•"/>
            </a:pPr>
            <a:r>
              <a:rPr lang="en-GB" sz="1200" dirty="0"/>
              <a:t>Presence of vectors and rate of spread</a:t>
            </a:r>
          </a:p>
          <a:p>
            <a:pPr marL="285750" indent="-285750">
              <a:buFont typeface="Arial" panose="020B0604020202020204" pitchFamily="34" charset="0"/>
              <a:buChar char="•"/>
            </a:pPr>
            <a:r>
              <a:rPr lang="en-GB" sz="1200" dirty="0"/>
              <a:t>Rate of spread with conveyances and commodities</a:t>
            </a:r>
          </a:p>
          <a:p>
            <a:pPr marL="285750" indent="-285750">
              <a:buFont typeface="Arial" panose="020B0604020202020204" pitchFamily="34" charset="0"/>
              <a:buChar char="•"/>
            </a:pPr>
            <a:r>
              <a:rPr lang="en-GB" sz="1200" dirty="0"/>
              <a:t>Disposal of waste or by-products</a:t>
            </a:r>
          </a:p>
          <a:p>
            <a:pPr marL="285750" indent="-285750">
              <a:buFont typeface="Arial" panose="020B0604020202020204" pitchFamily="34" charset="0"/>
              <a:buChar char="•"/>
            </a:pPr>
            <a:r>
              <a:rPr lang="en-GB" sz="1200" dirty="0"/>
              <a:t>Presence of natural enemies</a:t>
            </a:r>
          </a:p>
          <a:p>
            <a:pPr marL="285750" indent="-285750">
              <a:buFont typeface="Arial" panose="020B0604020202020204" pitchFamily="34" charset="0"/>
              <a:buChar char="•"/>
            </a:pPr>
            <a:r>
              <a:rPr lang="en-GB" sz="1200" dirty="0"/>
              <a:t>Spatial or temporal models</a:t>
            </a:r>
          </a:p>
          <a:p>
            <a:pPr marL="285750" indent="-285750">
              <a:buFont typeface="Arial" panose="020B0604020202020204" pitchFamily="34" charset="0"/>
              <a:buChar char="•"/>
            </a:pPr>
            <a:endParaRPr lang="en-GB"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High - Rapid natural, vectored or human-mediated spread and reproduction of the pest throughout the potential range is likely in &lt;5 years*. Multiple foci and via multiple means (including some human-mediated transport).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Medium - Pest is likely to spread within the PRA area over a few years, may not reach all potential areas in 5 years. Some human-mediated transport. Several foci; may not reach all potentially suitable areas.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Low - Pest has some potential for spread locally within a year but low capability to bridge gaps between suitable hosts and habitats.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Negligible - Pest has extremely low potential for natural spread and has very specific requirements for establishment reducing the likelihood of human-mediated transport to suitable areas.</a:t>
            </a:r>
          </a:p>
          <a:p>
            <a:pPr marL="0" indent="0">
              <a:buFont typeface="Arial" panose="020B0604020202020204" pitchFamily="34" charset="0"/>
              <a:buNone/>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 rates here are included as an illustration and may not be suitable for all territories</a:t>
            </a:r>
          </a:p>
          <a:p>
            <a:endParaRPr lang="en-GB" sz="1600" dirty="0"/>
          </a:p>
        </p:txBody>
      </p:sp>
      <p:sp>
        <p:nvSpPr>
          <p:cNvPr id="4" name="Slide Number Placeholder 3"/>
          <p:cNvSpPr>
            <a:spLocks noGrp="1"/>
          </p:cNvSpPr>
          <p:nvPr>
            <p:ph type="sldNum" sz="quarter" idx="5"/>
          </p:nvPr>
        </p:nvSpPr>
        <p:spPr/>
        <p:txBody>
          <a:bodyPr/>
          <a:lstStyle/>
          <a:p>
            <a:fld id="{70908594-7A58-7242-BA5C-327907F1CA6A}" type="slidenum">
              <a:rPr lang="en-US" smtClean="0"/>
              <a:t>14</a:t>
            </a:fld>
            <a:endParaRPr lang="en-US"/>
          </a:p>
        </p:txBody>
      </p:sp>
    </p:spTree>
    <p:extLst>
      <p:ext uri="{BB962C8B-B14F-4D97-AF65-F5344CB8AC3E}">
        <p14:creationId xmlns:p14="http://schemas.microsoft.com/office/powerpoint/2010/main" val="3968744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IPPC considers economic consequences to include environmental and social impacts in PRA</a:t>
            </a:r>
          </a:p>
          <a:p>
            <a:endParaRPr lang="en-GB" sz="1200" b="1" dirty="0"/>
          </a:p>
          <a:p>
            <a:r>
              <a:rPr lang="en-GB" sz="1200" b="1" dirty="0"/>
              <a:t>Factors to consider</a:t>
            </a:r>
            <a:endParaRPr lang="en-GB" sz="1200" dirty="0"/>
          </a:p>
          <a:p>
            <a:pPr marL="285750" indent="-285750">
              <a:buFont typeface="Arial" panose="020B0604020202020204" pitchFamily="34" charset="0"/>
              <a:buChar char="•"/>
            </a:pPr>
            <a:r>
              <a:rPr lang="en-GB" sz="1200" dirty="0"/>
              <a:t>Economic losses due to reduced crop yield or quality</a:t>
            </a:r>
          </a:p>
          <a:p>
            <a:pPr marL="285750" indent="-285750">
              <a:buFont typeface="Arial" panose="020B0604020202020204" pitchFamily="34" charset="0"/>
              <a:buChar char="•"/>
            </a:pPr>
            <a:r>
              <a:rPr lang="en-GB" sz="1200" dirty="0"/>
              <a:t>Effect on domestic and export market access</a:t>
            </a:r>
          </a:p>
          <a:p>
            <a:pPr marL="285750" indent="-285750">
              <a:buFont typeface="Arial" panose="020B0604020202020204" pitchFamily="34" charset="0"/>
              <a:buChar char="•"/>
            </a:pPr>
            <a:r>
              <a:rPr lang="en-GB" sz="1200" dirty="0"/>
              <a:t>Vectoring of other pests</a:t>
            </a:r>
          </a:p>
          <a:p>
            <a:pPr marL="285750" indent="-285750">
              <a:buFont typeface="Arial" panose="020B0604020202020204" pitchFamily="34" charset="0"/>
              <a:buChar char="•"/>
            </a:pPr>
            <a:r>
              <a:rPr lang="en-GB" sz="1200" dirty="0"/>
              <a:t>Costs of control</a:t>
            </a:r>
          </a:p>
          <a:p>
            <a:pPr marL="285750" indent="-285750">
              <a:buFont typeface="Arial" panose="020B0604020202020204" pitchFamily="34" charset="0"/>
              <a:buChar char="•"/>
            </a:pPr>
            <a:r>
              <a:rPr lang="en-GB" sz="1200" dirty="0"/>
              <a:t>Environmental impact of control measures</a:t>
            </a:r>
          </a:p>
          <a:p>
            <a:pPr marL="285750" indent="-285750">
              <a:buFont typeface="Arial" panose="020B0604020202020204" pitchFamily="34" charset="0"/>
              <a:buChar char="•"/>
            </a:pPr>
            <a:r>
              <a:rPr lang="en-GB" sz="1200" dirty="0"/>
              <a:t>Impact on native biodiversity</a:t>
            </a:r>
          </a:p>
          <a:p>
            <a:pPr marL="285750" indent="-285750">
              <a:buFont typeface="Arial" panose="020B0604020202020204" pitchFamily="34" charset="0"/>
              <a:buChar char="•"/>
            </a:pPr>
            <a:r>
              <a:rPr lang="en-GB" sz="1200" dirty="0"/>
              <a:t>Impact on ecosystem services</a:t>
            </a:r>
          </a:p>
          <a:p>
            <a:pPr marL="285750" indent="-285750">
              <a:buFont typeface="Arial" panose="020B0604020202020204" pitchFamily="34" charset="0"/>
              <a:buChar char="•"/>
            </a:pPr>
            <a:r>
              <a:rPr lang="en-GB" sz="1200" dirty="0"/>
              <a:t>Social impact - on employment, health, recreation and aesthetics</a:t>
            </a:r>
          </a:p>
          <a:p>
            <a:pPr marL="285750" indent="-285750">
              <a:buFont typeface="Arial" panose="020B0604020202020204" pitchFamily="34" charset="0"/>
              <a:buChar char="•"/>
            </a:pPr>
            <a:endParaRPr lang="en-GB"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High - Pest has potential to cause major (severe) damage to commercial crops or the environment. Pest is a vector of a regulated pathogen, difficult or very costly to control, or will affect trade.</a:t>
            </a:r>
            <a:endParaRPr lang="en-GB" sz="1200" b="1"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Medium - Pest is predicted to cause moderate economic or environmental impact.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Low - There is potential for the pest to cause some damage that can be minimized with mitigation measures (minor impact).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Negligible – Plants in the PRA area are not considered to be at risk from introduction of this pest.</a:t>
            </a:r>
          </a:p>
          <a:p>
            <a:pPr marL="0" indent="0">
              <a:buFont typeface="Arial" panose="020B0604020202020204" pitchFamily="34" charset="0"/>
              <a:buNone/>
            </a:pPr>
            <a:endParaRPr lang="en-GB" sz="1200" dirty="0"/>
          </a:p>
          <a:p>
            <a:endParaRPr lang="en-GB" sz="1200" dirty="0"/>
          </a:p>
          <a:p>
            <a:endParaRPr lang="en-GB" sz="2000" dirty="0"/>
          </a:p>
        </p:txBody>
      </p:sp>
      <p:sp>
        <p:nvSpPr>
          <p:cNvPr id="4" name="Slide Number Placeholder 3"/>
          <p:cNvSpPr>
            <a:spLocks noGrp="1"/>
          </p:cNvSpPr>
          <p:nvPr>
            <p:ph type="sldNum" sz="quarter" idx="5"/>
          </p:nvPr>
        </p:nvSpPr>
        <p:spPr/>
        <p:txBody>
          <a:bodyPr/>
          <a:lstStyle/>
          <a:p>
            <a:fld id="{70908594-7A58-7242-BA5C-327907F1CA6A}" type="slidenum">
              <a:rPr lang="en-US" smtClean="0"/>
              <a:t>15</a:t>
            </a:fld>
            <a:endParaRPr lang="en-US"/>
          </a:p>
        </p:txBody>
      </p:sp>
    </p:spTree>
    <p:extLst>
      <p:ext uri="{BB962C8B-B14F-4D97-AF65-F5344CB8AC3E}">
        <p14:creationId xmlns:p14="http://schemas.microsoft.com/office/powerpoint/2010/main" val="3970681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a:solidFill>
                  <a:schemeClr val="tx1"/>
                </a:solidFill>
                <a:effectLst/>
                <a:latin typeface="+mn-lt"/>
                <a:ea typeface="+mn-ea"/>
                <a:cs typeface="+mn-cs"/>
              </a:rPr>
              <a:t>FAOSTAT:</a:t>
            </a:r>
          </a:p>
          <a:p>
            <a:pPr rtl="0" fontAlgn="base"/>
            <a:r>
              <a:rPr lang="en-GB" sz="1200" b="0" i="0" u="sng" strike="noStrike" kern="1200" dirty="0">
                <a:solidFill>
                  <a:schemeClr val="tx1"/>
                </a:solidFill>
                <a:effectLst/>
                <a:latin typeface="+mn-lt"/>
                <a:ea typeface="+mn-ea"/>
                <a:cs typeface="+mn-cs"/>
                <a:hlinkClick r:id="rId3"/>
              </a:rPr>
              <a:t>http://www.fao.org/faostat/en/#data/QC</a:t>
            </a:r>
            <a:r>
              <a:rPr lang="en-GB" sz="1200" b="0" i="0" kern="1200" dirty="0">
                <a:solidFill>
                  <a:schemeClr val="tx1"/>
                </a:solidFill>
                <a:effectLst/>
                <a:latin typeface="+mn-lt"/>
                <a:ea typeface="+mn-ea"/>
                <a:cs typeface="+mn-cs"/>
              </a:rPr>
              <a:t> </a:t>
            </a:r>
          </a:p>
          <a:p>
            <a:pPr rtl="0" fontAlgn="base"/>
            <a:r>
              <a:rPr lang="en-GB" sz="1200" b="0" i="0" kern="1200" dirty="0">
                <a:solidFill>
                  <a:schemeClr val="tx1"/>
                </a:solidFill>
                <a:effectLst/>
                <a:latin typeface="+mn-lt"/>
                <a:ea typeface="+mn-ea"/>
                <a:cs typeface="+mn-cs"/>
              </a:rPr>
              <a:t>Go to Data: Crops for yield and acreage by country and Data: Value of agricultural production for price per ton</a:t>
            </a:r>
          </a:p>
          <a:p>
            <a:endParaRPr lang="en-GB" sz="1200" b="1" i="0" u="none" strike="noStrike" kern="1200" dirty="0">
              <a:solidFill>
                <a:schemeClr val="tx1"/>
              </a:solidFill>
              <a:effectLst/>
              <a:latin typeface="+mn-lt"/>
              <a:ea typeface="+mn-ea"/>
              <a:cs typeface="+mn-cs"/>
              <a:hlinkClick r:id="rId4">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UN </a:t>
            </a:r>
            <a:r>
              <a:rPr lang="en-GB" sz="1200" b="0" i="0" kern="1200" dirty="0" err="1">
                <a:solidFill>
                  <a:schemeClr val="tx1"/>
                </a:solidFill>
                <a:effectLst/>
                <a:latin typeface="+mn-lt"/>
                <a:ea typeface="+mn-ea"/>
                <a:cs typeface="+mn-cs"/>
              </a:rPr>
              <a:t>Comtrade</a:t>
            </a:r>
            <a:r>
              <a:rPr lang="en-GB" sz="1200" b="0" i="0" kern="1200" dirty="0">
                <a:solidFill>
                  <a:schemeClr val="tx1"/>
                </a:solidFill>
                <a:effectLst/>
                <a:latin typeface="+mn-lt"/>
                <a:ea typeface="+mn-ea"/>
                <a:cs typeface="+mn-cs"/>
              </a:rPr>
              <a:t> (export trade values)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sng" strike="noStrike" kern="1200" dirty="0">
                <a:solidFill>
                  <a:schemeClr val="tx1"/>
                </a:solidFill>
                <a:effectLst/>
                <a:latin typeface="+mn-lt"/>
                <a:ea typeface="+mn-ea"/>
                <a:cs typeface="+mn-cs"/>
                <a:hlinkClick r:id="rId4"/>
              </a:rPr>
              <a:t>https://comtrade.un.org/data/</a:t>
            </a:r>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0908594-7A58-7242-BA5C-327907F1CA6A}" type="slidenum">
              <a:rPr lang="en-US" smtClean="0"/>
              <a:t>16</a:t>
            </a:fld>
            <a:endParaRPr lang="en-US"/>
          </a:p>
        </p:txBody>
      </p:sp>
    </p:spTree>
    <p:extLst>
      <p:ext uri="{BB962C8B-B14F-4D97-AF65-F5344CB8AC3E}">
        <p14:creationId xmlns:p14="http://schemas.microsoft.com/office/powerpoint/2010/main" val="2990142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 risk assessor and PRA reviewers determine the overall pest risk for the pest and document the scientific evidence, sources of uncertainty and assumptions to ensure the rationale for the risk assessment is technically justified. </a:t>
            </a:r>
          </a:p>
          <a:p>
            <a:endParaRPr lang="en-GB" sz="1200" dirty="0"/>
          </a:p>
          <a:p>
            <a:r>
              <a:rPr lang="en-GB" sz="1200" dirty="0"/>
              <a:t>Answer ‘No’ for pests with an acceptable level of risk (in this case, negligible or low overall risk rating). </a:t>
            </a:r>
            <a:r>
              <a:rPr lang="en-GB" sz="1200" dirty="0">
                <a:solidFill>
                  <a:schemeClr val="accent6">
                    <a:lumMod val="75000"/>
                  </a:schemeClr>
                </a:solidFill>
              </a:rPr>
              <a:t>The PRA stops.</a:t>
            </a:r>
          </a:p>
          <a:p>
            <a:r>
              <a:rPr lang="en-GB" sz="1200" dirty="0"/>
              <a:t>Answer ‘Yes’ for pests with an unacceptable level of risk (medium or high overall risk rating). </a:t>
            </a:r>
            <a:r>
              <a:rPr lang="en-GB" sz="1200" dirty="0">
                <a:solidFill>
                  <a:schemeClr val="accent6">
                    <a:lumMod val="75000"/>
                  </a:schemeClr>
                </a:solidFill>
              </a:rPr>
              <a:t>The PRA continues </a:t>
            </a:r>
            <a:r>
              <a:rPr lang="en-GB" sz="1200" dirty="0"/>
              <a:t>to Stage 3, Pest Risk Management.</a:t>
            </a:r>
          </a:p>
          <a:p>
            <a:endParaRPr lang="en-GB" sz="1200" dirty="0"/>
          </a:p>
          <a:p>
            <a:endParaRPr lang="en-GB" sz="1200" dirty="0"/>
          </a:p>
        </p:txBody>
      </p:sp>
      <p:sp>
        <p:nvSpPr>
          <p:cNvPr id="4" name="Slide Number Placeholder 3"/>
          <p:cNvSpPr>
            <a:spLocks noGrp="1"/>
          </p:cNvSpPr>
          <p:nvPr>
            <p:ph type="sldNum" sz="quarter" idx="5"/>
          </p:nvPr>
        </p:nvSpPr>
        <p:spPr/>
        <p:txBody>
          <a:bodyPr/>
          <a:lstStyle/>
          <a:p>
            <a:fld id="{70908594-7A58-7242-BA5C-327907F1CA6A}" type="slidenum">
              <a:rPr lang="en-US" smtClean="0"/>
              <a:t>17</a:t>
            </a:fld>
            <a:endParaRPr lang="en-US"/>
          </a:p>
        </p:txBody>
      </p:sp>
    </p:spTree>
    <p:extLst>
      <p:ext uri="{BB962C8B-B14F-4D97-AF65-F5344CB8AC3E}">
        <p14:creationId xmlns:p14="http://schemas.microsoft.com/office/powerpoint/2010/main" val="3889097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Pest Risk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High and Medium – Specific phytosanitary measures to reduce the pest risk to ‘Low’ are technically justified by the risk assessment to achieve the acceptable level of protection (ALOP). Pests with ‘High’ rating may require stronger measures than pests with ‘Medium’ rating.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Low – Specific phytosanitary measures are not justified. Existing practices are expected to provide sufficient phytosanitary security.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Negligible - No specific phytosanitary measures are necessary.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171450" lvl="0" indent="-171450">
              <a:buFont typeface="Arial" panose="020B0604020202020204" pitchFamily="34" charset="0"/>
              <a:buChar char="•"/>
            </a:pPr>
            <a:r>
              <a:rPr lang="en-GB" sz="1200" dirty="0"/>
              <a:t>Probability medium or high + consequences medium or high</a:t>
            </a:r>
          </a:p>
          <a:p>
            <a:r>
              <a:rPr lang="en-GB" sz="1200" i="1" dirty="0"/>
              <a:t>or</a:t>
            </a:r>
          </a:p>
          <a:p>
            <a:pPr marL="171450" indent="-171450">
              <a:buFont typeface="Arial" panose="020B0604020202020204" pitchFamily="34" charset="0"/>
              <a:buChar char="•"/>
            </a:pPr>
            <a:r>
              <a:rPr lang="en-GB" sz="1200" dirty="0"/>
              <a:t>Probability low + consequences high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sz="1200" dirty="0"/>
          </a:p>
          <a:p>
            <a:endParaRPr lang="en-GB" sz="2000" dirty="0"/>
          </a:p>
        </p:txBody>
      </p:sp>
      <p:sp>
        <p:nvSpPr>
          <p:cNvPr id="4" name="Slide Number Placeholder 3"/>
          <p:cNvSpPr>
            <a:spLocks noGrp="1"/>
          </p:cNvSpPr>
          <p:nvPr>
            <p:ph type="sldNum" sz="quarter" idx="5"/>
          </p:nvPr>
        </p:nvSpPr>
        <p:spPr/>
        <p:txBody>
          <a:bodyPr/>
          <a:lstStyle/>
          <a:p>
            <a:fld id="{70908594-7A58-7242-BA5C-327907F1CA6A}" type="slidenum">
              <a:rPr lang="en-US" smtClean="0"/>
              <a:t>18</a:t>
            </a:fld>
            <a:endParaRPr lang="en-US"/>
          </a:p>
        </p:txBody>
      </p:sp>
    </p:spTree>
    <p:extLst>
      <p:ext uri="{BB962C8B-B14F-4D97-AF65-F5344CB8AC3E}">
        <p14:creationId xmlns:p14="http://schemas.microsoft.com/office/powerpoint/2010/main" val="486692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70908594-7A58-7242-BA5C-327907F1CA6A}" type="slidenum">
              <a:rPr lang="en-US" smtClean="0"/>
              <a:t>19</a:t>
            </a:fld>
            <a:endParaRPr lang="en-US"/>
          </a:p>
        </p:txBody>
      </p:sp>
    </p:spTree>
    <p:extLst>
      <p:ext uri="{BB962C8B-B14F-4D97-AF65-F5344CB8AC3E}">
        <p14:creationId xmlns:p14="http://schemas.microsoft.com/office/powerpoint/2010/main" val="636915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PRA process</a:t>
            </a:r>
          </a:p>
          <a:p>
            <a:endParaRPr lang="en-GB" sz="1200" dirty="0"/>
          </a:p>
          <a:p>
            <a:r>
              <a:rPr lang="en-GB" sz="1200" b="1" dirty="0"/>
              <a:t>Stage 1: </a:t>
            </a:r>
            <a:r>
              <a:rPr lang="en-GB" sz="1200" dirty="0"/>
              <a:t>Initiation - the reason for the PRA and identification of the pest(s) or pathway(s) of concern</a:t>
            </a:r>
          </a:p>
          <a:p>
            <a:r>
              <a:rPr lang="en-GB" sz="1200" b="1" dirty="0"/>
              <a:t>Stage 2: </a:t>
            </a:r>
            <a:r>
              <a:rPr lang="en-GB" sz="1200" dirty="0"/>
              <a:t>Pest risk assessment - categorization and assessing the probability of entry, establishment, spread and potential consequences</a:t>
            </a:r>
          </a:p>
          <a:p>
            <a:r>
              <a:rPr lang="en-GB" sz="1200" b="1" dirty="0"/>
              <a:t>Stage 3: </a:t>
            </a:r>
            <a:r>
              <a:rPr lang="en-GB" sz="1200" dirty="0"/>
              <a:t>Pest risk management – selection of measures for risks identified in stage 2</a:t>
            </a:r>
          </a:p>
          <a:p>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IPPC standards specifically relating to PRA include ISPMs 2, 11 and 21 – see </a:t>
            </a:r>
            <a:r>
              <a:rPr lang="en-GB" sz="1200" dirty="0">
                <a:hlinkClick r:id="rId3"/>
              </a:rPr>
              <a:t>https://www.ippc.int/en/core-activities/standards-setting/ispms/</a:t>
            </a:r>
            <a:r>
              <a:rPr lang="en-GB" sz="1200" dirty="0"/>
              <a:t> </a:t>
            </a:r>
          </a:p>
          <a:p>
            <a:endParaRPr lang="en-GB" sz="1200" dirty="0"/>
          </a:p>
        </p:txBody>
      </p:sp>
      <p:sp>
        <p:nvSpPr>
          <p:cNvPr id="4" name="Slide Number Placeholder 3"/>
          <p:cNvSpPr>
            <a:spLocks noGrp="1"/>
          </p:cNvSpPr>
          <p:nvPr>
            <p:ph type="sldNum" sz="quarter" idx="5"/>
          </p:nvPr>
        </p:nvSpPr>
        <p:spPr/>
        <p:txBody>
          <a:bodyPr/>
          <a:lstStyle/>
          <a:p>
            <a:fld id="{70908594-7A58-7242-BA5C-327907F1CA6A}" type="slidenum">
              <a:rPr lang="en-US" smtClean="0"/>
              <a:t>2</a:t>
            </a:fld>
            <a:endParaRPr lang="en-US"/>
          </a:p>
        </p:txBody>
      </p:sp>
    </p:spTree>
    <p:extLst>
      <p:ext uri="{BB962C8B-B14F-4D97-AF65-F5344CB8AC3E}">
        <p14:creationId xmlns:p14="http://schemas.microsoft.com/office/powerpoint/2010/main" val="413719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908594-7A58-7242-BA5C-327907F1CA6A}" type="slidenum">
              <a:rPr lang="en-US" smtClean="0"/>
              <a:t>20</a:t>
            </a:fld>
            <a:endParaRPr lang="en-US"/>
          </a:p>
        </p:txBody>
      </p:sp>
    </p:spTree>
    <p:extLst>
      <p:ext uri="{BB962C8B-B14F-4D97-AF65-F5344CB8AC3E}">
        <p14:creationId xmlns:p14="http://schemas.microsoft.com/office/powerpoint/2010/main" val="7944418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908594-7A58-7242-BA5C-327907F1CA6A}" type="slidenum">
              <a:rPr lang="en-US" smtClean="0"/>
              <a:t>21</a:t>
            </a:fld>
            <a:endParaRPr lang="en-US"/>
          </a:p>
        </p:txBody>
      </p:sp>
    </p:spTree>
    <p:extLst>
      <p:ext uri="{BB962C8B-B14F-4D97-AF65-F5344CB8AC3E}">
        <p14:creationId xmlns:p14="http://schemas.microsoft.com/office/powerpoint/2010/main" val="508556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sz="1200" dirty="0"/>
          </a:p>
          <a:p>
            <a:endParaRPr lang="en-GB" dirty="0"/>
          </a:p>
        </p:txBody>
      </p:sp>
      <p:sp>
        <p:nvSpPr>
          <p:cNvPr id="4" name="Slide Number Placeholder 3"/>
          <p:cNvSpPr>
            <a:spLocks noGrp="1"/>
          </p:cNvSpPr>
          <p:nvPr>
            <p:ph type="sldNum" sz="quarter" idx="5"/>
          </p:nvPr>
        </p:nvSpPr>
        <p:spPr/>
        <p:txBody>
          <a:bodyPr/>
          <a:lstStyle/>
          <a:p>
            <a:fld id="{70908594-7A58-7242-BA5C-327907F1CA6A}" type="slidenum">
              <a:rPr lang="en-US" smtClean="0"/>
              <a:t>22</a:t>
            </a:fld>
            <a:endParaRPr lang="en-US"/>
          </a:p>
        </p:txBody>
      </p:sp>
    </p:spTree>
    <p:extLst>
      <p:ext uri="{BB962C8B-B14F-4D97-AF65-F5344CB8AC3E}">
        <p14:creationId xmlns:p14="http://schemas.microsoft.com/office/powerpoint/2010/main" val="40492400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70908594-7A58-7242-BA5C-327907F1CA6A}" type="slidenum">
              <a:rPr lang="en-US" smtClean="0"/>
              <a:t>23</a:t>
            </a:fld>
            <a:endParaRPr lang="en-US"/>
          </a:p>
        </p:txBody>
      </p:sp>
    </p:spTree>
    <p:extLst>
      <p:ext uri="{BB962C8B-B14F-4D97-AF65-F5344CB8AC3E}">
        <p14:creationId xmlns:p14="http://schemas.microsoft.com/office/powerpoint/2010/main" val="2435172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solidFill>
                <a:srgbClr val="368729"/>
              </a:solidFill>
            </a:endParaRPr>
          </a:p>
        </p:txBody>
      </p:sp>
      <p:sp>
        <p:nvSpPr>
          <p:cNvPr id="4" name="Slide Number Placeholder 3"/>
          <p:cNvSpPr>
            <a:spLocks noGrp="1"/>
          </p:cNvSpPr>
          <p:nvPr>
            <p:ph type="sldNum" sz="quarter" idx="5"/>
          </p:nvPr>
        </p:nvSpPr>
        <p:spPr/>
        <p:txBody>
          <a:bodyPr/>
          <a:lstStyle/>
          <a:p>
            <a:fld id="{70908594-7A58-7242-BA5C-327907F1CA6A}" type="slidenum">
              <a:rPr lang="en-US" smtClean="0"/>
              <a:t>3</a:t>
            </a:fld>
            <a:endParaRPr lang="en-US"/>
          </a:p>
        </p:txBody>
      </p:sp>
    </p:spTree>
    <p:extLst>
      <p:ext uri="{BB962C8B-B14F-4D97-AF65-F5344CB8AC3E}">
        <p14:creationId xmlns:p14="http://schemas.microsoft.com/office/powerpoint/2010/main" val="3128224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solidFill>
                <a:srgbClr val="368729"/>
              </a:solidFill>
            </a:endParaRPr>
          </a:p>
        </p:txBody>
      </p:sp>
      <p:sp>
        <p:nvSpPr>
          <p:cNvPr id="4" name="Slide Number Placeholder 3"/>
          <p:cNvSpPr>
            <a:spLocks noGrp="1"/>
          </p:cNvSpPr>
          <p:nvPr>
            <p:ph type="sldNum" sz="quarter" idx="5"/>
          </p:nvPr>
        </p:nvSpPr>
        <p:spPr/>
        <p:txBody>
          <a:bodyPr/>
          <a:lstStyle/>
          <a:p>
            <a:fld id="{70908594-7A58-7242-BA5C-327907F1CA6A}" type="slidenum">
              <a:rPr lang="en-US" smtClean="0"/>
              <a:t>4</a:t>
            </a:fld>
            <a:endParaRPr lang="en-US"/>
          </a:p>
        </p:txBody>
      </p:sp>
    </p:spTree>
    <p:extLst>
      <p:ext uri="{BB962C8B-B14F-4D97-AF65-F5344CB8AC3E}">
        <p14:creationId xmlns:p14="http://schemas.microsoft.com/office/powerpoint/2010/main" val="4290654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solidFill>
                <a:srgbClr val="368729"/>
              </a:solidFill>
            </a:endParaRPr>
          </a:p>
        </p:txBody>
      </p:sp>
      <p:sp>
        <p:nvSpPr>
          <p:cNvPr id="4" name="Slide Number Placeholder 3"/>
          <p:cNvSpPr>
            <a:spLocks noGrp="1"/>
          </p:cNvSpPr>
          <p:nvPr>
            <p:ph type="sldNum" sz="quarter" idx="5"/>
          </p:nvPr>
        </p:nvSpPr>
        <p:spPr/>
        <p:txBody>
          <a:bodyPr/>
          <a:lstStyle/>
          <a:p>
            <a:fld id="{70908594-7A58-7242-BA5C-327907F1CA6A}" type="slidenum">
              <a:rPr lang="en-US" smtClean="0"/>
              <a:t>5</a:t>
            </a:fld>
            <a:endParaRPr lang="en-US"/>
          </a:p>
        </p:txBody>
      </p:sp>
    </p:spTree>
    <p:extLst>
      <p:ext uri="{BB962C8B-B14F-4D97-AF65-F5344CB8AC3E}">
        <p14:creationId xmlns:p14="http://schemas.microsoft.com/office/powerpoint/2010/main" val="2863478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dirty="0">
                <a:solidFill>
                  <a:schemeClr val="tx1"/>
                </a:solidFill>
              </a:rPr>
              <a:t>Quantitative</a:t>
            </a:r>
          </a:p>
          <a:p>
            <a:endParaRPr lang="en-GB" dirty="0"/>
          </a:p>
          <a:p>
            <a:pPr marL="171450" indent="-171450">
              <a:buFont typeface="Arial" panose="020B0604020202020204" pitchFamily="34" charset="0"/>
              <a:buChar char="•"/>
            </a:pPr>
            <a:r>
              <a:rPr lang="en-GB" dirty="0"/>
              <a:t>Probability or likelihood is expressed as a value between 0 (never) and 1 (always)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Consequences expressed in currency</a:t>
            </a:r>
          </a:p>
          <a:p>
            <a:pPr marL="171450" indent="-171450">
              <a:buFont typeface="Arial" panose="020B0604020202020204" pitchFamily="34" charset="0"/>
              <a:buChar char="•"/>
            </a:pPr>
            <a:r>
              <a:rPr lang="en-GB" dirty="0"/>
              <a:t>This requires sampling or other </a:t>
            </a:r>
            <a:r>
              <a:rPr lang="en-GB" dirty="0">
                <a:solidFill>
                  <a:schemeClr val="tx1"/>
                </a:solidFill>
              </a:rPr>
              <a:t>observations</a:t>
            </a:r>
            <a:r>
              <a:rPr lang="en-GB" dirty="0"/>
              <a:t> to determine the frequency of events, amount of damage and the level of accuracy</a:t>
            </a:r>
          </a:p>
          <a:p>
            <a:pPr marL="171450" indent="-171450">
              <a:buFont typeface="Arial" panose="020B0604020202020204" pitchFamily="34" charset="0"/>
              <a:buChar char="•"/>
            </a:pPr>
            <a:r>
              <a:rPr lang="en-GB" dirty="0"/>
              <a:t>Models are used to calculate probability in statistical terms</a:t>
            </a:r>
          </a:p>
          <a:p>
            <a:pPr marL="171450" indent="-171450">
              <a:buFont typeface="Arial" panose="020B0604020202020204" pitchFamily="34" charset="0"/>
              <a:buChar char="•"/>
            </a:pPr>
            <a:r>
              <a:rPr lang="en-GB" dirty="0"/>
              <a:t>When this approach is applied to parts of a PRA it is described as ‘semi-quantitative’</a:t>
            </a:r>
          </a:p>
          <a:p>
            <a:pPr marL="0" indent="0">
              <a:buNone/>
            </a:pPr>
            <a:endParaRPr lang="en-GB" b="1" dirty="0">
              <a:solidFill>
                <a:schemeClr val="tx1"/>
              </a:solidFill>
            </a:endParaRPr>
          </a:p>
          <a:p>
            <a:pPr marL="0" indent="0">
              <a:buNone/>
            </a:pPr>
            <a:r>
              <a:rPr lang="en-GB" b="1" dirty="0">
                <a:solidFill>
                  <a:schemeClr val="tx1"/>
                </a:solidFill>
              </a:rPr>
              <a:t>Qualitative</a:t>
            </a:r>
          </a:p>
          <a:p>
            <a:pPr marL="0" indent="0">
              <a:buNone/>
            </a:pPr>
            <a:endParaRPr lang="en-GB" dirty="0"/>
          </a:p>
          <a:p>
            <a:pPr marL="171450" indent="-171450">
              <a:buFont typeface="Arial" panose="020B0604020202020204" pitchFamily="34" charset="0"/>
              <a:buChar char="•"/>
            </a:pPr>
            <a:r>
              <a:rPr lang="en-GB" dirty="0"/>
              <a:t>Probability or likelihood is expressed as High (almost certain), Medium (likely), Low (unlikely), Negligible (very unlikely)</a:t>
            </a:r>
          </a:p>
          <a:p>
            <a:pPr marL="171450" indent="-171450">
              <a:buFont typeface="Arial" panose="020B0604020202020204" pitchFamily="34" charset="0"/>
              <a:buChar char="•"/>
            </a:pPr>
            <a:r>
              <a:rPr lang="en-GB" dirty="0"/>
              <a:t>The risk rating is determined by expert judgement based on an assessment of the scientific evidence available</a:t>
            </a:r>
          </a:p>
          <a:p>
            <a:pPr marL="171450" indent="-171450">
              <a:buFont typeface="Arial" panose="020B0604020202020204" pitchFamily="34" charset="0"/>
              <a:buChar char="•"/>
            </a:pPr>
            <a:r>
              <a:rPr lang="en-GB" dirty="0"/>
              <a:t>In some schemes, qualitative risk scores are given a numerical value to enable calculations of relative risk</a:t>
            </a:r>
          </a:p>
          <a:p>
            <a:pPr marL="171450" indent="-171450">
              <a:buFont typeface="Arial" panose="020B0604020202020204" pitchFamily="34" charset="0"/>
              <a:buChar char="•"/>
            </a:pPr>
            <a:endParaRPr lang="en-GB" dirty="0"/>
          </a:p>
          <a:p>
            <a:endParaRPr lang="en-GB" dirty="0"/>
          </a:p>
          <a:p>
            <a:endParaRPr lang="en-GB" sz="1200" dirty="0">
              <a:solidFill>
                <a:srgbClr val="368729"/>
              </a:solidFill>
            </a:endParaRPr>
          </a:p>
        </p:txBody>
      </p:sp>
      <p:sp>
        <p:nvSpPr>
          <p:cNvPr id="4" name="Slide Number Placeholder 3"/>
          <p:cNvSpPr>
            <a:spLocks noGrp="1"/>
          </p:cNvSpPr>
          <p:nvPr>
            <p:ph type="sldNum" sz="quarter" idx="5"/>
          </p:nvPr>
        </p:nvSpPr>
        <p:spPr/>
        <p:txBody>
          <a:bodyPr/>
          <a:lstStyle/>
          <a:p>
            <a:fld id="{70908594-7A58-7242-BA5C-327907F1CA6A}" type="slidenum">
              <a:rPr lang="en-US" smtClean="0"/>
              <a:t>6</a:t>
            </a:fld>
            <a:endParaRPr lang="en-US"/>
          </a:p>
        </p:txBody>
      </p:sp>
    </p:spTree>
    <p:extLst>
      <p:ext uri="{BB962C8B-B14F-4D97-AF65-F5344CB8AC3E}">
        <p14:creationId xmlns:p14="http://schemas.microsoft.com/office/powerpoint/2010/main" val="544899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solidFill>
                <a:srgbClr val="368729"/>
              </a:solidFill>
            </a:endParaRPr>
          </a:p>
        </p:txBody>
      </p:sp>
      <p:sp>
        <p:nvSpPr>
          <p:cNvPr id="4" name="Slide Number Placeholder 3"/>
          <p:cNvSpPr>
            <a:spLocks noGrp="1"/>
          </p:cNvSpPr>
          <p:nvPr>
            <p:ph type="sldNum" sz="quarter" idx="5"/>
          </p:nvPr>
        </p:nvSpPr>
        <p:spPr/>
        <p:txBody>
          <a:bodyPr/>
          <a:lstStyle/>
          <a:p>
            <a:fld id="{70908594-7A58-7242-BA5C-327907F1CA6A}" type="slidenum">
              <a:rPr lang="en-US" smtClean="0"/>
              <a:t>7</a:t>
            </a:fld>
            <a:endParaRPr lang="en-US"/>
          </a:p>
        </p:txBody>
      </p:sp>
    </p:spTree>
    <p:extLst>
      <p:ext uri="{BB962C8B-B14F-4D97-AF65-F5344CB8AC3E}">
        <p14:creationId xmlns:p14="http://schemas.microsoft.com/office/powerpoint/2010/main" val="4027828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Consequences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High - Irreversible or very severe damage is likely in the PRA area (massive or major impact).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Medium - </a:t>
            </a:r>
            <a:r>
              <a:rPr lang="en-GB" sz="1200" dirty="0"/>
              <a:t>There is potential for the pest to cause significant damage in the PRA area (moderate impact).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Low -</a:t>
            </a:r>
            <a:r>
              <a:rPr lang="en-GB" sz="1200" dirty="0"/>
              <a:t>There is potential for the pest to cause some damage that can be minimized with existing mitigation measures (minor impact).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Negligible - </a:t>
            </a:r>
            <a:r>
              <a:rPr lang="en-GB" sz="1200" dirty="0"/>
              <a:t>There are no significant impacts associated with the pest.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Probability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High - </a:t>
            </a:r>
            <a:r>
              <a:rPr lang="en-GB" dirty="0"/>
              <a:t>It is highly likely to occur. Probability*: 75-100%.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Medium - </a:t>
            </a:r>
            <a:r>
              <a:rPr lang="en-GB" dirty="0"/>
              <a:t>It is likely to occur in some circumstances. Probability: 30-75%.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Low - </a:t>
            </a:r>
            <a:r>
              <a:rPr lang="en-GB" dirty="0"/>
              <a:t>It is unlikely to occur but has been known to occur. Probability: 7-30%.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Negligible – Very unlikely, </a:t>
            </a:r>
            <a:r>
              <a:rPr lang="en-GB" dirty="0"/>
              <a:t>It has never occurred in similar circumstances. Probability: &lt;7%.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r>
              <a:rPr lang="en-GB" dirty="0"/>
              <a:t> </a:t>
            </a:r>
          </a:p>
          <a:p>
            <a:endParaRPr lang="en-GB" sz="1200" dirty="0">
              <a:solidFill>
                <a:srgbClr val="368729"/>
              </a:solidFill>
            </a:endParaRPr>
          </a:p>
        </p:txBody>
      </p:sp>
      <p:sp>
        <p:nvSpPr>
          <p:cNvPr id="4" name="Slide Number Placeholder 3"/>
          <p:cNvSpPr>
            <a:spLocks noGrp="1"/>
          </p:cNvSpPr>
          <p:nvPr>
            <p:ph type="sldNum" sz="quarter" idx="5"/>
          </p:nvPr>
        </p:nvSpPr>
        <p:spPr/>
        <p:txBody>
          <a:bodyPr/>
          <a:lstStyle/>
          <a:p>
            <a:fld id="{70908594-7A58-7242-BA5C-327907F1CA6A}" type="slidenum">
              <a:rPr lang="en-US" smtClean="0"/>
              <a:t>8</a:t>
            </a:fld>
            <a:endParaRPr lang="en-US"/>
          </a:p>
        </p:txBody>
      </p:sp>
    </p:spTree>
    <p:extLst>
      <p:ext uri="{BB962C8B-B14F-4D97-AF65-F5344CB8AC3E}">
        <p14:creationId xmlns:p14="http://schemas.microsoft.com/office/powerpoint/2010/main" val="3574313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solidFill>
                <a:srgbClr val="368729"/>
              </a:solidFill>
            </a:endParaRPr>
          </a:p>
        </p:txBody>
      </p:sp>
      <p:sp>
        <p:nvSpPr>
          <p:cNvPr id="4" name="Slide Number Placeholder 3"/>
          <p:cNvSpPr>
            <a:spLocks noGrp="1"/>
          </p:cNvSpPr>
          <p:nvPr>
            <p:ph type="sldNum" sz="quarter" idx="5"/>
          </p:nvPr>
        </p:nvSpPr>
        <p:spPr/>
        <p:txBody>
          <a:bodyPr/>
          <a:lstStyle/>
          <a:p>
            <a:fld id="{70908594-7A58-7242-BA5C-327907F1CA6A}" type="slidenum">
              <a:rPr lang="en-US" smtClean="0"/>
              <a:t>9</a:t>
            </a:fld>
            <a:endParaRPr lang="en-US"/>
          </a:p>
        </p:txBody>
      </p:sp>
    </p:spTree>
    <p:extLst>
      <p:ext uri="{BB962C8B-B14F-4D97-AF65-F5344CB8AC3E}">
        <p14:creationId xmlns:p14="http://schemas.microsoft.com/office/powerpoint/2010/main" val="15346674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10" Type="http://schemas.openxmlformats.org/officeDocument/2006/relationships/image" Target="../media/image13.svg"/><Relationship Id="rId4" Type="http://schemas.openxmlformats.org/officeDocument/2006/relationships/image" Target="../media/image7.png"/><Relationship Id="rId9"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_rels/slideLayout12.xml.rels><?xml version="1.0" encoding="UTF-8" standalone="yes"?>
<Relationships xmlns="http://schemas.openxmlformats.org/package/2006/relationships"><Relationship Id="rId13" Type="http://schemas.openxmlformats.org/officeDocument/2006/relationships/image" Target="../media/image28.gif"/><Relationship Id="rId18" Type="http://schemas.openxmlformats.org/officeDocument/2006/relationships/image" Target="../media/image33.gif"/><Relationship Id="rId26" Type="http://schemas.openxmlformats.org/officeDocument/2006/relationships/image" Target="../media/image41.gif"/><Relationship Id="rId39" Type="http://schemas.openxmlformats.org/officeDocument/2006/relationships/image" Target="../media/image54.gif"/><Relationship Id="rId21" Type="http://schemas.openxmlformats.org/officeDocument/2006/relationships/image" Target="../media/image36.gif"/><Relationship Id="rId34" Type="http://schemas.openxmlformats.org/officeDocument/2006/relationships/image" Target="../media/image49.gif"/><Relationship Id="rId42" Type="http://schemas.openxmlformats.org/officeDocument/2006/relationships/image" Target="../media/image57.gif"/><Relationship Id="rId47" Type="http://schemas.openxmlformats.org/officeDocument/2006/relationships/image" Target="../media/image62.gif"/><Relationship Id="rId50" Type="http://schemas.openxmlformats.org/officeDocument/2006/relationships/image" Target="../media/image65.gif"/><Relationship Id="rId7" Type="http://schemas.openxmlformats.org/officeDocument/2006/relationships/image" Target="../media/image22.gif"/><Relationship Id="rId2" Type="http://schemas.openxmlformats.org/officeDocument/2006/relationships/image" Target="../media/image17.gif"/><Relationship Id="rId16" Type="http://schemas.openxmlformats.org/officeDocument/2006/relationships/image" Target="../media/image31.gif"/><Relationship Id="rId29" Type="http://schemas.openxmlformats.org/officeDocument/2006/relationships/image" Target="../media/image44.gif"/><Relationship Id="rId11" Type="http://schemas.openxmlformats.org/officeDocument/2006/relationships/image" Target="../media/image26.gif"/><Relationship Id="rId24" Type="http://schemas.openxmlformats.org/officeDocument/2006/relationships/image" Target="../media/image39.gif"/><Relationship Id="rId32" Type="http://schemas.openxmlformats.org/officeDocument/2006/relationships/image" Target="../media/image47.gif"/><Relationship Id="rId37" Type="http://schemas.openxmlformats.org/officeDocument/2006/relationships/image" Target="../media/image52.gif"/><Relationship Id="rId40" Type="http://schemas.openxmlformats.org/officeDocument/2006/relationships/image" Target="../media/image55.gif"/><Relationship Id="rId45" Type="http://schemas.openxmlformats.org/officeDocument/2006/relationships/image" Target="../media/image60.gif"/><Relationship Id="rId5" Type="http://schemas.openxmlformats.org/officeDocument/2006/relationships/image" Target="../media/image20.gif"/><Relationship Id="rId15" Type="http://schemas.openxmlformats.org/officeDocument/2006/relationships/image" Target="../media/image30.gif"/><Relationship Id="rId23" Type="http://schemas.openxmlformats.org/officeDocument/2006/relationships/image" Target="../media/image38.gif"/><Relationship Id="rId28" Type="http://schemas.openxmlformats.org/officeDocument/2006/relationships/image" Target="../media/image43.gif"/><Relationship Id="rId36" Type="http://schemas.openxmlformats.org/officeDocument/2006/relationships/image" Target="../media/image51.gif"/><Relationship Id="rId49" Type="http://schemas.openxmlformats.org/officeDocument/2006/relationships/image" Target="../media/image64.gif"/><Relationship Id="rId10" Type="http://schemas.openxmlformats.org/officeDocument/2006/relationships/image" Target="../media/image25.gif"/><Relationship Id="rId19" Type="http://schemas.openxmlformats.org/officeDocument/2006/relationships/image" Target="../media/image34.gif"/><Relationship Id="rId31" Type="http://schemas.openxmlformats.org/officeDocument/2006/relationships/image" Target="../media/image46.gif"/><Relationship Id="rId44" Type="http://schemas.openxmlformats.org/officeDocument/2006/relationships/image" Target="../media/image59.gif"/><Relationship Id="rId4" Type="http://schemas.openxmlformats.org/officeDocument/2006/relationships/image" Target="../media/image19.gif"/><Relationship Id="rId9" Type="http://schemas.openxmlformats.org/officeDocument/2006/relationships/image" Target="../media/image24.gif"/><Relationship Id="rId14" Type="http://schemas.openxmlformats.org/officeDocument/2006/relationships/image" Target="../media/image29.gif"/><Relationship Id="rId22" Type="http://schemas.openxmlformats.org/officeDocument/2006/relationships/image" Target="../media/image37.gif"/><Relationship Id="rId27" Type="http://schemas.openxmlformats.org/officeDocument/2006/relationships/image" Target="../media/image42.gif"/><Relationship Id="rId30" Type="http://schemas.openxmlformats.org/officeDocument/2006/relationships/image" Target="../media/image45.gif"/><Relationship Id="rId35" Type="http://schemas.openxmlformats.org/officeDocument/2006/relationships/image" Target="../media/image50.gif"/><Relationship Id="rId43" Type="http://schemas.openxmlformats.org/officeDocument/2006/relationships/image" Target="../media/image58.gif"/><Relationship Id="rId48" Type="http://schemas.openxmlformats.org/officeDocument/2006/relationships/image" Target="../media/image63.gif"/><Relationship Id="rId8" Type="http://schemas.openxmlformats.org/officeDocument/2006/relationships/image" Target="../media/image23.gif"/><Relationship Id="rId51" Type="http://schemas.openxmlformats.org/officeDocument/2006/relationships/image" Target="../media/image66.emf"/><Relationship Id="rId3" Type="http://schemas.openxmlformats.org/officeDocument/2006/relationships/image" Target="../media/image18.gif"/><Relationship Id="rId12" Type="http://schemas.openxmlformats.org/officeDocument/2006/relationships/image" Target="../media/image27.gif"/><Relationship Id="rId17" Type="http://schemas.openxmlformats.org/officeDocument/2006/relationships/image" Target="../media/image32.gif"/><Relationship Id="rId25" Type="http://schemas.openxmlformats.org/officeDocument/2006/relationships/image" Target="../media/image40.gif"/><Relationship Id="rId33" Type="http://schemas.openxmlformats.org/officeDocument/2006/relationships/image" Target="../media/image48.gif"/><Relationship Id="rId38" Type="http://schemas.openxmlformats.org/officeDocument/2006/relationships/image" Target="../media/image53.gif"/><Relationship Id="rId46" Type="http://schemas.openxmlformats.org/officeDocument/2006/relationships/image" Target="../media/image61.gif"/><Relationship Id="rId20" Type="http://schemas.openxmlformats.org/officeDocument/2006/relationships/image" Target="../media/image35.gif"/><Relationship Id="rId41" Type="http://schemas.openxmlformats.org/officeDocument/2006/relationships/image" Target="../media/image56.gif"/><Relationship Id="rId1" Type="http://schemas.openxmlformats.org/officeDocument/2006/relationships/slideMaster" Target="../slideMasters/slideMaster1.xml"/><Relationship Id="rId6" Type="http://schemas.openxmlformats.org/officeDocument/2006/relationships/image" Target="../media/image21.gif"/></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0.jpeg"/><Relationship Id="rId7" Type="http://schemas.openxmlformats.org/officeDocument/2006/relationships/image" Target="../media/image74.png"/><Relationship Id="rId2" Type="http://schemas.openxmlformats.org/officeDocument/2006/relationships/image" Target="../media/image69.png"/><Relationship Id="rId1" Type="http://schemas.openxmlformats.org/officeDocument/2006/relationships/slideMaster" Target="../slideMasters/slideMaster1.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AB0320-A8F8-9145-9375-AD410D69261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1999" cy="4398964"/>
          </a:xfrm>
          <a:prstGeom prst="rect">
            <a:avLst/>
          </a:prstGeom>
        </p:spPr>
      </p:pic>
      <p:sp>
        <p:nvSpPr>
          <p:cNvPr id="21" name="Picture Placeholder 20">
            <a:extLst>
              <a:ext uri="{FF2B5EF4-FFF2-40B4-BE49-F238E27FC236}">
                <a16:creationId xmlns:a16="http://schemas.microsoft.com/office/drawing/2014/main" id="{90BC2ECB-A510-8446-ACC0-0E2D63A36D67}"/>
              </a:ext>
            </a:extLst>
          </p:cNvPr>
          <p:cNvSpPr>
            <a:spLocks noGrp="1"/>
          </p:cNvSpPr>
          <p:nvPr>
            <p:ph type="pic" sz="quarter" idx="10" hasCustomPrompt="1"/>
          </p:nvPr>
        </p:nvSpPr>
        <p:spPr>
          <a:xfrm>
            <a:off x="0" y="0"/>
            <a:ext cx="12191999" cy="4398964"/>
          </a:xfrm>
          <a:prstGeom prst="rect">
            <a:avLst/>
          </a:prstGeom>
        </p:spPr>
        <p:txBody>
          <a:bodyPr/>
          <a:lstStyle>
            <a:lvl1pPr>
              <a:defRPr>
                <a:solidFill>
                  <a:schemeClr val="tx1"/>
                </a:solidFill>
              </a:defRPr>
            </a:lvl1pPr>
          </a:lstStyle>
          <a:p>
            <a:r>
              <a:rPr lang="en-US" dirty="0"/>
              <a:t>Click icon to change image.</a:t>
            </a:r>
          </a:p>
        </p:txBody>
      </p:sp>
      <p:sp>
        <p:nvSpPr>
          <p:cNvPr id="7" name="Rectangle 6">
            <a:extLst>
              <a:ext uri="{FF2B5EF4-FFF2-40B4-BE49-F238E27FC236}">
                <a16:creationId xmlns:a16="http://schemas.microsoft.com/office/drawing/2014/main" id="{829CE29D-E029-464C-9EC0-2985BAD973D3}"/>
              </a:ext>
            </a:extLst>
          </p:cNvPr>
          <p:cNvSpPr/>
          <p:nvPr userDrawn="1"/>
        </p:nvSpPr>
        <p:spPr>
          <a:xfrm>
            <a:off x="0" y="4399280"/>
            <a:ext cx="12192000" cy="1889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6DDAD466-6E3F-4E47-96FC-325392024892}"/>
              </a:ext>
            </a:extLst>
          </p:cNvPr>
          <p:cNvSpPr>
            <a:spLocks noGrp="1"/>
          </p:cNvSpPr>
          <p:nvPr>
            <p:ph type="subTitle" idx="1"/>
          </p:nvPr>
        </p:nvSpPr>
        <p:spPr>
          <a:xfrm>
            <a:off x="0" y="4663111"/>
            <a:ext cx="12192000" cy="320061"/>
          </a:xfrm>
          <a:prstGeom prst="rect">
            <a:avLst/>
          </a:prstGeom>
        </p:spPr>
        <p:txBody>
          <a:bodyPr anchor="t"/>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2" name="Title 1">
            <a:extLst>
              <a:ext uri="{FF2B5EF4-FFF2-40B4-BE49-F238E27FC236}">
                <a16:creationId xmlns:a16="http://schemas.microsoft.com/office/drawing/2014/main" id="{66184FDE-357D-E74A-A066-D57E2FC7DF36}"/>
              </a:ext>
            </a:extLst>
          </p:cNvPr>
          <p:cNvSpPr>
            <a:spLocks noGrp="1"/>
          </p:cNvSpPr>
          <p:nvPr>
            <p:ph type="ctrTitle"/>
          </p:nvPr>
        </p:nvSpPr>
        <p:spPr>
          <a:xfrm>
            <a:off x="0" y="2339163"/>
            <a:ext cx="12192000" cy="2059800"/>
          </a:xfrm>
          <a:gradFill flip="none" rotWithShape="1">
            <a:gsLst>
              <a:gs pos="53000">
                <a:srgbClr val="000000">
                  <a:alpha val="35000"/>
                </a:srgbClr>
              </a:gs>
              <a:gs pos="0">
                <a:schemeClr val="tx1">
                  <a:alpha val="60000"/>
                </a:schemeClr>
              </a:gs>
              <a:gs pos="100000">
                <a:schemeClr val="tx1">
                  <a:alpha val="0"/>
                </a:schemeClr>
              </a:gs>
            </a:gsLst>
            <a:lin ang="16200000" scaled="1"/>
            <a:tileRect/>
          </a:gradFill>
        </p:spPr>
        <p:txBody>
          <a:bodyPr tIns="180000" bIns="180000" anchor="b">
            <a:normAutofit/>
          </a:bodyPr>
          <a:lstStyle>
            <a:lvl1pPr algn="ctr">
              <a:defRPr sz="5400" b="1" i="0">
                <a:solidFill>
                  <a:schemeClr val="bg1"/>
                </a:solidFill>
                <a:latin typeface="+mj-lt"/>
                <a:cs typeface="Arial" panose="020B0604020202020204" pitchFamily="34" charset="0"/>
              </a:defRPr>
            </a:lvl1pPr>
          </a:lstStyle>
          <a:p>
            <a:r>
              <a:rPr lang="en-GB"/>
              <a:t>Click to edit Master title style</a:t>
            </a:r>
            <a:endParaRPr lang="en-US" dirty="0"/>
          </a:p>
        </p:txBody>
      </p:sp>
      <p:sp>
        <p:nvSpPr>
          <p:cNvPr id="9" name="Text Placeholder 8">
            <a:extLst>
              <a:ext uri="{FF2B5EF4-FFF2-40B4-BE49-F238E27FC236}">
                <a16:creationId xmlns:a16="http://schemas.microsoft.com/office/drawing/2014/main" id="{360AB326-8565-F149-8EDB-A7DDAFE110EE}"/>
              </a:ext>
            </a:extLst>
          </p:cNvPr>
          <p:cNvSpPr>
            <a:spLocks noGrp="1"/>
          </p:cNvSpPr>
          <p:nvPr>
            <p:ph type="body" sz="quarter" idx="11" hasCustomPrompt="1"/>
          </p:nvPr>
        </p:nvSpPr>
        <p:spPr>
          <a:xfrm>
            <a:off x="0" y="5309055"/>
            <a:ext cx="12192000" cy="293688"/>
          </a:xfrm>
        </p:spPr>
        <p:txBody>
          <a:bodyPr>
            <a:noAutofit/>
          </a:bodyPr>
          <a:lstStyle>
            <a:lvl1pPr marL="0" indent="0" algn="ctr">
              <a:buNone/>
              <a:defRPr sz="1600">
                <a:solidFill>
                  <a:schemeClr val="bg1"/>
                </a:solidFill>
              </a:defRPr>
            </a:lvl1pPr>
            <a:lvl2pPr>
              <a:defRPr sz="1600"/>
            </a:lvl2pPr>
            <a:lvl3pPr>
              <a:defRPr sz="1600"/>
            </a:lvl3pPr>
            <a:lvl4pPr>
              <a:defRPr sz="1600"/>
            </a:lvl4pPr>
            <a:lvl5pPr>
              <a:defRPr sz="1600"/>
            </a:lvl5pPr>
          </a:lstStyle>
          <a:p>
            <a:r>
              <a:rPr lang="en-US" sz="1600" dirty="0"/>
              <a:t>Data collected by (names of contributors and production team)</a:t>
            </a:r>
          </a:p>
        </p:txBody>
      </p:sp>
      <p:sp>
        <p:nvSpPr>
          <p:cNvPr id="17" name="Text Placeholder 8">
            <a:extLst>
              <a:ext uri="{FF2B5EF4-FFF2-40B4-BE49-F238E27FC236}">
                <a16:creationId xmlns:a16="http://schemas.microsoft.com/office/drawing/2014/main" id="{D7FCC715-0815-0D47-A9CA-D57DAC96051D}"/>
              </a:ext>
            </a:extLst>
          </p:cNvPr>
          <p:cNvSpPr>
            <a:spLocks noGrp="1"/>
          </p:cNvSpPr>
          <p:nvPr>
            <p:ph type="body" sz="quarter" idx="12" hasCustomPrompt="1"/>
          </p:nvPr>
        </p:nvSpPr>
        <p:spPr>
          <a:xfrm>
            <a:off x="0" y="5629116"/>
            <a:ext cx="12192000" cy="293688"/>
          </a:xfrm>
        </p:spPr>
        <p:txBody>
          <a:bodyPr>
            <a:noAutofit/>
          </a:bodyPr>
          <a:lstStyle>
            <a:lvl1pPr marL="0" indent="0" algn="ctr">
              <a:buNone/>
              <a:defRPr sz="1600">
                <a:solidFill>
                  <a:schemeClr val="bg1"/>
                </a:solidFill>
              </a:defRPr>
            </a:lvl1pPr>
            <a:lvl2pPr>
              <a:defRPr sz="1600"/>
            </a:lvl2pPr>
            <a:lvl3pPr>
              <a:defRPr sz="1600"/>
            </a:lvl3pPr>
            <a:lvl4pPr>
              <a:defRPr sz="1600"/>
            </a:lvl4pPr>
            <a:lvl5pPr>
              <a:defRPr sz="1600"/>
            </a:lvl5pPr>
          </a:lstStyle>
          <a:p>
            <a:r>
              <a:rPr lang="en-US" sz="1600" dirty="0"/>
              <a:t>Analysis and Compilation by (names of contributors)</a:t>
            </a:r>
          </a:p>
        </p:txBody>
      </p:sp>
      <p:sp>
        <p:nvSpPr>
          <p:cNvPr id="18" name="Text Placeholder 8">
            <a:extLst>
              <a:ext uri="{FF2B5EF4-FFF2-40B4-BE49-F238E27FC236}">
                <a16:creationId xmlns:a16="http://schemas.microsoft.com/office/drawing/2014/main" id="{A053E51A-6C17-8F4E-9F26-B9E529C42CEC}"/>
              </a:ext>
            </a:extLst>
          </p:cNvPr>
          <p:cNvSpPr>
            <a:spLocks noGrp="1"/>
          </p:cNvSpPr>
          <p:nvPr>
            <p:ph type="body" sz="quarter" idx="13" hasCustomPrompt="1"/>
          </p:nvPr>
        </p:nvSpPr>
        <p:spPr>
          <a:xfrm>
            <a:off x="-1" y="5949177"/>
            <a:ext cx="12192000" cy="293688"/>
          </a:xfrm>
        </p:spPr>
        <p:txBody>
          <a:bodyPr>
            <a:noAutofit/>
          </a:bodyPr>
          <a:lstStyle>
            <a:lvl1pPr marL="0" indent="0" algn="ctr">
              <a:buNone/>
              <a:defRPr sz="1600">
                <a:solidFill>
                  <a:schemeClr val="bg1"/>
                </a:solidFill>
              </a:defRPr>
            </a:lvl1pPr>
            <a:lvl2pPr>
              <a:defRPr sz="1600"/>
            </a:lvl2pPr>
            <a:lvl3pPr>
              <a:defRPr sz="1600"/>
            </a:lvl3pPr>
            <a:lvl4pPr>
              <a:defRPr sz="1600"/>
            </a:lvl4pPr>
            <a:lvl5pPr>
              <a:defRPr sz="1600"/>
            </a:lvl5pPr>
          </a:lstStyle>
          <a:p>
            <a:r>
              <a:rPr lang="en-US" sz="1600" dirty="0"/>
              <a:t>Presenters name, date, event</a:t>
            </a:r>
          </a:p>
        </p:txBody>
      </p:sp>
    </p:spTree>
    <p:extLst>
      <p:ext uri="{BB962C8B-B14F-4D97-AF65-F5344CB8AC3E}">
        <p14:creationId xmlns:p14="http://schemas.microsoft.com/office/powerpoint/2010/main" val="2419979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creenshot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A33E8B0-855A-C544-839C-5603CF769D1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211917" y="3997266"/>
            <a:ext cx="978344" cy="1961448"/>
          </a:xfrm>
          <a:prstGeom prst="rect">
            <a:avLst/>
          </a:prstGeom>
          <a:solidFill>
            <a:schemeClr val="tx1">
              <a:lumMod val="75000"/>
              <a:lumOff val="25000"/>
            </a:schemeClr>
          </a:solidFill>
        </p:spPr>
      </p:pic>
      <p:pic>
        <p:nvPicPr>
          <p:cNvPr id="8" name="Picture 7">
            <a:extLst>
              <a:ext uri="{FF2B5EF4-FFF2-40B4-BE49-F238E27FC236}">
                <a16:creationId xmlns:a16="http://schemas.microsoft.com/office/drawing/2014/main" id="{1BC6BE36-32F8-7F47-B794-08B4699CF3B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164731" y="1056985"/>
            <a:ext cx="5434283" cy="3563465"/>
          </a:xfrm>
          <a:prstGeom prst="rect">
            <a:avLst/>
          </a:prstGeom>
          <a:solidFill>
            <a:schemeClr val="tx1">
              <a:lumMod val="75000"/>
              <a:lumOff val="25000"/>
            </a:schemeClr>
          </a:solidFill>
        </p:spPr>
      </p:pic>
      <p:pic>
        <p:nvPicPr>
          <p:cNvPr id="2" name="Graphic 1" descr="Monitor">
            <a:extLst>
              <a:ext uri="{FF2B5EF4-FFF2-40B4-BE49-F238E27FC236}">
                <a16:creationId xmlns:a16="http://schemas.microsoft.com/office/drawing/2014/main" id="{03B964EA-D945-0B41-A2F9-431CD70F780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0642" y="-530258"/>
            <a:ext cx="7619025" cy="7619025"/>
          </a:xfrm>
          <a:prstGeom prst="rect">
            <a:avLst/>
          </a:prstGeom>
        </p:spPr>
      </p:pic>
      <p:pic>
        <p:nvPicPr>
          <p:cNvPr id="3" name="Graphic 2" descr="Smart Phone">
            <a:extLst>
              <a:ext uri="{FF2B5EF4-FFF2-40B4-BE49-F238E27FC236}">
                <a16:creationId xmlns:a16="http://schemas.microsoft.com/office/drawing/2014/main" id="{465C722C-9274-6949-BE6C-0F974FE13C0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401694" y="3565149"/>
            <a:ext cx="2599302" cy="2599302"/>
          </a:xfrm>
          <a:prstGeom prst="rect">
            <a:avLst/>
          </a:prstGeom>
        </p:spPr>
      </p:pic>
      <p:pic>
        <p:nvPicPr>
          <p:cNvPr id="10" name="Picture 9">
            <a:extLst>
              <a:ext uri="{FF2B5EF4-FFF2-40B4-BE49-F238E27FC236}">
                <a16:creationId xmlns:a16="http://schemas.microsoft.com/office/drawing/2014/main" id="{AEF4C3D7-182B-174D-A5B2-2C3FC7D6F140}"/>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5948737" y="3414009"/>
            <a:ext cx="3475493" cy="2304588"/>
          </a:xfrm>
          <a:prstGeom prst="rect">
            <a:avLst/>
          </a:prstGeom>
          <a:solidFill>
            <a:schemeClr val="tx1">
              <a:lumMod val="75000"/>
              <a:lumOff val="25000"/>
            </a:schemeClr>
          </a:solidFill>
        </p:spPr>
      </p:pic>
      <p:pic>
        <p:nvPicPr>
          <p:cNvPr id="4" name="Graphic 3" descr="Tablet">
            <a:extLst>
              <a:ext uri="{FF2B5EF4-FFF2-40B4-BE49-F238E27FC236}">
                <a16:creationId xmlns:a16="http://schemas.microsoft.com/office/drawing/2014/main" id="{ECCC53F5-7F32-694A-B368-694F9F78118E}"/>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5259396" y="2132941"/>
            <a:ext cx="4866723" cy="4866723"/>
          </a:xfrm>
          <a:prstGeom prst="rect">
            <a:avLst/>
          </a:prstGeom>
        </p:spPr>
      </p:pic>
      <p:sp>
        <p:nvSpPr>
          <p:cNvPr id="5" name="Picture Placeholder 4">
            <a:extLst>
              <a:ext uri="{FF2B5EF4-FFF2-40B4-BE49-F238E27FC236}">
                <a16:creationId xmlns:a16="http://schemas.microsoft.com/office/drawing/2014/main" id="{C2E0BD44-6B88-1E4A-84AD-46E0257FB1D0}"/>
              </a:ext>
            </a:extLst>
          </p:cNvPr>
          <p:cNvSpPr>
            <a:spLocks noGrp="1"/>
          </p:cNvSpPr>
          <p:nvPr>
            <p:ph type="pic" sz="quarter" idx="12"/>
          </p:nvPr>
        </p:nvSpPr>
        <p:spPr>
          <a:xfrm>
            <a:off x="1168402" y="1056889"/>
            <a:ext cx="5403504" cy="3509317"/>
          </a:xfrm>
          <a:custGeom>
            <a:avLst/>
            <a:gdLst>
              <a:gd name="connsiteX0" fmla="*/ 0 w 2028825"/>
              <a:gd name="connsiteY0" fmla="*/ 0 h 1317625"/>
              <a:gd name="connsiteX1" fmla="*/ 2028825 w 2028825"/>
              <a:gd name="connsiteY1" fmla="*/ 0 h 1317625"/>
              <a:gd name="connsiteX2" fmla="*/ 2028825 w 2028825"/>
              <a:gd name="connsiteY2" fmla="*/ 784225 h 1317625"/>
              <a:gd name="connsiteX3" fmla="*/ 1760539 w 2028825"/>
              <a:gd name="connsiteY3" fmla="*/ 784225 h 1317625"/>
              <a:gd name="connsiteX4" fmla="*/ 1682750 w 2028825"/>
              <a:gd name="connsiteY4" fmla="*/ 862014 h 1317625"/>
              <a:gd name="connsiteX5" fmla="*/ 1682750 w 2028825"/>
              <a:gd name="connsiteY5" fmla="*/ 1317625 h 1317625"/>
              <a:gd name="connsiteX6" fmla="*/ 0 w 2028825"/>
              <a:gd name="connsiteY6" fmla="*/ 1317625 h 131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825" h="1317625">
                <a:moveTo>
                  <a:pt x="0" y="0"/>
                </a:moveTo>
                <a:lnTo>
                  <a:pt x="2028825" y="0"/>
                </a:lnTo>
                <a:lnTo>
                  <a:pt x="2028825" y="784225"/>
                </a:lnTo>
                <a:lnTo>
                  <a:pt x="1760539" y="784225"/>
                </a:lnTo>
                <a:cubicBezTo>
                  <a:pt x="1717577" y="784225"/>
                  <a:pt x="1682750" y="819052"/>
                  <a:pt x="1682750" y="862014"/>
                </a:cubicBezTo>
                <a:lnTo>
                  <a:pt x="1682750" y="1317625"/>
                </a:lnTo>
                <a:lnTo>
                  <a:pt x="0" y="1317625"/>
                </a:lnTo>
                <a:close/>
              </a:path>
            </a:pathLst>
          </a:custGeom>
        </p:spPr>
        <p:txBody>
          <a:bodyPr wrap="square">
            <a:noAutofit/>
          </a:bodyPr>
          <a:lstStyle/>
          <a:p>
            <a:r>
              <a:rPr lang="en-GB"/>
              <a:t>Click icon to add picture</a:t>
            </a:r>
            <a:endParaRPr lang="en-US" dirty="0"/>
          </a:p>
        </p:txBody>
      </p:sp>
      <p:sp>
        <p:nvSpPr>
          <p:cNvPr id="6" name="Picture Placeholder 36">
            <a:extLst>
              <a:ext uri="{FF2B5EF4-FFF2-40B4-BE49-F238E27FC236}">
                <a16:creationId xmlns:a16="http://schemas.microsoft.com/office/drawing/2014/main" id="{ED900B51-13E2-3940-A119-C79093BBB595}"/>
              </a:ext>
            </a:extLst>
          </p:cNvPr>
          <p:cNvSpPr>
            <a:spLocks noGrp="1"/>
          </p:cNvSpPr>
          <p:nvPr>
            <p:ph type="pic" sz="quarter" idx="13"/>
          </p:nvPr>
        </p:nvSpPr>
        <p:spPr>
          <a:xfrm>
            <a:off x="5965258" y="3429000"/>
            <a:ext cx="3475493" cy="2235238"/>
          </a:xfrm>
        </p:spPr>
        <p:txBody>
          <a:bodyPr/>
          <a:lstStyle/>
          <a:p>
            <a:r>
              <a:rPr lang="en-GB"/>
              <a:t>Click icon to add picture</a:t>
            </a:r>
            <a:endParaRPr lang="en-US"/>
          </a:p>
        </p:txBody>
      </p:sp>
      <p:sp>
        <p:nvSpPr>
          <p:cNvPr id="7" name="Picture Placeholder 40">
            <a:extLst>
              <a:ext uri="{FF2B5EF4-FFF2-40B4-BE49-F238E27FC236}">
                <a16:creationId xmlns:a16="http://schemas.microsoft.com/office/drawing/2014/main" id="{14A3021C-2CD1-6043-AB3B-C0BA620595FE}"/>
              </a:ext>
            </a:extLst>
          </p:cNvPr>
          <p:cNvSpPr>
            <a:spLocks noGrp="1"/>
          </p:cNvSpPr>
          <p:nvPr>
            <p:ph type="pic" sz="quarter" idx="14"/>
          </p:nvPr>
        </p:nvSpPr>
        <p:spPr>
          <a:xfrm>
            <a:off x="10202414" y="3991697"/>
            <a:ext cx="972462" cy="1746205"/>
          </a:xfrm>
        </p:spPr>
        <p:txBody>
          <a:bodyPr/>
          <a:lstStyle/>
          <a:p>
            <a:r>
              <a:rPr lang="en-GB"/>
              <a:t>Click icon to add picture</a:t>
            </a:r>
            <a:endParaRPr lang="en-US" dirty="0"/>
          </a:p>
        </p:txBody>
      </p:sp>
    </p:spTree>
    <p:extLst>
      <p:ext uri="{BB962C8B-B14F-4D97-AF65-F5344CB8AC3E}">
        <p14:creationId xmlns:p14="http://schemas.microsoft.com/office/powerpoint/2010/main" val="1757148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ok_inf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3FB3EF-685B-0041-886F-6731BB3EE6F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83465" y="787619"/>
            <a:ext cx="4001474" cy="5157455"/>
          </a:xfrm>
          <a:prstGeom prst="rect">
            <a:avLst/>
          </a:prstGeom>
        </p:spPr>
      </p:pic>
      <p:sp>
        <p:nvSpPr>
          <p:cNvPr id="4" name="Picture Placeholder 3">
            <a:extLst>
              <a:ext uri="{FF2B5EF4-FFF2-40B4-BE49-F238E27FC236}">
                <a16:creationId xmlns:a16="http://schemas.microsoft.com/office/drawing/2014/main" id="{AD551562-1E58-144E-A3F2-CC1C0EEF3A7E}"/>
              </a:ext>
            </a:extLst>
          </p:cNvPr>
          <p:cNvSpPr>
            <a:spLocks noGrp="1"/>
          </p:cNvSpPr>
          <p:nvPr>
            <p:ph type="pic" sz="quarter" idx="10"/>
          </p:nvPr>
        </p:nvSpPr>
        <p:spPr>
          <a:xfrm>
            <a:off x="283466" y="569976"/>
            <a:ext cx="4001474" cy="5541264"/>
          </a:xfrm>
        </p:spPr>
        <p:txBody>
          <a:bodyPr/>
          <a:lstStyle/>
          <a:p>
            <a:r>
              <a:rPr lang="en-GB"/>
              <a:t>Click icon to add picture</a:t>
            </a:r>
            <a:endParaRPr lang="en-US"/>
          </a:p>
        </p:txBody>
      </p:sp>
      <p:pic>
        <p:nvPicPr>
          <p:cNvPr id="6" name="Graphic 5" descr="Open book">
            <a:extLst>
              <a:ext uri="{FF2B5EF4-FFF2-40B4-BE49-F238E27FC236}">
                <a16:creationId xmlns:a16="http://schemas.microsoft.com/office/drawing/2014/main" id="{36132B34-45A1-AD46-BE61-17C962DFCEA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54460" y="685800"/>
            <a:ext cx="1008888" cy="1008888"/>
          </a:xfrm>
          <a:prstGeom prst="rect">
            <a:avLst/>
          </a:prstGeom>
        </p:spPr>
      </p:pic>
      <p:pic>
        <p:nvPicPr>
          <p:cNvPr id="7" name="Graphic 6" descr="Open book">
            <a:extLst>
              <a:ext uri="{FF2B5EF4-FFF2-40B4-BE49-F238E27FC236}">
                <a16:creationId xmlns:a16="http://schemas.microsoft.com/office/drawing/2014/main" id="{BBFD2C56-5500-944E-AC84-FF22694DCFC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54460" y="2711958"/>
            <a:ext cx="1008888" cy="1008888"/>
          </a:xfrm>
          <a:prstGeom prst="rect">
            <a:avLst/>
          </a:prstGeom>
        </p:spPr>
      </p:pic>
      <p:pic>
        <p:nvPicPr>
          <p:cNvPr id="8" name="Graphic 7" descr="Open book">
            <a:extLst>
              <a:ext uri="{FF2B5EF4-FFF2-40B4-BE49-F238E27FC236}">
                <a16:creationId xmlns:a16="http://schemas.microsoft.com/office/drawing/2014/main" id="{9FC41E2E-7C76-624B-97B7-C617D7816C5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54460" y="4738116"/>
            <a:ext cx="1008888" cy="1008888"/>
          </a:xfrm>
          <a:prstGeom prst="rect">
            <a:avLst/>
          </a:prstGeom>
        </p:spPr>
      </p:pic>
      <p:sp>
        <p:nvSpPr>
          <p:cNvPr id="12" name="Text Placeholder 11">
            <a:extLst>
              <a:ext uri="{FF2B5EF4-FFF2-40B4-BE49-F238E27FC236}">
                <a16:creationId xmlns:a16="http://schemas.microsoft.com/office/drawing/2014/main" id="{D6EBCC5A-356D-7949-BF0B-5F1D71CAE880}"/>
              </a:ext>
            </a:extLst>
          </p:cNvPr>
          <p:cNvSpPr>
            <a:spLocks noGrp="1"/>
          </p:cNvSpPr>
          <p:nvPr>
            <p:ph type="body" sz="quarter" idx="11" hasCustomPrompt="1"/>
          </p:nvPr>
        </p:nvSpPr>
        <p:spPr>
          <a:xfrm>
            <a:off x="5640148" y="774059"/>
            <a:ext cx="6268387" cy="920629"/>
          </a:xfrm>
        </p:spPr>
        <p:txBody>
          <a:bodyPr/>
          <a:lstStyle>
            <a:lvl1pPr>
              <a:defRPr/>
            </a:lvl1pPr>
          </a:lstStyle>
          <a:p>
            <a:pPr marL="0" indent="0">
              <a:buNone/>
            </a:pPr>
            <a:r>
              <a:rPr lang="en-US" dirty="0"/>
              <a:t>1st point about the book goes here </a:t>
            </a:r>
            <a:br>
              <a:rPr lang="en-US" dirty="0"/>
            </a:br>
            <a:r>
              <a:rPr lang="en-US" dirty="0"/>
              <a:t>and </a:t>
            </a:r>
            <a:r>
              <a:rPr lang="en-US" b="1" dirty="0"/>
              <a:t>could extend to 2 lines </a:t>
            </a:r>
            <a:r>
              <a:rPr lang="en-US" dirty="0"/>
              <a:t>only</a:t>
            </a:r>
          </a:p>
        </p:txBody>
      </p:sp>
      <p:sp>
        <p:nvSpPr>
          <p:cNvPr id="13" name="Text Placeholder 11">
            <a:extLst>
              <a:ext uri="{FF2B5EF4-FFF2-40B4-BE49-F238E27FC236}">
                <a16:creationId xmlns:a16="http://schemas.microsoft.com/office/drawing/2014/main" id="{11C592AB-F2B2-6649-9FE9-F586A656286C}"/>
              </a:ext>
            </a:extLst>
          </p:cNvPr>
          <p:cNvSpPr>
            <a:spLocks noGrp="1"/>
          </p:cNvSpPr>
          <p:nvPr>
            <p:ph type="body" sz="quarter" idx="12" hasCustomPrompt="1"/>
          </p:nvPr>
        </p:nvSpPr>
        <p:spPr>
          <a:xfrm>
            <a:off x="5640147" y="2804027"/>
            <a:ext cx="6268387" cy="920629"/>
          </a:xfrm>
        </p:spPr>
        <p:txBody>
          <a:bodyPr/>
          <a:lstStyle>
            <a:lvl1pPr>
              <a:defRPr/>
            </a:lvl1pPr>
          </a:lstStyle>
          <a:p>
            <a:pPr marL="0" indent="0">
              <a:buNone/>
            </a:pPr>
            <a:r>
              <a:rPr lang="en-US" b="1" dirty="0"/>
              <a:t>2nd point about the book </a:t>
            </a:r>
            <a:r>
              <a:rPr lang="en-US" dirty="0"/>
              <a:t>goes here and could extend to 2 lines only</a:t>
            </a:r>
          </a:p>
        </p:txBody>
      </p:sp>
      <p:sp>
        <p:nvSpPr>
          <p:cNvPr id="14" name="Text Placeholder 11">
            <a:extLst>
              <a:ext uri="{FF2B5EF4-FFF2-40B4-BE49-F238E27FC236}">
                <a16:creationId xmlns:a16="http://schemas.microsoft.com/office/drawing/2014/main" id="{8A77E900-D823-8E4E-999E-B883E46068AF}"/>
              </a:ext>
            </a:extLst>
          </p:cNvPr>
          <p:cNvSpPr>
            <a:spLocks noGrp="1"/>
          </p:cNvSpPr>
          <p:nvPr>
            <p:ph type="body" sz="quarter" idx="13" hasCustomPrompt="1"/>
          </p:nvPr>
        </p:nvSpPr>
        <p:spPr>
          <a:xfrm>
            <a:off x="5640147" y="4815706"/>
            <a:ext cx="6268387" cy="920629"/>
          </a:xfrm>
        </p:spPr>
        <p:txBody>
          <a:bodyPr/>
          <a:lstStyle>
            <a:lvl1pPr>
              <a:defRPr/>
            </a:lvl1pPr>
          </a:lstStyle>
          <a:p>
            <a:pPr marL="0" indent="0">
              <a:buNone/>
            </a:pPr>
            <a:r>
              <a:rPr lang="en-US" b="1" dirty="0"/>
              <a:t>3rd point </a:t>
            </a:r>
            <a:r>
              <a:rPr lang="en-US" dirty="0"/>
              <a:t>about the book goes here </a:t>
            </a:r>
            <a:br>
              <a:rPr lang="en-US" dirty="0"/>
            </a:br>
            <a:r>
              <a:rPr lang="en-US" dirty="0"/>
              <a:t>and could extend to 2 lines only</a:t>
            </a:r>
          </a:p>
        </p:txBody>
      </p:sp>
    </p:spTree>
    <p:extLst>
      <p:ext uri="{BB962C8B-B14F-4D97-AF65-F5344CB8AC3E}">
        <p14:creationId xmlns:p14="http://schemas.microsoft.com/office/powerpoint/2010/main" val="3241953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ember_countries">
    <p:spTree>
      <p:nvGrpSpPr>
        <p:cNvPr id="1" name=""/>
        <p:cNvGrpSpPr/>
        <p:nvPr/>
      </p:nvGrpSpPr>
      <p:grpSpPr>
        <a:xfrm>
          <a:off x="0" y="0"/>
          <a:ext cx="0" cy="0"/>
          <a:chOff x="0" y="0"/>
          <a:chExt cx="0" cy="0"/>
        </a:xfrm>
      </p:grpSpPr>
      <p:grpSp>
        <p:nvGrpSpPr>
          <p:cNvPr id="160" name="Group 159">
            <a:extLst>
              <a:ext uri="{FF2B5EF4-FFF2-40B4-BE49-F238E27FC236}">
                <a16:creationId xmlns:a16="http://schemas.microsoft.com/office/drawing/2014/main" id="{44A7552A-5E6B-344D-9552-0330DB8AB25A}"/>
              </a:ext>
            </a:extLst>
          </p:cNvPr>
          <p:cNvGrpSpPr/>
          <p:nvPr userDrawn="1"/>
        </p:nvGrpSpPr>
        <p:grpSpPr>
          <a:xfrm>
            <a:off x="941935" y="1416592"/>
            <a:ext cx="10329931" cy="646077"/>
            <a:chOff x="941935" y="1384772"/>
            <a:chExt cx="10329931" cy="646077"/>
          </a:xfrm>
        </p:grpSpPr>
        <p:grpSp>
          <p:nvGrpSpPr>
            <p:cNvPr id="2" name="Group 1">
              <a:extLst>
                <a:ext uri="{FF2B5EF4-FFF2-40B4-BE49-F238E27FC236}">
                  <a16:creationId xmlns:a16="http://schemas.microsoft.com/office/drawing/2014/main" id="{AD570FEB-2499-DD48-B942-F64DAB3E88FC}"/>
                </a:ext>
              </a:extLst>
            </p:cNvPr>
            <p:cNvGrpSpPr/>
            <p:nvPr userDrawn="1"/>
          </p:nvGrpSpPr>
          <p:grpSpPr>
            <a:xfrm>
              <a:off x="941935" y="1384772"/>
              <a:ext cx="785007" cy="639310"/>
              <a:chOff x="941935" y="1384772"/>
              <a:chExt cx="785007" cy="639310"/>
            </a:xfrm>
          </p:grpSpPr>
          <p:pic>
            <p:nvPicPr>
              <p:cNvPr id="52" name="Picture 51">
                <a:extLst>
                  <a:ext uri="{FF2B5EF4-FFF2-40B4-BE49-F238E27FC236}">
                    <a16:creationId xmlns:a16="http://schemas.microsoft.com/office/drawing/2014/main" id="{A46EE179-2E9F-A248-9CC8-B3511D9F41C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41935" y="1384772"/>
                <a:ext cx="785006" cy="472334"/>
              </a:xfrm>
              <a:prstGeom prst="rect">
                <a:avLst/>
              </a:prstGeom>
            </p:spPr>
          </p:pic>
          <p:sp>
            <p:nvSpPr>
              <p:cNvPr id="60" name="TextBox 59">
                <a:extLst>
                  <a:ext uri="{FF2B5EF4-FFF2-40B4-BE49-F238E27FC236}">
                    <a16:creationId xmlns:a16="http://schemas.microsoft.com/office/drawing/2014/main" id="{57791C03-FB72-4D47-9867-0B0E2C577BFD}"/>
                  </a:ext>
                </a:extLst>
              </p:cNvPr>
              <p:cNvSpPr txBox="1"/>
              <p:nvPr userDrawn="1"/>
            </p:nvSpPr>
            <p:spPr>
              <a:xfrm>
                <a:off x="941936" y="1824027"/>
                <a:ext cx="785006" cy="200055"/>
              </a:xfrm>
              <a:prstGeom prst="rect">
                <a:avLst/>
              </a:prstGeom>
              <a:noFill/>
            </p:spPr>
            <p:txBody>
              <a:bodyPr wrap="square" rtlCol="0">
                <a:spAutoFit/>
              </a:bodyPr>
              <a:lstStyle/>
              <a:p>
                <a:pPr algn="ctr"/>
                <a:r>
                  <a:rPr lang="en-GB" sz="700" dirty="0"/>
                  <a:t>Afghanistan</a:t>
                </a:r>
              </a:p>
            </p:txBody>
          </p:sp>
        </p:grpSp>
        <p:grpSp>
          <p:nvGrpSpPr>
            <p:cNvPr id="99" name="Group 98">
              <a:extLst>
                <a:ext uri="{FF2B5EF4-FFF2-40B4-BE49-F238E27FC236}">
                  <a16:creationId xmlns:a16="http://schemas.microsoft.com/office/drawing/2014/main" id="{A8C49895-31E5-DE46-A5B2-ACDDB501664D}"/>
                </a:ext>
              </a:extLst>
            </p:cNvPr>
            <p:cNvGrpSpPr/>
            <p:nvPr userDrawn="1"/>
          </p:nvGrpSpPr>
          <p:grpSpPr>
            <a:xfrm>
              <a:off x="10477533" y="1387328"/>
              <a:ext cx="794333" cy="643521"/>
              <a:chOff x="941935" y="2080681"/>
              <a:chExt cx="794333" cy="643521"/>
            </a:xfrm>
          </p:grpSpPr>
          <p:pic>
            <p:nvPicPr>
              <p:cNvPr id="50" name="Picture 49">
                <a:extLst>
                  <a:ext uri="{FF2B5EF4-FFF2-40B4-BE49-F238E27FC236}">
                    <a16:creationId xmlns:a16="http://schemas.microsoft.com/office/drawing/2014/main" id="{A72380EF-5FCE-4148-A272-32CC5188098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51262" y="2080681"/>
                <a:ext cx="785006" cy="472334"/>
              </a:xfrm>
              <a:prstGeom prst="rect">
                <a:avLst/>
              </a:prstGeom>
            </p:spPr>
          </p:pic>
          <p:sp>
            <p:nvSpPr>
              <p:cNvPr id="68" name="TextBox 67">
                <a:extLst>
                  <a:ext uri="{FF2B5EF4-FFF2-40B4-BE49-F238E27FC236}">
                    <a16:creationId xmlns:a16="http://schemas.microsoft.com/office/drawing/2014/main" id="{7118F456-F5A3-FE41-943E-2D45569241C4}"/>
                  </a:ext>
                </a:extLst>
              </p:cNvPr>
              <p:cNvSpPr txBox="1"/>
              <p:nvPr userDrawn="1"/>
            </p:nvSpPr>
            <p:spPr>
              <a:xfrm>
                <a:off x="941935" y="2524147"/>
                <a:ext cx="785006" cy="200055"/>
              </a:xfrm>
              <a:prstGeom prst="rect">
                <a:avLst/>
              </a:prstGeom>
              <a:noFill/>
            </p:spPr>
            <p:txBody>
              <a:bodyPr wrap="square" rtlCol="0">
                <a:spAutoFit/>
              </a:bodyPr>
              <a:lstStyle/>
              <a:p>
                <a:pPr algn="ctr"/>
                <a:r>
                  <a:rPr lang="en-GB" sz="700" dirty="0"/>
                  <a:t>Botswana</a:t>
                </a:r>
              </a:p>
            </p:txBody>
          </p:sp>
        </p:grpSp>
        <p:grpSp>
          <p:nvGrpSpPr>
            <p:cNvPr id="3" name="Group 2">
              <a:extLst>
                <a:ext uri="{FF2B5EF4-FFF2-40B4-BE49-F238E27FC236}">
                  <a16:creationId xmlns:a16="http://schemas.microsoft.com/office/drawing/2014/main" id="{8221B5C2-FBAB-104F-8514-17CB8DD5C2F3}"/>
                </a:ext>
              </a:extLst>
            </p:cNvPr>
            <p:cNvGrpSpPr/>
            <p:nvPr userDrawn="1"/>
          </p:nvGrpSpPr>
          <p:grpSpPr>
            <a:xfrm>
              <a:off x="2302570" y="1386041"/>
              <a:ext cx="786675" cy="638041"/>
              <a:chOff x="2526878" y="1386041"/>
              <a:chExt cx="786675" cy="638041"/>
            </a:xfrm>
          </p:grpSpPr>
          <p:pic>
            <p:nvPicPr>
              <p:cNvPr id="53" name="Picture 52">
                <a:extLst>
                  <a:ext uri="{FF2B5EF4-FFF2-40B4-BE49-F238E27FC236}">
                    <a16:creationId xmlns:a16="http://schemas.microsoft.com/office/drawing/2014/main" id="{7BEAD673-1201-6A4A-8F47-AF8E0A79E5A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528547" y="1386041"/>
                <a:ext cx="785006" cy="472334"/>
              </a:xfrm>
              <a:prstGeom prst="rect">
                <a:avLst/>
              </a:prstGeom>
            </p:spPr>
          </p:pic>
          <p:sp>
            <p:nvSpPr>
              <p:cNvPr id="61" name="TextBox 60">
                <a:extLst>
                  <a:ext uri="{FF2B5EF4-FFF2-40B4-BE49-F238E27FC236}">
                    <a16:creationId xmlns:a16="http://schemas.microsoft.com/office/drawing/2014/main" id="{480A938C-3CA0-7D46-9393-D9CF27D94969}"/>
                  </a:ext>
                </a:extLst>
              </p:cNvPr>
              <p:cNvSpPr txBox="1"/>
              <p:nvPr userDrawn="1"/>
            </p:nvSpPr>
            <p:spPr>
              <a:xfrm>
                <a:off x="2526878" y="1824027"/>
                <a:ext cx="785006" cy="200055"/>
              </a:xfrm>
              <a:prstGeom prst="rect">
                <a:avLst/>
              </a:prstGeom>
              <a:noFill/>
            </p:spPr>
            <p:txBody>
              <a:bodyPr wrap="square" rtlCol="0">
                <a:spAutoFit/>
              </a:bodyPr>
              <a:lstStyle/>
              <a:p>
                <a:pPr algn="ctr"/>
                <a:r>
                  <a:rPr lang="en-GB" sz="700" dirty="0"/>
                  <a:t>Anguilla</a:t>
                </a:r>
              </a:p>
            </p:txBody>
          </p:sp>
        </p:grpSp>
        <p:grpSp>
          <p:nvGrpSpPr>
            <p:cNvPr id="11" name="Group 10">
              <a:extLst>
                <a:ext uri="{FF2B5EF4-FFF2-40B4-BE49-F238E27FC236}">
                  <a16:creationId xmlns:a16="http://schemas.microsoft.com/office/drawing/2014/main" id="{FC86BE23-804D-AC47-9365-3A6651CF6834}"/>
                </a:ext>
              </a:extLst>
            </p:cNvPr>
            <p:cNvGrpSpPr/>
            <p:nvPr userDrawn="1"/>
          </p:nvGrpSpPr>
          <p:grpSpPr>
            <a:xfrm>
              <a:off x="3664873" y="1386041"/>
              <a:ext cx="793552" cy="638041"/>
              <a:chOff x="4097410" y="1386041"/>
              <a:chExt cx="793552" cy="638041"/>
            </a:xfrm>
          </p:grpSpPr>
          <p:pic>
            <p:nvPicPr>
              <p:cNvPr id="58" name="Picture 57">
                <a:extLst>
                  <a:ext uri="{FF2B5EF4-FFF2-40B4-BE49-F238E27FC236}">
                    <a16:creationId xmlns:a16="http://schemas.microsoft.com/office/drawing/2014/main" id="{6B9C3245-D3AC-2643-88DA-B625AE53C8A1}"/>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4105956" y="1386041"/>
                <a:ext cx="785006" cy="472334"/>
              </a:xfrm>
              <a:prstGeom prst="rect">
                <a:avLst/>
              </a:prstGeom>
            </p:spPr>
          </p:pic>
          <p:sp>
            <p:nvSpPr>
              <p:cNvPr id="62" name="TextBox 61">
                <a:extLst>
                  <a:ext uri="{FF2B5EF4-FFF2-40B4-BE49-F238E27FC236}">
                    <a16:creationId xmlns:a16="http://schemas.microsoft.com/office/drawing/2014/main" id="{24DC3A08-7B60-F343-AB54-CCC3E69FD868}"/>
                  </a:ext>
                </a:extLst>
              </p:cNvPr>
              <p:cNvSpPr txBox="1"/>
              <p:nvPr userDrawn="1"/>
            </p:nvSpPr>
            <p:spPr>
              <a:xfrm>
                <a:off x="4097410" y="1824027"/>
                <a:ext cx="785006" cy="200055"/>
              </a:xfrm>
              <a:prstGeom prst="rect">
                <a:avLst/>
              </a:prstGeom>
              <a:noFill/>
            </p:spPr>
            <p:txBody>
              <a:bodyPr wrap="square" rtlCol="0">
                <a:spAutoFit/>
              </a:bodyPr>
              <a:lstStyle/>
              <a:p>
                <a:pPr algn="ctr"/>
                <a:r>
                  <a:rPr lang="en-GB" sz="700" dirty="0"/>
                  <a:t>Australia</a:t>
                </a:r>
              </a:p>
            </p:txBody>
          </p:sp>
        </p:grpSp>
        <p:grpSp>
          <p:nvGrpSpPr>
            <p:cNvPr id="19" name="Group 18">
              <a:extLst>
                <a:ext uri="{FF2B5EF4-FFF2-40B4-BE49-F238E27FC236}">
                  <a16:creationId xmlns:a16="http://schemas.microsoft.com/office/drawing/2014/main" id="{7AF6C003-119E-FC4F-A33C-CB24AA743F74}"/>
                </a:ext>
              </a:extLst>
            </p:cNvPr>
            <p:cNvGrpSpPr/>
            <p:nvPr userDrawn="1"/>
          </p:nvGrpSpPr>
          <p:grpSpPr>
            <a:xfrm>
              <a:off x="5034053" y="1396430"/>
              <a:ext cx="785006" cy="627652"/>
              <a:chOff x="5687584" y="1396430"/>
              <a:chExt cx="785006" cy="627652"/>
            </a:xfrm>
          </p:grpSpPr>
          <p:pic>
            <p:nvPicPr>
              <p:cNvPr id="54" name="Picture 53">
                <a:extLst>
                  <a:ext uri="{FF2B5EF4-FFF2-40B4-BE49-F238E27FC236}">
                    <a16:creationId xmlns:a16="http://schemas.microsoft.com/office/drawing/2014/main" id="{A84AC498-3DAA-324B-A858-7D4BF8A6261D}"/>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5693296" y="1396430"/>
                <a:ext cx="778353" cy="472334"/>
              </a:xfrm>
              <a:prstGeom prst="rect">
                <a:avLst/>
              </a:prstGeom>
            </p:spPr>
          </p:pic>
          <p:sp>
            <p:nvSpPr>
              <p:cNvPr id="63" name="TextBox 62">
                <a:extLst>
                  <a:ext uri="{FF2B5EF4-FFF2-40B4-BE49-F238E27FC236}">
                    <a16:creationId xmlns:a16="http://schemas.microsoft.com/office/drawing/2014/main" id="{5195DE00-3C05-5946-98FF-6B4D996E01A3}"/>
                  </a:ext>
                </a:extLst>
              </p:cNvPr>
              <p:cNvSpPr txBox="1"/>
              <p:nvPr userDrawn="1"/>
            </p:nvSpPr>
            <p:spPr>
              <a:xfrm>
                <a:off x="5687584" y="1824027"/>
                <a:ext cx="785006" cy="200055"/>
              </a:xfrm>
              <a:prstGeom prst="rect">
                <a:avLst/>
              </a:prstGeom>
              <a:noFill/>
            </p:spPr>
            <p:txBody>
              <a:bodyPr wrap="square" rtlCol="0">
                <a:spAutoFit/>
              </a:bodyPr>
              <a:lstStyle/>
              <a:p>
                <a:pPr algn="ctr"/>
                <a:r>
                  <a:rPr lang="en-GB" sz="700" dirty="0"/>
                  <a:t>Bahamas</a:t>
                </a:r>
              </a:p>
            </p:txBody>
          </p:sp>
        </p:grpSp>
        <p:grpSp>
          <p:nvGrpSpPr>
            <p:cNvPr id="27" name="Group 26">
              <a:extLst>
                <a:ext uri="{FF2B5EF4-FFF2-40B4-BE49-F238E27FC236}">
                  <a16:creationId xmlns:a16="http://schemas.microsoft.com/office/drawing/2014/main" id="{4F1861E4-E6AB-BB4F-9DF7-BC887AD4BD5D}"/>
                </a:ext>
              </a:extLst>
            </p:cNvPr>
            <p:cNvGrpSpPr/>
            <p:nvPr userDrawn="1"/>
          </p:nvGrpSpPr>
          <p:grpSpPr>
            <a:xfrm>
              <a:off x="6394687" y="1396430"/>
              <a:ext cx="785634" cy="627652"/>
              <a:chOff x="7295083" y="1396430"/>
              <a:chExt cx="785634" cy="627652"/>
            </a:xfrm>
          </p:grpSpPr>
          <p:pic>
            <p:nvPicPr>
              <p:cNvPr id="55" name="Picture 54">
                <a:extLst>
                  <a:ext uri="{FF2B5EF4-FFF2-40B4-BE49-F238E27FC236}">
                    <a16:creationId xmlns:a16="http://schemas.microsoft.com/office/drawing/2014/main" id="{C43CE708-0AF6-1A42-A5A4-C96F6AA4AF61}"/>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7295083" y="1396430"/>
                <a:ext cx="785006" cy="472334"/>
              </a:xfrm>
              <a:prstGeom prst="rect">
                <a:avLst/>
              </a:prstGeom>
            </p:spPr>
          </p:pic>
          <p:sp>
            <p:nvSpPr>
              <p:cNvPr id="64" name="TextBox 63">
                <a:extLst>
                  <a:ext uri="{FF2B5EF4-FFF2-40B4-BE49-F238E27FC236}">
                    <a16:creationId xmlns:a16="http://schemas.microsoft.com/office/drawing/2014/main" id="{0070FA84-CA71-AF4E-86F2-ABFF30436771}"/>
                  </a:ext>
                </a:extLst>
              </p:cNvPr>
              <p:cNvSpPr txBox="1"/>
              <p:nvPr userDrawn="1"/>
            </p:nvSpPr>
            <p:spPr>
              <a:xfrm>
                <a:off x="7295711" y="1824027"/>
                <a:ext cx="785006" cy="200055"/>
              </a:xfrm>
              <a:prstGeom prst="rect">
                <a:avLst/>
              </a:prstGeom>
              <a:noFill/>
            </p:spPr>
            <p:txBody>
              <a:bodyPr wrap="square" rtlCol="0">
                <a:spAutoFit/>
              </a:bodyPr>
              <a:lstStyle/>
              <a:p>
                <a:pPr algn="ctr"/>
                <a:r>
                  <a:rPr lang="en-GB" sz="700" dirty="0"/>
                  <a:t>Bangladesh</a:t>
                </a:r>
              </a:p>
            </p:txBody>
          </p:sp>
        </p:grpSp>
        <p:grpSp>
          <p:nvGrpSpPr>
            <p:cNvPr id="35" name="Group 34">
              <a:extLst>
                <a:ext uri="{FF2B5EF4-FFF2-40B4-BE49-F238E27FC236}">
                  <a16:creationId xmlns:a16="http://schemas.microsoft.com/office/drawing/2014/main" id="{A41F33B7-CAA0-CC44-9EFB-60EC030140DD}"/>
                </a:ext>
              </a:extLst>
            </p:cNvPr>
            <p:cNvGrpSpPr/>
            <p:nvPr userDrawn="1"/>
          </p:nvGrpSpPr>
          <p:grpSpPr>
            <a:xfrm>
              <a:off x="7755949" y="1396430"/>
              <a:ext cx="785321" cy="632737"/>
              <a:chOff x="8907326" y="1396430"/>
              <a:chExt cx="785321" cy="632737"/>
            </a:xfrm>
          </p:grpSpPr>
          <p:pic>
            <p:nvPicPr>
              <p:cNvPr id="56" name="Picture 55">
                <a:extLst>
                  <a:ext uri="{FF2B5EF4-FFF2-40B4-BE49-F238E27FC236}">
                    <a16:creationId xmlns:a16="http://schemas.microsoft.com/office/drawing/2014/main" id="{25595C72-66EC-724A-A43E-D6554B852F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8907326" y="1396430"/>
                <a:ext cx="785006" cy="472334"/>
              </a:xfrm>
              <a:prstGeom prst="rect">
                <a:avLst/>
              </a:prstGeom>
            </p:spPr>
          </p:pic>
          <p:sp>
            <p:nvSpPr>
              <p:cNvPr id="65" name="TextBox 64">
                <a:extLst>
                  <a:ext uri="{FF2B5EF4-FFF2-40B4-BE49-F238E27FC236}">
                    <a16:creationId xmlns:a16="http://schemas.microsoft.com/office/drawing/2014/main" id="{E163DAFC-DD25-064C-9EB9-0025BD074193}"/>
                  </a:ext>
                </a:extLst>
              </p:cNvPr>
              <p:cNvSpPr txBox="1"/>
              <p:nvPr userDrawn="1"/>
            </p:nvSpPr>
            <p:spPr>
              <a:xfrm>
                <a:off x="8907641" y="1829112"/>
                <a:ext cx="785006" cy="200055"/>
              </a:xfrm>
              <a:prstGeom prst="rect">
                <a:avLst/>
              </a:prstGeom>
              <a:noFill/>
            </p:spPr>
            <p:txBody>
              <a:bodyPr wrap="square" rtlCol="0">
                <a:spAutoFit/>
              </a:bodyPr>
              <a:lstStyle/>
              <a:p>
                <a:pPr algn="ctr"/>
                <a:r>
                  <a:rPr lang="en-GB" sz="700" dirty="0"/>
                  <a:t>Barbados</a:t>
                </a:r>
              </a:p>
            </p:txBody>
          </p:sp>
        </p:grpSp>
        <p:grpSp>
          <p:nvGrpSpPr>
            <p:cNvPr id="43" name="Group 42">
              <a:extLst>
                <a:ext uri="{FF2B5EF4-FFF2-40B4-BE49-F238E27FC236}">
                  <a16:creationId xmlns:a16="http://schemas.microsoft.com/office/drawing/2014/main" id="{45BCB903-BE1F-B741-B866-AF0A3EE3434B}"/>
                </a:ext>
              </a:extLst>
            </p:cNvPr>
            <p:cNvGrpSpPr/>
            <p:nvPr userDrawn="1"/>
          </p:nvGrpSpPr>
          <p:grpSpPr>
            <a:xfrm>
              <a:off x="9116898" y="1396430"/>
              <a:ext cx="785006" cy="627652"/>
              <a:chOff x="10495001" y="1396430"/>
              <a:chExt cx="785006" cy="627652"/>
            </a:xfrm>
          </p:grpSpPr>
          <p:pic>
            <p:nvPicPr>
              <p:cNvPr id="57" name="Picture 56">
                <a:extLst>
                  <a:ext uri="{FF2B5EF4-FFF2-40B4-BE49-F238E27FC236}">
                    <a16:creationId xmlns:a16="http://schemas.microsoft.com/office/drawing/2014/main" id="{A3FFB7B0-7176-6148-B22D-2D68B843864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10495001" y="1396430"/>
                <a:ext cx="785006" cy="472334"/>
              </a:xfrm>
              <a:prstGeom prst="rect">
                <a:avLst/>
              </a:prstGeom>
            </p:spPr>
          </p:pic>
          <p:sp>
            <p:nvSpPr>
              <p:cNvPr id="66" name="TextBox 65">
                <a:extLst>
                  <a:ext uri="{FF2B5EF4-FFF2-40B4-BE49-F238E27FC236}">
                    <a16:creationId xmlns:a16="http://schemas.microsoft.com/office/drawing/2014/main" id="{8F94A24C-388E-C94E-A4A2-350FDE72A1D3}"/>
                  </a:ext>
                </a:extLst>
              </p:cNvPr>
              <p:cNvSpPr txBox="1"/>
              <p:nvPr userDrawn="1"/>
            </p:nvSpPr>
            <p:spPr>
              <a:xfrm>
                <a:off x="10495001" y="1824027"/>
                <a:ext cx="785006" cy="200055"/>
              </a:xfrm>
              <a:prstGeom prst="rect">
                <a:avLst/>
              </a:prstGeom>
              <a:noFill/>
            </p:spPr>
            <p:txBody>
              <a:bodyPr wrap="square" rtlCol="0">
                <a:spAutoFit/>
              </a:bodyPr>
              <a:lstStyle/>
              <a:p>
                <a:pPr algn="ctr"/>
                <a:r>
                  <a:rPr lang="en-GB" sz="700" dirty="0"/>
                  <a:t>Bermuda</a:t>
                </a:r>
              </a:p>
            </p:txBody>
          </p:sp>
        </p:grpSp>
      </p:grpSp>
      <p:grpSp>
        <p:nvGrpSpPr>
          <p:cNvPr id="161" name="Group 160">
            <a:extLst>
              <a:ext uri="{FF2B5EF4-FFF2-40B4-BE49-F238E27FC236}">
                <a16:creationId xmlns:a16="http://schemas.microsoft.com/office/drawing/2014/main" id="{FFDB9CAC-B5FC-0A45-83F2-83401EDBCD6C}"/>
              </a:ext>
            </a:extLst>
          </p:cNvPr>
          <p:cNvGrpSpPr/>
          <p:nvPr userDrawn="1"/>
        </p:nvGrpSpPr>
        <p:grpSpPr>
          <a:xfrm>
            <a:off x="726812" y="2133534"/>
            <a:ext cx="10556629" cy="775095"/>
            <a:chOff x="726812" y="2056829"/>
            <a:chExt cx="10556629" cy="775095"/>
          </a:xfrm>
        </p:grpSpPr>
        <p:grpSp>
          <p:nvGrpSpPr>
            <p:cNvPr id="107" name="Group 106">
              <a:extLst>
                <a:ext uri="{FF2B5EF4-FFF2-40B4-BE49-F238E27FC236}">
                  <a16:creationId xmlns:a16="http://schemas.microsoft.com/office/drawing/2014/main" id="{150B3593-3389-AC4B-928A-A299FD06D865}"/>
                </a:ext>
              </a:extLst>
            </p:cNvPr>
            <p:cNvGrpSpPr/>
            <p:nvPr userDrawn="1"/>
          </p:nvGrpSpPr>
          <p:grpSpPr>
            <a:xfrm>
              <a:off x="10489108" y="2056829"/>
              <a:ext cx="794333" cy="647237"/>
              <a:chOff x="941935" y="2776965"/>
              <a:chExt cx="794333" cy="647237"/>
            </a:xfrm>
          </p:grpSpPr>
          <p:pic>
            <p:nvPicPr>
              <p:cNvPr id="4" name="Picture 3">
                <a:extLst>
                  <a:ext uri="{FF2B5EF4-FFF2-40B4-BE49-F238E27FC236}">
                    <a16:creationId xmlns:a16="http://schemas.microsoft.com/office/drawing/2014/main" id="{96965B9E-DAD9-544E-AAF5-44F38CB4DB31}"/>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951262" y="2776965"/>
                <a:ext cx="785006" cy="472334"/>
              </a:xfrm>
              <a:prstGeom prst="rect">
                <a:avLst/>
              </a:prstGeom>
            </p:spPr>
          </p:pic>
          <p:sp>
            <p:nvSpPr>
              <p:cNvPr id="76" name="TextBox 75">
                <a:extLst>
                  <a:ext uri="{FF2B5EF4-FFF2-40B4-BE49-F238E27FC236}">
                    <a16:creationId xmlns:a16="http://schemas.microsoft.com/office/drawing/2014/main" id="{1F2ECF3A-21A2-8949-87C5-FE9EED723833}"/>
                  </a:ext>
                </a:extLst>
              </p:cNvPr>
              <p:cNvSpPr txBox="1"/>
              <p:nvPr userDrawn="1"/>
            </p:nvSpPr>
            <p:spPr>
              <a:xfrm>
                <a:off x="941935" y="3224147"/>
                <a:ext cx="785006" cy="200055"/>
              </a:xfrm>
              <a:prstGeom prst="rect">
                <a:avLst/>
              </a:prstGeom>
              <a:noFill/>
            </p:spPr>
            <p:txBody>
              <a:bodyPr wrap="square" rtlCol="0">
                <a:spAutoFit/>
              </a:bodyPr>
              <a:lstStyle/>
              <a:p>
                <a:pPr algn="ctr"/>
                <a:r>
                  <a:rPr lang="en-GB" sz="700" dirty="0"/>
                  <a:t>Colombia</a:t>
                </a:r>
              </a:p>
            </p:txBody>
          </p:sp>
        </p:grpSp>
        <p:grpSp>
          <p:nvGrpSpPr>
            <p:cNvPr id="91" name="Group 90">
              <a:extLst>
                <a:ext uri="{FF2B5EF4-FFF2-40B4-BE49-F238E27FC236}">
                  <a16:creationId xmlns:a16="http://schemas.microsoft.com/office/drawing/2014/main" id="{1E50C976-6D9E-3C4F-9F4E-4973F1A1702B}"/>
                </a:ext>
              </a:extLst>
            </p:cNvPr>
            <p:cNvGrpSpPr/>
            <p:nvPr userDrawn="1"/>
          </p:nvGrpSpPr>
          <p:grpSpPr>
            <a:xfrm>
              <a:off x="726812" y="2080681"/>
              <a:ext cx="1201820" cy="643521"/>
              <a:chOff x="2325797" y="2080681"/>
              <a:chExt cx="1201820" cy="643521"/>
            </a:xfrm>
          </p:grpSpPr>
          <p:pic>
            <p:nvPicPr>
              <p:cNvPr id="44" name="Picture 43">
                <a:extLst>
                  <a:ext uri="{FF2B5EF4-FFF2-40B4-BE49-F238E27FC236}">
                    <a16:creationId xmlns:a16="http://schemas.microsoft.com/office/drawing/2014/main" id="{3D6EC112-1318-5947-B26D-A7D65D1AEEC5}"/>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2535409" y="2080681"/>
                <a:ext cx="785006" cy="472334"/>
              </a:xfrm>
              <a:prstGeom prst="rect">
                <a:avLst/>
              </a:prstGeom>
            </p:spPr>
          </p:pic>
          <p:sp>
            <p:nvSpPr>
              <p:cNvPr id="69" name="TextBox 68">
                <a:extLst>
                  <a:ext uri="{FF2B5EF4-FFF2-40B4-BE49-F238E27FC236}">
                    <a16:creationId xmlns:a16="http://schemas.microsoft.com/office/drawing/2014/main" id="{ADC08BAE-8DD5-BB44-AFC7-A63CC2D37731}"/>
                  </a:ext>
                </a:extLst>
              </p:cNvPr>
              <p:cNvSpPr txBox="1"/>
              <p:nvPr userDrawn="1"/>
            </p:nvSpPr>
            <p:spPr>
              <a:xfrm>
                <a:off x="2325797" y="2524147"/>
                <a:ext cx="1201820" cy="200055"/>
              </a:xfrm>
              <a:prstGeom prst="rect">
                <a:avLst/>
              </a:prstGeom>
              <a:noFill/>
            </p:spPr>
            <p:txBody>
              <a:bodyPr wrap="square" rtlCol="0">
                <a:spAutoFit/>
              </a:bodyPr>
              <a:lstStyle/>
              <a:p>
                <a:pPr algn="ctr"/>
                <a:r>
                  <a:rPr lang="en-GB" sz="700" dirty="0"/>
                  <a:t>British Virgin Islands</a:t>
                </a:r>
              </a:p>
            </p:txBody>
          </p:sp>
        </p:grpSp>
        <p:grpSp>
          <p:nvGrpSpPr>
            <p:cNvPr id="83" name="Group 82">
              <a:extLst>
                <a:ext uri="{FF2B5EF4-FFF2-40B4-BE49-F238E27FC236}">
                  <a16:creationId xmlns:a16="http://schemas.microsoft.com/office/drawing/2014/main" id="{99FD4E31-2D73-4C41-9FAC-E89A18E4114D}"/>
                </a:ext>
              </a:extLst>
            </p:cNvPr>
            <p:cNvGrpSpPr/>
            <p:nvPr userDrawn="1"/>
          </p:nvGrpSpPr>
          <p:grpSpPr>
            <a:xfrm>
              <a:off x="2439330" y="2080681"/>
              <a:ext cx="972000" cy="751243"/>
              <a:chOff x="4012965" y="2080681"/>
              <a:chExt cx="972000" cy="751243"/>
            </a:xfrm>
          </p:grpSpPr>
          <p:pic>
            <p:nvPicPr>
              <p:cNvPr id="45" name="Picture 44">
                <a:extLst>
                  <a:ext uri="{FF2B5EF4-FFF2-40B4-BE49-F238E27FC236}">
                    <a16:creationId xmlns:a16="http://schemas.microsoft.com/office/drawing/2014/main" id="{3CDE92BF-E710-9D4F-943D-37D7C51BD1B8}"/>
                  </a:ext>
                </a:extLst>
              </p:cNvPr>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a:off x="4105146" y="2080681"/>
                <a:ext cx="785006" cy="472334"/>
              </a:xfrm>
              <a:prstGeom prst="rect">
                <a:avLst/>
              </a:prstGeom>
            </p:spPr>
          </p:pic>
          <p:sp>
            <p:nvSpPr>
              <p:cNvPr id="70" name="TextBox 69">
                <a:extLst>
                  <a:ext uri="{FF2B5EF4-FFF2-40B4-BE49-F238E27FC236}">
                    <a16:creationId xmlns:a16="http://schemas.microsoft.com/office/drawing/2014/main" id="{060205B9-C146-BB44-AE38-E1C70E1DDA63}"/>
                  </a:ext>
                </a:extLst>
              </p:cNvPr>
              <p:cNvSpPr txBox="1"/>
              <p:nvPr userDrawn="1"/>
            </p:nvSpPr>
            <p:spPr>
              <a:xfrm>
                <a:off x="4012965" y="2524147"/>
                <a:ext cx="972000" cy="307777"/>
              </a:xfrm>
              <a:prstGeom prst="rect">
                <a:avLst/>
              </a:prstGeom>
              <a:noFill/>
            </p:spPr>
            <p:txBody>
              <a:bodyPr wrap="square" rtlCol="0">
                <a:spAutoFit/>
              </a:bodyPr>
              <a:lstStyle/>
              <a:p>
                <a:pPr algn="ctr"/>
                <a:r>
                  <a:rPr lang="en-GB" sz="700" dirty="0"/>
                  <a:t>Brunei Darussalam</a:t>
                </a:r>
              </a:p>
            </p:txBody>
          </p:sp>
        </p:grpSp>
        <p:grpSp>
          <p:nvGrpSpPr>
            <p:cNvPr id="75" name="Group 74">
              <a:extLst>
                <a:ext uri="{FF2B5EF4-FFF2-40B4-BE49-F238E27FC236}">
                  <a16:creationId xmlns:a16="http://schemas.microsoft.com/office/drawing/2014/main" id="{AA8CEADE-60F9-054E-BDED-61CFAEC4D442}"/>
                </a:ext>
              </a:extLst>
            </p:cNvPr>
            <p:cNvGrpSpPr/>
            <p:nvPr userDrawn="1"/>
          </p:nvGrpSpPr>
          <p:grpSpPr>
            <a:xfrm>
              <a:off x="4102109" y="2080681"/>
              <a:ext cx="791948" cy="643521"/>
              <a:chOff x="5687583" y="2080681"/>
              <a:chExt cx="791948" cy="643521"/>
            </a:xfrm>
          </p:grpSpPr>
          <p:pic>
            <p:nvPicPr>
              <p:cNvPr id="46" name="Picture 45">
                <a:extLst>
                  <a:ext uri="{FF2B5EF4-FFF2-40B4-BE49-F238E27FC236}">
                    <a16:creationId xmlns:a16="http://schemas.microsoft.com/office/drawing/2014/main" id="{81691BDB-7F00-EF4C-B21F-FBBC02192F21}"/>
                  </a:ext>
                </a:extLst>
              </p:cNvPr>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5694525" y="2080681"/>
                <a:ext cx="785006" cy="472334"/>
              </a:xfrm>
              <a:prstGeom prst="rect">
                <a:avLst/>
              </a:prstGeom>
            </p:spPr>
          </p:pic>
          <p:sp>
            <p:nvSpPr>
              <p:cNvPr id="71" name="TextBox 70">
                <a:extLst>
                  <a:ext uri="{FF2B5EF4-FFF2-40B4-BE49-F238E27FC236}">
                    <a16:creationId xmlns:a16="http://schemas.microsoft.com/office/drawing/2014/main" id="{FBC8C5EF-4871-544E-9E5E-6BD7D419C966}"/>
                  </a:ext>
                </a:extLst>
              </p:cNvPr>
              <p:cNvSpPr txBox="1"/>
              <p:nvPr userDrawn="1"/>
            </p:nvSpPr>
            <p:spPr>
              <a:xfrm>
                <a:off x="5687583" y="2524147"/>
                <a:ext cx="785006" cy="200055"/>
              </a:xfrm>
              <a:prstGeom prst="rect">
                <a:avLst/>
              </a:prstGeom>
              <a:noFill/>
            </p:spPr>
            <p:txBody>
              <a:bodyPr wrap="square" rtlCol="0">
                <a:spAutoFit/>
              </a:bodyPr>
              <a:lstStyle/>
              <a:p>
                <a:pPr algn="ctr"/>
                <a:r>
                  <a:rPr lang="en-GB" sz="700" dirty="0"/>
                  <a:t>Burundi</a:t>
                </a:r>
              </a:p>
            </p:txBody>
          </p:sp>
        </p:grpSp>
        <p:grpSp>
          <p:nvGrpSpPr>
            <p:cNvPr id="67" name="Group 66">
              <a:extLst>
                <a:ext uri="{FF2B5EF4-FFF2-40B4-BE49-F238E27FC236}">
                  <a16:creationId xmlns:a16="http://schemas.microsoft.com/office/drawing/2014/main" id="{F122A0F6-E79B-CE4F-A7DA-D7C1607F0C4A}"/>
                </a:ext>
              </a:extLst>
            </p:cNvPr>
            <p:cNvGrpSpPr/>
            <p:nvPr userDrawn="1"/>
          </p:nvGrpSpPr>
          <p:grpSpPr>
            <a:xfrm>
              <a:off x="5686355" y="2080681"/>
              <a:ext cx="791153" cy="643521"/>
              <a:chOff x="7295710" y="2080681"/>
              <a:chExt cx="791153" cy="643521"/>
            </a:xfrm>
          </p:grpSpPr>
          <p:pic>
            <p:nvPicPr>
              <p:cNvPr id="47" name="Picture 46">
                <a:extLst>
                  <a:ext uri="{FF2B5EF4-FFF2-40B4-BE49-F238E27FC236}">
                    <a16:creationId xmlns:a16="http://schemas.microsoft.com/office/drawing/2014/main" id="{CDFFF5C3-8DDA-D149-BAF4-6166D5A531F0}"/>
                  </a:ext>
                </a:extLst>
              </p:cNvPr>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7301857" y="2080681"/>
                <a:ext cx="785006" cy="472334"/>
              </a:xfrm>
              <a:prstGeom prst="rect">
                <a:avLst/>
              </a:prstGeom>
            </p:spPr>
          </p:pic>
          <p:sp>
            <p:nvSpPr>
              <p:cNvPr id="72" name="TextBox 71">
                <a:extLst>
                  <a:ext uri="{FF2B5EF4-FFF2-40B4-BE49-F238E27FC236}">
                    <a16:creationId xmlns:a16="http://schemas.microsoft.com/office/drawing/2014/main" id="{135F069D-31E4-014C-8B4D-ECC84466A2B7}"/>
                  </a:ext>
                </a:extLst>
              </p:cNvPr>
              <p:cNvSpPr txBox="1"/>
              <p:nvPr userDrawn="1"/>
            </p:nvSpPr>
            <p:spPr>
              <a:xfrm>
                <a:off x="7295710" y="2524147"/>
                <a:ext cx="785006" cy="200055"/>
              </a:xfrm>
              <a:prstGeom prst="rect">
                <a:avLst/>
              </a:prstGeom>
              <a:noFill/>
            </p:spPr>
            <p:txBody>
              <a:bodyPr wrap="square" rtlCol="0">
                <a:spAutoFit/>
              </a:bodyPr>
              <a:lstStyle/>
              <a:p>
                <a:pPr algn="ctr"/>
                <a:r>
                  <a:rPr lang="en-GB" sz="700" dirty="0"/>
                  <a:t>Canada</a:t>
                </a:r>
              </a:p>
            </p:txBody>
          </p:sp>
        </p:grpSp>
        <p:grpSp>
          <p:nvGrpSpPr>
            <p:cNvPr id="59" name="Group 58">
              <a:extLst>
                <a:ext uri="{FF2B5EF4-FFF2-40B4-BE49-F238E27FC236}">
                  <a16:creationId xmlns:a16="http://schemas.microsoft.com/office/drawing/2014/main" id="{B5852AD6-E7F4-6446-B2F5-A969B5E0BD15}"/>
                </a:ext>
              </a:extLst>
            </p:cNvPr>
            <p:cNvGrpSpPr/>
            <p:nvPr userDrawn="1"/>
          </p:nvGrpSpPr>
          <p:grpSpPr>
            <a:xfrm>
              <a:off x="7299181" y="2085766"/>
              <a:ext cx="790358" cy="643521"/>
              <a:chOff x="8907640" y="2085766"/>
              <a:chExt cx="790358" cy="643521"/>
            </a:xfrm>
          </p:grpSpPr>
          <p:pic>
            <p:nvPicPr>
              <p:cNvPr id="48" name="Picture 47">
                <a:extLst>
                  <a:ext uri="{FF2B5EF4-FFF2-40B4-BE49-F238E27FC236}">
                    <a16:creationId xmlns:a16="http://schemas.microsoft.com/office/drawing/2014/main" id="{BAFC71AA-FF5D-4044-806D-853C1D53608E}"/>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8912992" y="2085766"/>
                <a:ext cx="785006" cy="472334"/>
              </a:xfrm>
              <a:prstGeom prst="rect">
                <a:avLst/>
              </a:prstGeom>
            </p:spPr>
          </p:pic>
          <p:sp>
            <p:nvSpPr>
              <p:cNvPr id="73" name="TextBox 72">
                <a:extLst>
                  <a:ext uri="{FF2B5EF4-FFF2-40B4-BE49-F238E27FC236}">
                    <a16:creationId xmlns:a16="http://schemas.microsoft.com/office/drawing/2014/main" id="{F9A8CCBC-A661-934D-94A7-35404A6615BE}"/>
                  </a:ext>
                </a:extLst>
              </p:cNvPr>
              <p:cNvSpPr txBox="1"/>
              <p:nvPr userDrawn="1"/>
            </p:nvSpPr>
            <p:spPr>
              <a:xfrm>
                <a:off x="8907640" y="2529232"/>
                <a:ext cx="785006" cy="200055"/>
              </a:xfrm>
              <a:prstGeom prst="rect">
                <a:avLst/>
              </a:prstGeom>
              <a:noFill/>
            </p:spPr>
            <p:txBody>
              <a:bodyPr wrap="square" rtlCol="0">
                <a:spAutoFit/>
              </a:bodyPr>
              <a:lstStyle/>
              <a:p>
                <a:pPr algn="ctr"/>
                <a:r>
                  <a:rPr lang="en-GB" sz="700" dirty="0"/>
                  <a:t>Chile</a:t>
                </a:r>
              </a:p>
            </p:txBody>
          </p:sp>
        </p:grpSp>
        <p:grpSp>
          <p:nvGrpSpPr>
            <p:cNvPr id="51" name="Group 50">
              <a:extLst>
                <a:ext uri="{FF2B5EF4-FFF2-40B4-BE49-F238E27FC236}">
                  <a16:creationId xmlns:a16="http://schemas.microsoft.com/office/drawing/2014/main" id="{7B3E4285-B124-5A4C-B039-EAB3E3C28C16}"/>
                </a:ext>
              </a:extLst>
            </p:cNvPr>
            <p:cNvGrpSpPr/>
            <p:nvPr userDrawn="1"/>
          </p:nvGrpSpPr>
          <p:grpSpPr>
            <a:xfrm>
              <a:off x="8919639" y="2076167"/>
              <a:ext cx="789560" cy="648035"/>
              <a:chOff x="10495000" y="2076167"/>
              <a:chExt cx="789560" cy="648035"/>
            </a:xfrm>
          </p:grpSpPr>
          <p:pic>
            <p:nvPicPr>
              <p:cNvPr id="49" name="Picture 48">
                <a:extLst>
                  <a:ext uri="{FF2B5EF4-FFF2-40B4-BE49-F238E27FC236}">
                    <a16:creationId xmlns:a16="http://schemas.microsoft.com/office/drawing/2014/main" id="{23A3E72B-47E9-B44F-9D58-555012A2A529}"/>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10499554" y="2076167"/>
                <a:ext cx="785006" cy="472334"/>
              </a:xfrm>
              <a:prstGeom prst="rect">
                <a:avLst/>
              </a:prstGeom>
            </p:spPr>
          </p:pic>
          <p:sp>
            <p:nvSpPr>
              <p:cNvPr id="74" name="TextBox 73">
                <a:extLst>
                  <a:ext uri="{FF2B5EF4-FFF2-40B4-BE49-F238E27FC236}">
                    <a16:creationId xmlns:a16="http://schemas.microsoft.com/office/drawing/2014/main" id="{3437713C-630B-9B4A-9CE1-DB238C3AE957}"/>
                  </a:ext>
                </a:extLst>
              </p:cNvPr>
              <p:cNvSpPr txBox="1"/>
              <p:nvPr userDrawn="1"/>
            </p:nvSpPr>
            <p:spPr>
              <a:xfrm>
                <a:off x="10495000" y="2524147"/>
                <a:ext cx="785006" cy="200055"/>
              </a:xfrm>
              <a:prstGeom prst="rect">
                <a:avLst/>
              </a:prstGeom>
              <a:noFill/>
            </p:spPr>
            <p:txBody>
              <a:bodyPr wrap="square" rtlCol="0">
                <a:spAutoFit/>
              </a:bodyPr>
              <a:lstStyle/>
              <a:p>
                <a:pPr algn="ctr"/>
                <a:r>
                  <a:rPr lang="en-GB" sz="700" dirty="0"/>
                  <a:t>China</a:t>
                </a:r>
              </a:p>
            </p:txBody>
          </p:sp>
        </p:grpSp>
      </p:grpSp>
      <p:grpSp>
        <p:nvGrpSpPr>
          <p:cNvPr id="163" name="Group 162">
            <a:extLst>
              <a:ext uri="{FF2B5EF4-FFF2-40B4-BE49-F238E27FC236}">
                <a16:creationId xmlns:a16="http://schemas.microsoft.com/office/drawing/2014/main" id="{8151DA59-EE89-F84D-8C4D-0167D7D398FE}"/>
              </a:ext>
            </a:extLst>
          </p:cNvPr>
          <p:cNvGrpSpPr/>
          <p:nvPr userDrawn="1"/>
        </p:nvGrpSpPr>
        <p:grpSpPr>
          <a:xfrm>
            <a:off x="940707" y="3528475"/>
            <a:ext cx="10355056" cy="650801"/>
            <a:chOff x="940707" y="3471497"/>
            <a:chExt cx="10355056" cy="650801"/>
          </a:xfrm>
        </p:grpSpPr>
        <p:grpSp>
          <p:nvGrpSpPr>
            <p:cNvPr id="127" name="Group 126">
              <a:extLst>
                <a:ext uri="{FF2B5EF4-FFF2-40B4-BE49-F238E27FC236}">
                  <a16:creationId xmlns:a16="http://schemas.microsoft.com/office/drawing/2014/main" id="{6D0AE4F3-85B0-7346-A2F7-A4BD9492C9EC}"/>
                </a:ext>
              </a:extLst>
            </p:cNvPr>
            <p:cNvGrpSpPr/>
            <p:nvPr userDrawn="1"/>
          </p:nvGrpSpPr>
          <p:grpSpPr>
            <a:xfrm>
              <a:off x="940707" y="3475153"/>
              <a:ext cx="791008" cy="642060"/>
              <a:chOff x="940707" y="3475153"/>
              <a:chExt cx="791008" cy="642060"/>
            </a:xfrm>
          </p:grpSpPr>
          <p:pic>
            <p:nvPicPr>
              <p:cNvPr id="12" name="Picture 11">
                <a:extLst>
                  <a:ext uri="{FF2B5EF4-FFF2-40B4-BE49-F238E27FC236}">
                    <a16:creationId xmlns:a16="http://schemas.microsoft.com/office/drawing/2014/main" id="{317D82D1-8A8B-F54D-8F60-5B14D927144E}"/>
                  </a:ext>
                </a:extLst>
              </p:cNvPr>
              <p:cNvPicPr>
                <a:picLocks noChangeAspect="1"/>
              </p:cNvPicPr>
              <p:nvPr userDrawn="1"/>
            </p:nvPicPr>
            <p:blipFill>
              <a:blip r:embed="rId17">
                <a:extLst>
                  <a:ext uri="{28A0092B-C50C-407E-A947-70E740481C1C}">
                    <a14:useLocalDpi xmlns:a14="http://schemas.microsoft.com/office/drawing/2010/main"/>
                  </a:ext>
                </a:extLst>
              </a:blip>
              <a:stretch>
                <a:fillRect/>
              </a:stretch>
            </p:blipFill>
            <p:spPr>
              <a:xfrm>
                <a:off x="946709" y="3475153"/>
                <a:ext cx="785006" cy="472334"/>
              </a:xfrm>
              <a:prstGeom prst="rect">
                <a:avLst/>
              </a:prstGeom>
            </p:spPr>
          </p:pic>
          <p:sp>
            <p:nvSpPr>
              <p:cNvPr id="84" name="TextBox 83">
                <a:extLst>
                  <a:ext uri="{FF2B5EF4-FFF2-40B4-BE49-F238E27FC236}">
                    <a16:creationId xmlns:a16="http://schemas.microsoft.com/office/drawing/2014/main" id="{4EEB89F5-6753-734A-A043-B9714B0CA042}"/>
                  </a:ext>
                </a:extLst>
              </p:cNvPr>
              <p:cNvSpPr txBox="1"/>
              <p:nvPr userDrawn="1"/>
            </p:nvSpPr>
            <p:spPr>
              <a:xfrm>
                <a:off x="940707" y="3917158"/>
                <a:ext cx="785006" cy="200055"/>
              </a:xfrm>
              <a:prstGeom prst="rect">
                <a:avLst/>
              </a:prstGeom>
              <a:noFill/>
            </p:spPr>
            <p:txBody>
              <a:bodyPr wrap="square" rtlCol="0">
                <a:spAutoFit/>
              </a:bodyPr>
              <a:lstStyle/>
              <a:p>
                <a:pPr algn="ctr"/>
                <a:r>
                  <a:rPr lang="en-GB" sz="700" dirty="0"/>
                  <a:t>Guyana</a:t>
                </a:r>
              </a:p>
            </p:txBody>
          </p:sp>
        </p:grpSp>
        <p:grpSp>
          <p:nvGrpSpPr>
            <p:cNvPr id="126" name="Group 125">
              <a:extLst>
                <a:ext uri="{FF2B5EF4-FFF2-40B4-BE49-F238E27FC236}">
                  <a16:creationId xmlns:a16="http://schemas.microsoft.com/office/drawing/2014/main" id="{90E8F2AB-8589-BC43-935C-F60E9D4CE64B}"/>
                </a:ext>
              </a:extLst>
            </p:cNvPr>
            <p:cNvGrpSpPr/>
            <p:nvPr userDrawn="1"/>
          </p:nvGrpSpPr>
          <p:grpSpPr>
            <a:xfrm>
              <a:off x="2535411" y="3475153"/>
              <a:ext cx="785006" cy="642060"/>
              <a:chOff x="2535411" y="3475153"/>
              <a:chExt cx="785006" cy="642060"/>
            </a:xfrm>
          </p:grpSpPr>
          <p:pic>
            <p:nvPicPr>
              <p:cNvPr id="13" name="Picture 12">
                <a:extLst>
                  <a:ext uri="{FF2B5EF4-FFF2-40B4-BE49-F238E27FC236}">
                    <a16:creationId xmlns:a16="http://schemas.microsoft.com/office/drawing/2014/main" id="{A5AA4E4B-AA70-CF4E-97CD-0884AB1DC84A}"/>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2535411" y="3475153"/>
                <a:ext cx="785006" cy="472334"/>
              </a:xfrm>
              <a:prstGeom prst="rect">
                <a:avLst/>
              </a:prstGeom>
            </p:spPr>
          </p:pic>
          <p:sp>
            <p:nvSpPr>
              <p:cNvPr id="85" name="TextBox 84">
                <a:extLst>
                  <a:ext uri="{FF2B5EF4-FFF2-40B4-BE49-F238E27FC236}">
                    <a16:creationId xmlns:a16="http://schemas.microsoft.com/office/drawing/2014/main" id="{52C55A0E-0F1A-494A-917E-ACA98707DA25}"/>
                  </a:ext>
                </a:extLst>
              </p:cNvPr>
              <p:cNvSpPr txBox="1"/>
              <p:nvPr userDrawn="1"/>
            </p:nvSpPr>
            <p:spPr>
              <a:xfrm>
                <a:off x="2547063" y="3917158"/>
                <a:ext cx="760285" cy="200055"/>
              </a:xfrm>
              <a:prstGeom prst="rect">
                <a:avLst/>
              </a:prstGeom>
              <a:noFill/>
            </p:spPr>
            <p:txBody>
              <a:bodyPr wrap="square" rtlCol="0">
                <a:spAutoFit/>
              </a:bodyPr>
              <a:lstStyle/>
              <a:p>
                <a:pPr algn="ctr"/>
                <a:r>
                  <a:rPr lang="en-GB" sz="700" dirty="0"/>
                  <a:t>India</a:t>
                </a:r>
              </a:p>
            </p:txBody>
          </p:sp>
        </p:grpSp>
        <p:grpSp>
          <p:nvGrpSpPr>
            <p:cNvPr id="125" name="Group 124">
              <a:extLst>
                <a:ext uri="{FF2B5EF4-FFF2-40B4-BE49-F238E27FC236}">
                  <a16:creationId xmlns:a16="http://schemas.microsoft.com/office/drawing/2014/main" id="{8621B906-7BAD-D646-90BF-FFC7F87A1C3B}"/>
                </a:ext>
              </a:extLst>
            </p:cNvPr>
            <p:cNvGrpSpPr/>
            <p:nvPr userDrawn="1"/>
          </p:nvGrpSpPr>
          <p:grpSpPr>
            <a:xfrm>
              <a:off x="4109703" y="3475153"/>
              <a:ext cx="785006" cy="642060"/>
              <a:chOff x="4109703" y="3475153"/>
              <a:chExt cx="785006" cy="642060"/>
            </a:xfrm>
          </p:grpSpPr>
          <p:pic>
            <p:nvPicPr>
              <p:cNvPr id="14" name="Picture 13">
                <a:extLst>
                  <a:ext uri="{FF2B5EF4-FFF2-40B4-BE49-F238E27FC236}">
                    <a16:creationId xmlns:a16="http://schemas.microsoft.com/office/drawing/2014/main" id="{2EB9AFFC-E40A-C449-A297-D0F2ED70F5C3}"/>
                  </a:ext>
                </a:extLst>
              </p:cNvPr>
              <p:cNvPicPr>
                <a:picLocks noChangeAspect="1"/>
              </p:cNvPicPr>
              <p:nvPr userDrawn="1"/>
            </p:nvPicPr>
            <p:blipFill>
              <a:blip r:embed="rId19">
                <a:extLst>
                  <a:ext uri="{28A0092B-C50C-407E-A947-70E740481C1C}">
                    <a14:useLocalDpi xmlns:a14="http://schemas.microsoft.com/office/drawing/2010/main"/>
                  </a:ext>
                </a:extLst>
              </a:blip>
              <a:stretch>
                <a:fillRect/>
              </a:stretch>
            </p:blipFill>
            <p:spPr>
              <a:xfrm>
                <a:off x="4109703" y="3475153"/>
                <a:ext cx="785006" cy="472334"/>
              </a:xfrm>
              <a:prstGeom prst="rect">
                <a:avLst/>
              </a:prstGeom>
            </p:spPr>
          </p:pic>
          <p:sp>
            <p:nvSpPr>
              <p:cNvPr id="86" name="TextBox 85">
                <a:extLst>
                  <a:ext uri="{FF2B5EF4-FFF2-40B4-BE49-F238E27FC236}">
                    <a16:creationId xmlns:a16="http://schemas.microsoft.com/office/drawing/2014/main" id="{EB444315-7801-714A-B343-69232735109D}"/>
                  </a:ext>
                </a:extLst>
              </p:cNvPr>
              <p:cNvSpPr txBox="1"/>
              <p:nvPr userDrawn="1"/>
            </p:nvSpPr>
            <p:spPr>
              <a:xfrm>
                <a:off x="4113187" y="3917158"/>
                <a:ext cx="780870" cy="200055"/>
              </a:xfrm>
              <a:prstGeom prst="rect">
                <a:avLst/>
              </a:prstGeom>
              <a:noFill/>
            </p:spPr>
            <p:txBody>
              <a:bodyPr wrap="square" rtlCol="0">
                <a:spAutoFit/>
              </a:bodyPr>
              <a:lstStyle/>
              <a:p>
                <a:pPr algn="ctr"/>
                <a:r>
                  <a:rPr lang="en-GB" sz="700" dirty="0"/>
                  <a:t>Jamaica</a:t>
                </a:r>
              </a:p>
            </p:txBody>
          </p:sp>
        </p:grpSp>
        <p:grpSp>
          <p:nvGrpSpPr>
            <p:cNvPr id="124" name="Group 123">
              <a:extLst>
                <a:ext uri="{FF2B5EF4-FFF2-40B4-BE49-F238E27FC236}">
                  <a16:creationId xmlns:a16="http://schemas.microsoft.com/office/drawing/2014/main" id="{07061207-5B9A-FF44-BE96-AF0DABE73501}"/>
                </a:ext>
              </a:extLst>
            </p:cNvPr>
            <p:cNvGrpSpPr/>
            <p:nvPr userDrawn="1"/>
          </p:nvGrpSpPr>
          <p:grpSpPr>
            <a:xfrm>
              <a:off x="5686355" y="3477107"/>
              <a:ext cx="802288" cy="640106"/>
              <a:chOff x="5686355" y="3477107"/>
              <a:chExt cx="802288" cy="640106"/>
            </a:xfrm>
          </p:grpSpPr>
          <p:pic>
            <p:nvPicPr>
              <p:cNvPr id="15" name="Picture 14">
                <a:extLst>
                  <a:ext uri="{FF2B5EF4-FFF2-40B4-BE49-F238E27FC236}">
                    <a16:creationId xmlns:a16="http://schemas.microsoft.com/office/drawing/2014/main" id="{9C04F0E6-C38B-9043-A1DF-E6108ED46570}"/>
                  </a:ext>
                </a:extLst>
              </p:cNvPr>
              <p:cNvPicPr>
                <a:picLocks noChangeAspect="1"/>
              </p:cNvPicPr>
              <p:nvPr userDrawn="1"/>
            </p:nvPicPr>
            <p:blipFill>
              <a:blip r:embed="rId20">
                <a:extLst>
                  <a:ext uri="{28A0092B-C50C-407E-A947-70E740481C1C}">
                    <a14:useLocalDpi xmlns:a14="http://schemas.microsoft.com/office/drawing/2010/main"/>
                  </a:ext>
                </a:extLst>
              </a:blip>
              <a:stretch>
                <a:fillRect/>
              </a:stretch>
            </p:blipFill>
            <p:spPr>
              <a:xfrm>
                <a:off x="5703637" y="3477107"/>
                <a:ext cx="785006" cy="472334"/>
              </a:xfrm>
              <a:prstGeom prst="rect">
                <a:avLst/>
              </a:prstGeom>
            </p:spPr>
          </p:pic>
          <p:sp>
            <p:nvSpPr>
              <p:cNvPr id="87" name="TextBox 86">
                <a:extLst>
                  <a:ext uri="{FF2B5EF4-FFF2-40B4-BE49-F238E27FC236}">
                    <a16:creationId xmlns:a16="http://schemas.microsoft.com/office/drawing/2014/main" id="{E2AE3FC1-05AD-F54A-A595-0384A519EE6A}"/>
                  </a:ext>
                </a:extLst>
              </p:cNvPr>
              <p:cNvSpPr txBox="1"/>
              <p:nvPr userDrawn="1"/>
            </p:nvSpPr>
            <p:spPr>
              <a:xfrm>
                <a:off x="5686355" y="3917158"/>
                <a:ext cx="785006" cy="200055"/>
              </a:xfrm>
              <a:prstGeom prst="rect">
                <a:avLst/>
              </a:prstGeom>
              <a:noFill/>
            </p:spPr>
            <p:txBody>
              <a:bodyPr wrap="square" rtlCol="0">
                <a:spAutoFit/>
              </a:bodyPr>
              <a:lstStyle/>
              <a:p>
                <a:pPr algn="ctr"/>
                <a:r>
                  <a:rPr lang="en-GB" sz="700" dirty="0"/>
                  <a:t>Kenya</a:t>
                </a:r>
              </a:p>
            </p:txBody>
          </p:sp>
        </p:grpSp>
        <p:grpSp>
          <p:nvGrpSpPr>
            <p:cNvPr id="123" name="Group 122">
              <a:extLst>
                <a:ext uri="{FF2B5EF4-FFF2-40B4-BE49-F238E27FC236}">
                  <a16:creationId xmlns:a16="http://schemas.microsoft.com/office/drawing/2014/main" id="{CFB494E3-A9CC-2F49-8EAD-43FCAE9E8C0C}"/>
                </a:ext>
              </a:extLst>
            </p:cNvPr>
            <p:cNvGrpSpPr/>
            <p:nvPr userDrawn="1"/>
          </p:nvGrpSpPr>
          <p:grpSpPr>
            <a:xfrm>
              <a:off x="7294482" y="3471497"/>
              <a:ext cx="793793" cy="645716"/>
              <a:chOff x="7294482" y="3471497"/>
              <a:chExt cx="793793" cy="645716"/>
            </a:xfrm>
          </p:grpSpPr>
          <p:pic>
            <p:nvPicPr>
              <p:cNvPr id="16" name="Picture 15">
                <a:extLst>
                  <a:ext uri="{FF2B5EF4-FFF2-40B4-BE49-F238E27FC236}">
                    <a16:creationId xmlns:a16="http://schemas.microsoft.com/office/drawing/2014/main" id="{B8B1FEEA-D157-6C4B-8DD8-6E49B89116A4}"/>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7304702" y="3471497"/>
                <a:ext cx="783573" cy="472334"/>
              </a:xfrm>
              <a:prstGeom prst="rect">
                <a:avLst/>
              </a:prstGeom>
            </p:spPr>
          </p:pic>
          <p:sp>
            <p:nvSpPr>
              <p:cNvPr id="88" name="TextBox 87">
                <a:extLst>
                  <a:ext uri="{FF2B5EF4-FFF2-40B4-BE49-F238E27FC236}">
                    <a16:creationId xmlns:a16="http://schemas.microsoft.com/office/drawing/2014/main" id="{9A764482-A845-6E41-B29E-D55075B07BB8}"/>
                  </a:ext>
                </a:extLst>
              </p:cNvPr>
              <p:cNvSpPr txBox="1"/>
              <p:nvPr userDrawn="1"/>
            </p:nvSpPr>
            <p:spPr>
              <a:xfrm>
                <a:off x="7294482" y="3917158"/>
                <a:ext cx="785006" cy="200055"/>
              </a:xfrm>
              <a:prstGeom prst="rect">
                <a:avLst/>
              </a:prstGeom>
              <a:noFill/>
            </p:spPr>
            <p:txBody>
              <a:bodyPr wrap="square" rtlCol="0">
                <a:spAutoFit/>
              </a:bodyPr>
              <a:lstStyle/>
              <a:p>
                <a:pPr algn="ctr"/>
                <a:r>
                  <a:rPr lang="en-GB" sz="700" dirty="0"/>
                  <a:t>Malawi</a:t>
                </a:r>
              </a:p>
            </p:txBody>
          </p:sp>
        </p:grpSp>
        <p:grpSp>
          <p:nvGrpSpPr>
            <p:cNvPr id="122" name="Group 121">
              <a:extLst>
                <a:ext uri="{FF2B5EF4-FFF2-40B4-BE49-F238E27FC236}">
                  <a16:creationId xmlns:a16="http://schemas.microsoft.com/office/drawing/2014/main" id="{D182AA25-5842-EF49-A94B-213E48FED90A}"/>
                </a:ext>
              </a:extLst>
            </p:cNvPr>
            <p:cNvGrpSpPr/>
            <p:nvPr userDrawn="1"/>
          </p:nvGrpSpPr>
          <p:grpSpPr>
            <a:xfrm>
              <a:off x="8894837" y="3482192"/>
              <a:ext cx="809808" cy="640106"/>
              <a:chOff x="8906412" y="3482192"/>
              <a:chExt cx="809808" cy="640106"/>
            </a:xfrm>
          </p:grpSpPr>
          <p:pic>
            <p:nvPicPr>
              <p:cNvPr id="17" name="Picture 16">
                <a:extLst>
                  <a:ext uri="{FF2B5EF4-FFF2-40B4-BE49-F238E27FC236}">
                    <a16:creationId xmlns:a16="http://schemas.microsoft.com/office/drawing/2014/main" id="{79BF735D-5185-3344-B590-B5556D74C21A}"/>
                  </a:ext>
                </a:extLst>
              </p:cNvPr>
              <p:cNvPicPr>
                <a:picLocks noChangeAspect="1"/>
              </p:cNvPicPr>
              <p:nvPr userDrawn="1"/>
            </p:nvPicPr>
            <p:blipFill>
              <a:blip r:embed="rId22">
                <a:extLst>
                  <a:ext uri="{28A0092B-C50C-407E-A947-70E740481C1C}">
                    <a14:useLocalDpi xmlns:a14="http://schemas.microsoft.com/office/drawing/2010/main"/>
                  </a:ext>
                </a:extLst>
              </a:blip>
              <a:stretch>
                <a:fillRect/>
              </a:stretch>
            </p:blipFill>
            <p:spPr>
              <a:xfrm>
                <a:off x="8931214" y="3482192"/>
                <a:ext cx="785006" cy="472334"/>
              </a:xfrm>
              <a:prstGeom prst="rect">
                <a:avLst/>
              </a:prstGeom>
            </p:spPr>
          </p:pic>
          <p:sp>
            <p:nvSpPr>
              <p:cNvPr id="89" name="TextBox 88">
                <a:extLst>
                  <a:ext uri="{FF2B5EF4-FFF2-40B4-BE49-F238E27FC236}">
                    <a16:creationId xmlns:a16="http://schemas.microsoft.com/office/drawing/2014/main" id="{82C5C616-D16B-B74D-AAC7-A7E00F3D8797}"/>
                  </a:ext>
                </a:extLst>
              </p:cNvPr>
              <p:cNvSpPr txBox="1"/>
              <p:nvPr userDrawn="1"/>
            </p:nvSpPr>
            <p:spPr>
              <a:xfrm>
                <a:off x="8906412" y="3922243"/>
                <a:ext cx="785006" cy="200055"/>
              </a:xfrm>
              <a:prstGeom prst="rect">
                <a:avLst/>
              </a:prstGeom>
              <a:noFill/>
            </p:spPr>
            <p:txBody>
              <a:bodyPr wrap="square" rtlCol="0">
                <a:spAutoFit/>
              </a:bodyPr>
              <a:lstStyle/>
              <a:p>
                <a:pPr algn="ctr"/>
                <a:r>
                  <a:rPr lang="en-GB" sz="700" dirty="0"/>
                  <a:t>Malaysia</a:t>
                </a:r>
              </a:p>
            </p:txBody>
          </p:sp>
        </p:grpSp>
        <p:grpSp>
          <p:nvGrpSpPr>
            <p:cNvPr id="121" name="Group 120">
              <a:extLst>
                <a:ext uri="{FF2B5EF4-FFF2-40B4-BE49-F238E27FC236}">
                  <a16:creationId xmlns:a16="http://schemas.microsoft.com/office/drawing/2014/main" id="{1D429C44-E9D8-FC40-B45C-AB6ACBA3F4AC}"/>
                </a:ext>
              </a:extLst>
            </p:cNvPr>
            <p:cNvGrpSpPr/>
            <p:nvPr userDrawn="1"/>
          </p:nvGrpSpPr>
          <p:grpSpPr>
            <a:xfrm>
              <a:off x="10482197" y="3471497"/>
              <a:ext cx="813566" cy="645716"/>
              <a:chOff x="10493772" y="3471497"/>
              <a:chExt cx="813566" cy="645716"/>
            </a:xfrm>
          </p:grpSpPr>
          <p:pic>
            <p:nvPicPr>
              <p:cNvPr id="18" name="Picture 17">
                <a:extLst>
                  <a:ext uri="{FF2B5EF4-FFF2-40B4-BE49-F238E27FC236}">
                    <a16:creationId xmlns:a16="http://schemas.microsoft.com/office/drawing/2014/main" id="{4C4CFFED-7E22-9546-856A-48649EC49E1C}"/>
                  </a:ext>
                </a:extLst>
              </p:cNvPr>
              <p:cNvPicPr>
                <a:picLocks noChangeAspect="1"/>
              </p:cNvPicPr>
              <p:nvPr userDrawn="1"/>
            </p:nvPicPr>
            <p:blipFill>
              <a:blip r:embed="rId23">
                <a:extLst>
                  <a:ext uri="{28A0092B-C50C-407E-A947-70E740481C1C}">
                    <a14:useLocalDpi xmlns:a14="http://schemas.microsoft.com/office/drawing/2010/main"/>
                  </a:ext>
                </a:extLst>
              </a:blip>
              <a:stretch>
                <a:fillRect/>
              </a:stretch>
            </p:blipFill>
            <p:spPr>
              <a:xfrm>
                <a:off x="10522332" y="3471497"/>
                <a:ext cx="785006" cy="472334"/>
              </a:xfrm>
              <a:prstGeom prst="rect">
                <a:avLst/>
              </a:prstGeom>
            </p:spPr>
          </p:pic>
          <p:sp>
            <p:nvSpPr>
              <p:cNvPr id="90" name="TextBox 89">
                <a:extLst>
                  <a:ext uri="{FF2B5EF4-FFF2-40B4-BE49-F238E27FC236}">
                    <a16:creationId xmlns:a16="http://schemas.microsoft.com/office/drawing/2014/main" id="{3C1D52B9-F4CB-064D-A73C-F8C053918B25}"/>
                  </a:ext>
                </a:extLst>
              </p:cNvPr>
              <p:cNvSpPr txBox="1"/>
              <p:nvPr userDrawn="1"/>
            </p:nvSpPr>
            <p:spPr>
              <a:xfrm>
                <a:off x="10493772" y="3917158"/>
                <a:ext cx="785006" cy="200055"/>
              </a:xfrm>
              <a:prstGeom prst="rect">
                <a:avLst/>
              </a:prstGeom>
              <a:noFill/>
            </p:spPr>
            <p:txBody>
              <a:bodyPr wrap="square" rtlCol="0">
                <a:spAutoFit/>
              </a:bodyPr>
              <a:lstStyle/>
              <a:p>
                <a:pPr algn="ctr"/>
                <a:r>
                  <a:rPr lang="en-GB" sz="700" dirty="0"/>
                  <a:t>Mauritius</a:t>
                </a:r>
              </a:p>
            </p:txBody>
          </p:sp>
        </p:grpSp>
      </p:grpSp>
      <p:grpSp>
        <p:nvGrpSpPr>
          <p:cNvPr id="164" name="Group 163">
            <a:extLst>
              <a:ext uri="{FF2B5EF4-FFF2-40B4-BE49-F238E27FC236}">
                <a16:creationId xmlns:a16="http://schemas.microsoft.com/office/drawing/2014/main" id="{7774D391-FC5D-D54B-9955-91DC35AEEA45}"/>
              </a:ext>
            </a:extLst>
          </p:cNvPr>
          <p:cNvGrpSpPr/>
          <p:nvPr userDrawn="1"/>
        </p:nvGrpSpPr>
        <p:grpSpPr>
          <a:xfrm>
            <a:off x="940707" y="4225682"/>
            <a:ext cx="10343853" cy="653989"/>
            <a:chOff x="940707" y="4182584"/>
            <a:chExt cx="10343853" cy="653989"/>
          </a:xfrm>
        </p:grpSpPr>
        <p:grpSp>
          <p:nvGrpSpPr>
            <p:cNvPr id="128" name="Group 127">
              <a:extLst>
                <a:ext uri="{FF2B5EF4-FFF2-40B4-BE49-F238E27FC236}">
                  <a16:creationId xmlns:a16="http://schemas.microsoft.com/office/drawing/2014/main" id="{DEC49A65-35FF-C34B-9809-393AAE3F8932}"/>
                </a:ext>
              </a:extLst>
            </p:cNvPr>
            <p:cNvGrpSpPr/>
            <p:nvPr userDrawn="1"/>
          </p:nvGrpSpPr>
          <p:grpSpPr>
            <a:xfrm>
              <a:off x="940707" y="4182584"/>
              <a:ext cx="791008" cy="648904"/>
              <a:chOff x="940707" y="4182584"/>
              <a:chExt cx="791008" cy="648904"/>
            </a:xfrm>
          </p:grpSpPr>
          <p:pic>
            <p:nvPicPr>
              <p:cNvPr id="20" name="Picture 19">
                <a:extLst>
                  <a:ext uri="{FF2B5EF4-FFF2-40B4-BE49-F238E27FC236}">
                    <a16:creationId xmlns:a16="http://schemas.microsoft.com/office/drawing/2014/main" id="{6CD2DAB1-4925-D14B-B4D6-2618AD0729B6}"/>
                  </a:ext>
                </a:extLst>
              </p:cNvPr>
              <p:cNvPicPr>
                <a:picLocks noChangeAspect="1"/>
              </p:cNvPicPr>
              <p:nvPr userDrawn="1"/>
            </p:nvPicPr>
            <p:blipFill>
              <a:blip r:embed="rId24">
                <a:extLst>
                  <a:ext uri="{28A0092B-C50C-407E-A947-70E740481C1C}">
                    <a14:useLocalDpi xmlns:a14="http://schemas.microsoft.com/office/drawing/2010/main"/>
                  </a:ext>
                </a:extLst>
              </a:blip>
              <a:stretch>
                <a:fillRect/>
              </a:stretch>
            </p:blipFill>
            <p:spPr>
              <a:xfrm>
                <a:off x="946709" y="4182584"/>
                <a:ext cx="785006" cy="472334"/>
              </a:xfrm>
              <a:prstGeom prst="rect">
                <a:avLst/>
              </a:prstGeom>
            </p:spPr>
          </p:pic>
          <p:sp>
            <p:nvSpPr>
              <p:cNvPr id="92" name="TextBox 91">
                <a:extLst>
                  <a:ext uri="{FF2B5EF4-FFF2-40B4-BE49-F238E27FC236}">
                    <a16:creationId xmlns:a16="http://schemas.microsoft.com/office/drawing/2014/main" id="{2437E422-5DFF-2849-9849-EAAB4949E240}"/>
                  </a:ext>
                </a:extLst>
              </p:cNvPr>
              <p:cNvSpPr txBox="1"/>
              <p:nvPr userDrawn="1"/>
            </p:nvSpPr>
            <p:spPr>
              <a:xfrm>
                <a:off x="940707" y="4631433"/>
                <a:ext cx="785006" cy="200055"/>
              </a:xfrm>
              <a:prstGeom prst="rect">
                <a:avLst/>
              </a:prstGeom>
              <a:noFill/>
            </p:spPr>
            <p:txBody>
              <a:bodyPr wrap="square" rtlCol="0">
                <a:spAutoFit/>
              </a:bodyPr>
              <a:lstStyle/>
              <a:p>
                <a:pPr algn="ctr"/>
                <a:r>
                  <a:rPr lang="en-GB" sz="700" dirty="0"/>
                  <a:t>Montserrat</a:t>
                </a:r>
              </a:p>
            </p:txBody>
          </p:sp>
        </p:grpSp>
        <p:grpSp>
          <p:nvGrpSpPr>
            <p:cNvPr id="129" name="Group 128">
              <a:extLst>
                <a:ext uri="{FF2B5EF4-FFF2-40B4-BE49-F238E27FC236}">
                  <a16:creationId xmlns:a16="http://schemas.microsoft.com/office/drawing/2014/main" id="{C49B8FBB-6367-F14C-AD25-B5CDE2033BB7}"/>
                </a:ext>
              </a:extLst>
            </p:cNvPr>
            <p:cNvGrpSpPr/>
            <p:nvPr userDrawn="1"/>
          </p:nvGrpSpPr>
          <p:grpSpPr>
            <a:xfrm>
              <a:off x="2531614" y="4182584"/>
              <a:ext cx="788803" cy="648904"/>
              <a:chOff x="2531614" y="4182584"/>
              <a:chExt cx="788803" cy="648904"/>
            </a:xfrm>
          </p:grpSpPr>
          <p:pic>
            <p:nvPicPr>
              <p:cNvPr id="21" name="Picture 20">
                <a:extLst>
                  <a:ext uri="{FF2B5EF4-FFF2-40B4-BE49-F238E27FC236}">
                    <a16:creationId xmlns:a16="http://schemas.microsoft.com/office/drawing/2014/main" id="{B707DD0D-9625-534E-9AC1-EC47A38F6F30}"/>
                  </a:ext>
                </a:extLst>
              </p:cNvPr>
              <p:cNvPicPr>
                <a:picLocks noChangeAspect="1"/>
              </p:cNvPicPr>
              <p:nvPr userDrawn="1"/>
            </p:nvPicPr>
            <p:blipFill>
              <a:blip r:embed="rId25">
                <a:extLst>
                  <a:ext uri="{28A0092B-C50C-407E-A947-70E740481C1C}">
                    <a14:useLocalDpi xmlns:a14="http://schemas.microsoft.com/office/drawing/2010/main"/>
                  </a:ext>
                </a:extLst>
              </a:blip>
              <a:stretch>
                <a:fillRect/>
              </a:stretch>
            </p:blipFill>
            <p:spPr>
              <a:xfrm>
                <a:off x="2531614" y="4182584"/>
                <a:ext cx="785006" cy="472334"/>
              </a:xfrm>
              <a:prstGeom prst="rect">
                <a:avLst/>
              </a:prstGeom>
            </p:spPr>
          </p:pic>
          <p:sp>
            <p:nvSpPr>
              <p:cNvPr id="93" name="TextBox 92">
                <a:extLst>
                  <a:ext uri="{FF2B5EF4-FFF2-40B4-BE49-F238E27FC236}">
                    <a16:creationId xmlns:a16="http://schemas.microsoft.com/office/drawing/2014/main" id="{DEFE8929-E40F-FD44-9D1E-57FA6810228E}"/>
                  </a:ext>
                </a:extLst>
              </p:cNvPr>
              <p:cNvSpPr txBox="1"/>
              <p:nvPr userDrawn="1"/>
            </p:nvSpPr>
            <p:spPr>
              <a:xfrm>
                <a:off x="2532999" y="4631433"/>
                <a:ext cx="787418" cy="200055"/>
              </a:xfrm>
              <a:prstGeom prst="rect">
                <a:avLst/>
              </a:prstGeom>
              <a:noFill/>
            </p:spPr>
            <p:txBody>
              <a:bodyPr wrap="square" rtlCol="0">
                <a:spAutoFit/>
              </a:bodyPr>
              <a:lstStyle/>
              <a:p>
                <a:pPr algn="ctr"/>
                <a:r>
                  <a:rPr lang="en-GB" sz="700" dirty="0"/>
                  <a:t>Myanmar</a:t>
                </a:r>
              </a:p>
            </p:txBody>
          </p:sp>
        </p:grpSp>
        <p:grpSp>
          <p:nvGrpSpPr>
            <p:cNvPr id="130" name="Group 129">
              <a:extLst>
                <a:ext uri="{FF2B5EF4-FFF2-40B4-BE49-F238E27FC236}">
                  <a16:creationId xmlns:a16="http://schemas.microsoft.com/office/drawing/2014/main" id="{9A3B4C91-2E3D-6040-A5A2-EB5584F94294}"/>
                </a:ext>
              </a:extLst>
            </p:cNvPr>
            <p:cNvGrpSpPr/>
            <p:nvPr userDrawn="1"/>
          </p:nvGrpSpPr>
          <p:grpSpPr>
            <a:xfrm>
              <a:off x="4102109" y="4182584"/>
              <a:ext cx="788853" cy="648904"/>
              <a:chOff x="4102109" y="4182584"/>
              <a:chExt cx="788853" cy="648904"/>
            </a:xfrm>
          </p:grpSpPr>
          <p:pic>
            <p:nvPicPr>
              <p:cNvPr id="22" name="Picture 21">
                <a:extLst>
                  <a:ext uri="{FF2B5EF4-FFF2-40B4-BE49-F238E27FC236}">
                    <a16:creationId xmlns:a16="http://schemas.microsoft.com/office/drawing/2014/main" id="{8A6F4234-21C0-D241-9465-983771505CBA}"/>
                  </a:ext>
                </a:extLst>
              </p:cNvPr>
              <p:cNvPicPr>
                <a:picLocks noChangeAspect="1"/>
              </p:cNvPicPr>
              <p:nvPr userDrawn="1"/>
            </p:nvPicPr>
            <p:blipFill>
              <a:blip r:embed="rId26">
                <a:extLst>
                  <a:ext uri="{28A0092B-C50C-407E-A947-70E740481C1C}">
                    <a14:useLocalDpi xmlns:a14="http://schemas.microsoft.com/office/drawing/2010/main"/>
                  </a:ext>
                </a:extLst>
              </a:blip>
              <a:stretch>
                <a:fillRect/>
              </a:stretch>
            </p:blipFill>
            <p:spPr>
              <a:xfrm>
                <a:off x="4102109" y="4182584"/>
                <a:ext cx="785006" cy="472334"/>
              </a:xfrm>
              <a:prstGeom prst="rect">
                <a:avLst/>
              </a:prstGeom>
            </p:spPr>
          </p:pic>
          <p:sp>
            <p:nvSpPr>
              <p:cNvPr id="94" name="TextBox 93">
                <a:extLst>
                  <a:ext uri="{FF2B5EF4-FFF2-40B4-BE49-F238E27FC236}">
                    <a16:creationId xmlns:a16="http://schemas.microsoft.com/office/drawing/2014/main" id="{66B458FB-5E72-6546-94A5-8B1F840EBD2F}"/>
                  </a:ext>
                </a:extLst>
              </p:cNvPr>
              <p:cNvSpPr txBox="1"/>
              <p:nvPr userDrawn="1"/>
            </p:nvSpPr>
            <p:spPr>
              <a:xfrm>
                <a:off x="4109051" y="4631433"/>
                <a:ext cx="781911" cy="200055"/>
              </a:xfrm>
              <a:prstGeom prst="rect">
                <a:avLst/>
              </a:prstGeom>
              <a:noFill/>
            </p:spPr>
            <p:txBody>
              <a:bodyPr wrap="square" rtlCol="0">
                <a:spAutoFit/>
              </a:bodyPr>
              <a:lstStyle/>
              <a:p>
                <a:pPr algn="ctr"/>
                <a:r>
                  <a:rPr lang="en-GB" sz="700" dirty="0"/>
                  <a:t>Nigeria</a:t>
                </a:r>
              </a:p>
            </p:txBody>
          </p:sp>
        </p:grpSp>
        <p:grpSp>
          <p:nvGrpSpPr>
            <p:cNvPr id="131" name="Group 130">
              <a:extLst>
                <a:ext uri="{FF2B5EF4-FFF2-40B4-BE49-F238E27FC236}">
                  <a16:creationId xmlns:a16="http://schemas.microsoft.com/office/drawing/2014/main" id="{B3E0BDDA-DC64-9941-850C-C55A0320E6A7}"/>
                </a:ext>
              </a:extLst>
            </p:cNvPr>
            <p:cNvGrpSpPr/>
            <p:nvPr userDrawn="1"/>
          </p:nvGrpSpPr>
          <p:grpSpPr>
            <a:xfrm>
              <a:off x="5686355" y="4182584"/>
              <a:ext cx="790897" cy="648904"/>
              <a:chOff x="5686355" y="4182584"/>
              <a:chExt cx="790897" cy="648904"/>
            </a:xfrm>
          </p:grpSpPr>
          <p:pic>
            <p:nvPicPr>
              <p:cNvPr id="23" name="Picture 22">
                <a:extLst>
                  <a:ext uri="{FF2B5EF4-FFF2-40B4-BE49-F238E27FC236}">
                    <a16:creationId xmlns:a16="http://schemas.microsoft.com/office/drawing/2014/main" id="{7FF3DB07-FEB8-4442-AF18-F3E407204F74}"/>
                  </a:ext>
                </a:extLst>
              </p:cNvPr>
              <p:cNvPicPr>
                <a:picLocks noChangeAspect="1"/>
              </p:cNvPicPr>
              <p:nvPr userDrawn="1"/>
            </p:nvPicPr>
            <p:blipFill>
              <a:blip r:embed="rId27">
                <a:extLst>
                  <a:ext uri="{28A0092B-C50C-407E-A947-70E740481C1C}">
                    <a14:useLocalDpi xmlns:a14="http://schemas.microsoft.com/office/drawing/2010/main"/>
                  </a:ext>
                </a:extLst>
              </a:blip>
              <a:stretch>
                <a:fillRect/>
              </a:stretch>
            </p:blipFill>
            <p:spPr>
              <a:xfrm>
                <a:off x="5692246" y="4182584"/>
                <a:ext cx="785006" cy="472334"/>
              </a:xfrm>
              <a:prstGeom prst="rect">
                <a:avLst/>
              </a:prstGeom>
            </p:spPr>
          </p:pic>
          <p:sp>
            <p:nvSpPr>
              <p:cNvPr id="95" name="TextBox 94">
                <a:extLst>
                  <a:ext uri="{FF2B5EF4-FFF2-40B4-BE49-F238E27FC236}">
                    <a16:creationId xmlns:a16="http://schemas.microsoft.com/office/drawing/2014/main" id="{EB757451-DFB5-9A47-9E85-7B26C5823360}"/>
                  </a:ext>
                </a:extLst>
              </p:cNvPr>
              <p:cNvSpPr txBox="1"/>
              <p:nvPr userDrawn="1"/>
            </p:nvSpPr>
            <p:spPr>
              <a:xfrm>
                <a:off x="5686355" y="4631433"/>
                <a:ext cx="785006" cy="200055"/>
              </a:xfrm>
              <a:prstGeom prst="rect">
                <a:avLst/>
              </a:prstGeom>
              <a:noFill/>
            </p:spPr>
            <p:txBody>
              <a:bodyPr wrap="square" rtlCol="0">
                <a:spAutoFit/>
              </a:bodyPr>
              <a:lstStyle/>
              <a:p>
                <a:pPr algn="ctr"/>
                <a:r>
                  <a:rPr lang="en-GB" sz="700" dirty="0"/>
                  <a:t>Pakistan</a:t>
                </a:r>
              </a:p>
            </p:txBody>
          </p:sp>
        </p:grpSp>
        <p:grpSp>
          <p:nvGrpSpPr>
            <p:cNvPr id="132" name="Group 131">
              <a:extLst>
                <a:ext uri="{FF2B5EF4-FFF2-40B4-BE49-F238E27FC236}">
                  <a16:creationId xmlns:a16="http://schemas.microsoft.com/office/drawing/2014/main" id="{3F52E9A3-F7EA-0E42-9561-9406E7F585C3}"/>
                </a:ext>
              </a:extLst>
            </p:cNvPr>
            <p:cNvGrpSpPr/>
            <p:nvPr userDrawn="1"/>
          </p:nvGrpSpPr>
          <p:grpSpPr>
            <a:xfrm>
              <a:off x="7140349" y="4182584"/>
              <a:ext cx="1093272" cy="644613"/>
              <a:chOff x="7140349" y="4182584"/>
              <a:chExt cx="1093272" cy="644613"/>
            </a:xfrm>
          </p:grpSpPr>
          <p:pic>
            <p:nvPicPr>
              <p:cNvPr id="24" name="Picture 23">
                <a:extLst>
                  <a:ext uri="{FF2B5EF4-FFF2-40B4-BE49-F238E27FC236}">
                    <a16:creationId xmlns:a16="http://schemas.microsoft.com/office/drawing/2014/main" id="{138CA3BF-0A6E-3540-A223-254817398FA8}"/>
                  </a:ext>
                </a:extLst>
              </p:cNvPr>
              <p:cNvPicPr>
                <a:picLocks noChangeAspect="1"/>
              </p:cNvPicPr>
              <p:nvPr userDrawn="1"/>
            </p:nvPicPr>
            <p:blipFill>
              <a:blip r:embed="rId28">
                <a:extLst>
                  <a:ext uri="{28A0092B-C50C-407E-A947-70E740481C1C}">
                    <a14:useLocalDpi xmlns:a14="http://schemas.microsoft.com/office/drawing/2010/main"/>
                  </a:ext>
                </a:extLst>
              </a:blip>
              <a:stretch>
                <a:fillRect/>
              </a:stretch>
            </p:blipFill>
            <p:spPr>
              <a:xfrm>
                <a:off x="7300336" y="4182584"/>
                <a:ext cx="785006" cy="472334"/>
              </a:xfrm>
              <a:prstGeom prst="rect">
                <a:avLst/>
              </a:prstGeom>
            </p:spPr>
          </p:pic>
          <p:sp>
            <p:nvSpPr>
              <p:cNvPr id="96" name="TextBox 95">
                <a:extLst>
                  <a:ext uri="{FF2B5EF4-FFF2-40B4-BE49-F238E27FC236}">
                    <a16:creationId xmlns:a16="http://schemas.microsoft.com/office/drawing/2014/main" id="{3FB7DE9B-CC60-AB4D-A91D-1E65E940B1F3}"/>
                  </a:ext>
                </a:extLst>
              </p:cNvPr>
              <p:cNvSpPr txBox="1"/>
              <p:nvPr userDrawn="1"/>
            </p:nvSpPr>
            <p:spPr>
              <a:xfrm>
                <a:off x="7140349" y="4627142"/>
                <a:ext cx="1093272" cy="200055"/>
              </a:xfrm>
              <a:prstGeom prst="rect">
                <a:avLst/>
              </a:prstGeom>
              <a:noFill/>
            </p:spPr>
            <p:txBody>
              <a:bodyPr wrap="square" rtlCol="0">
                <a:spAutoFit/>
              </a:bodyPr>
              <a:lstStyle/>
              <a:p>
                <a:pPr algn="ctr"/>
                <a:r>
                  <a:rPr lang="en-GB" sz="700" dirty="0"/>
                  <a:t>Papua New Guinea</a:t>
                </a:r>
              </a:p>
            </p:txBody>
          </p:sp>
        </p:grpSp>
        <p:grpSp>
          <p:nvGrpSpPr>
            <p:cNvPr id="133" name="Group 132">
              <a:extLst>
                <a:ext uri="{FF2B5EF4-FFF2-40B4-BE49-F238E27FC236}">
                  <a16:creationId xmlns:a16="http://schemas.microsoft.com/office/drawing/2014/main" id="{35E5BB85-7347-B242-8DF1-6B177EB5DDD8}"/>
                </a:ext>
              </a:extLst>
            </p:cNvPr>
            <p:cNvGrpSpPr/>
            <p:nvPr userDrawn="1"/>
          </p:nvGrpSpPr>
          <p:grpSpPr>
            <a:xfrm>
              <a:off x="8906412" y="4187669"/>
              <a:ext cx="790823" cy="648904"/>
              <a:chOff x="8906412" y="4187669"/>
              <a:chExt cx="790823" cy="648904"/>
            </a:xfrm>
          </p:grpSpPr>
          <p:pic>
            <p:nvPicPr>
              <p:cNvPr id="25" name="Picture 24">
                <a:extLst>
                  <a:ext uri="{FF2B5EF4-FFF2-40B4-BE49-F238E27FC236}">
                    <a16:creationId xmlns:a16="http://schemas.microsoft.com/office/drawing/2014/main" id="{C60FB054-4804-9640-905B-192737E8671C}"/>
                  </a:ext>
                </a:extLst>
              </p:cNvPr>
              <p:cNvPicPr>
                <a:picLocks noChangeAspect="1"/>
              </p:cNvPicPr>
              <p:nvPr userDrawn="1"/>
            </p:nvPicPr>
            <p:blipFill>
              <a:blip r:embed="rId29">
                <a:extLst>
                  <a:ext uri="{28A0092B-C50C-407E-A947-70E740481C1C}">
                    <a14:useLocalDpi xmlns:a14="http://schemas.microsoft.com/office/drawing/2010/main"/>
                  </a:ext>
                </a:extLst>
              </a:blip>
              <a:stretch>
                <a:fillRect/>
              </a:stretch>
            </p:blipFill>
            <p:spPr>
              <a:xfrm>
                <a:off x="8912229" y="4187669"/>
                <a:ext cx="785006" cy="472334"/>
              </a:xfrm>
              <a:prstGeom prst="rect">
                <a:avLst/>
              </a:prstGeom>
            </p:spPr>
          </p:pic>
          <p:sp>
            <p:nvSpPr>
              <p:cNvPr id="97" name="TextBox 96">
                <a:extLst>
                  <a:ext uri="{FF2B5EF4-FFF2-40B4-BE49-F238E27FC236}">
                    <a16:creationId xmlns:a16="http://schemas.microsoft.com/office/drawing/2014/main" id="{9C9514EA-7D04-E74D-8ED9-B4BBA6C86A4B}"/>
                  </a:ext>
                </a:extLst>
              </p:cNvPr>
              <p:cNvSpPr txBox="1"/>
              <p:nvPr userDrawn="1"/>
            </p:nvSpPr>
            <p:spPr>
              <a:xfrm>
                <a:off x="8906412" y="4636518"/>
                <a:ext cx="785006" cy="200055"/>
              </a:xfrm>
              <a:prstGeom prst="rect">
                <a:avLst/>
              </a:prstGeom>
              <a:noFill/>
            </p:spPr>
            <p:txBody>
              <a:bodyPr wrap="square" rtlCol="0">
                <a:spAutoFit/>
              </a:bodyPr>
              <a:lstStyle/>
              <a:p>
                <a:pPr algn="ctr"/>
                <a:r>
                  <a:rPr lang="en-GB" sz="700" dirty="0"/>
                  <a:t>Philippines</a:t>
                </a:r>
              </a:p>
            </p:txBody>
          </p:sp>
        </p:grpSp>
        <p:grpSp>
          <p:nvGrpSpPr>
            <p:cNvPr id="134" name="Group 133">
              <a:extLst>
                <a:ext uri="{FF2B5EF4-FFF2-40B4-BE49-F238E27FC236}">
                  <a16:creationId xmlns:a16="http://schemas.microsoft.com/office/drawing/2014/main" id="{FC832CF2-6BEC-034C-8D50-DB634BCAC8C7}"/>
                </a:ext>
              </a:extLst>
            </p:cNvPr>
            <p:cNvGrpSpPr/>
            <p:nvPr userDrawn="1"/>
          </p:nvGrpSpPr>
          <p:grpSpPr>
            <a:xfrm>
              <a:off x="10493772" y="4182584"/>
              <a:ext cx="790788" cy="648904"/>
              <a:chOff x="10493772" y="4182584"/>
              <a:chExt cx="790788" cy="648904"/>
            </a:xfrm>
          </p:grpSpPr>
          <p:pic>
            <p:nvPicPr>
              <p:cNvPr id="26" name="Picture 25">
                <a:extLst>
                  <a:ext uri="{FF2B5EF4-FFF2-40B4-BE49-F238E27FC236}">
                    <a16:creationId xmlns:a16="http://schemas.microsoft.com/office/drawing/2014/main" id="{C4D453A2-F21B-1443-90B4-73597F82FCE7}"/>
                  </a:ext>
                </a:extLst>
              </p:cNvPr>
              <p:cNvPicPr>
                <a:picLocks noChangeAspect="1"/>
              </p:cNvPicPr>
              <p:nvPr userDrawn="1"/>
            </p:nvPicPr>
            <p:blipFill>
              <a:blip r:embed="rId30">
                <a:extLst>
                  <a:ext uri="{28A0092B-C50C-407E-A947-70E740481C1C}">
                    <a14:useLocalDpi xmlns:a14="http://schemas.microsoft.com/office/drawing/2010/main"/>
                  </a:ext>
                </a:extLst>
              </a:blip>
              <a:stretch>
                <a:fillRect/>
              </a:stretch>
            </p:blipFill>
            <p:spPr>
              <a:xfrm>
                <a:off x="10499554" y="4182584"/>
                <a:ext cx="785006" cy="472334"/>
              </a:xfrm>
              <a:prstGeom prst="rect">
                <a:avLst/>
              </a:prstGeom>
            </p:spPr>
          </p:pic>
          <p:sp>
            <p:nvSpPr>
              <p:cNvPr id="98" name="TextBox 97">
                <a:extLst>
                  <a:ext uri="{FF2B5EF4-FFF2-40B4-BE49-F238E27FC236}">
                    <a16:creationId xmlns:a16="http://schemas.microsoft.com/office/drawing/2014/main" id="{2687C57E-9A05-3D44-96AB-C36AC783041D}"/>
                  </a:ext>
                </a:extLst>
              </p:cNvPr>
              <p:cNvSpPr txBox="1"/>
              <p:nvPr userDrawn="1"/>
            </p:nvSpPr>
            <p:spPr>
              <a:xfrm>
                <a:off x="10493772" y="4631433"/>
                <a:ext cx="785006" cy="200055"/>
              </a:xfrm>
              <a:prstGeom prst="rect">
                <a:avLst/>
              </a:prstGeom>
              <a:noFill/>
            </p:spPr>
            <p:txBody>
              <a:bodyPr wrap="square" rtlCol="0">
                <a:spAutoFit/>
              </a:bodyPr>
              <a:lstStyle/>
              <a:p>
                <a:pPr algn="ctr"/>
                <a:r>
                  <a:rPr lang="en-GB" sz="700" dirty="0"/>
                  <a:t>Rwanda</a:t>
                </a:r>
              </a:p>
            </p:txBody>
          </p:sp>
        </p:grpSp>
      </p:grpSp>
      <p:grpSp>
        <p:nvGrpSpPr>
          <p:cNvPr id="165" name="Group 164">
            <a:extLst>
              <a:ext uri="{FF2B5EF4-FFF2-40B4-BE49-F238E27FC236}">
                <a16:creationId xmlns:a16="http://schemas.microsoft.com/office/drawing/2014/main" id="{7216FA8D-C33B-7D46-AB2D-B4026F5D55B9}"/>
              </a:ext>
            </a:extLst>
          </p:cNvPr>
          <p:cNvGrpSpPr/>
          <p:nvPr userDrawn="1"/>
        </p:nvGrpSpPr>
        <p:grpSpPr>
          <a:xfrm>
            <a:off x="940707" y="4909586"/>
            <a:ext cx="10343853" cy="670617"/>
            <a:chOff x="940707" y="4876806"/>
            <a:chExt cx="10343853" cy="670617"/>
          </a:xfrm>
        </p:grpSpPr>
        <p:grpSp>
          <p:nvGrpSpPr>
            <p:cNvPr id="149" name="Group 148">
              <a:extLst>
                <a:ext uri="{FF2B5EF4-FFF2-40B4-BE49-F238E27FC236}">
                  <a16:creationId xmlns:a16="http://schemas.microsoft.com/office/drawing/2014/main" id="{649001AD-B737-9D4B-8A3F-F9DC2A5DF2BE}"/>
                </a:ext>
              </a:extLst>
            </p:cNvPr>
            <p:cNvGrpSpPr/>
            <p:nvPr userDrawn="1"/>
          </p:nvGrpSpPr>
          <p:grpSpPr>
            <a:xfrm>
              <a:off x="940707" y="4876806"/>
              <a:ext cx="796777" cy="665532"/>
              <a:chOff x="940707" y="4876806"/>
              <a:chExt cx="796777" cy="665532"/>
            </a:xfrm>
          </p:grpSpPr>
          <p:pic>
            <p:nvPicPr>
              <p:cNvPr id="28" name="Picture 27">
                <a:extLst>
                  <a:ext uri="{FF2B5EF4-FFF2-40B4-BE49-F238E27FC236}">
                    <a16:creationId xmlns:a16="http://schemas.microsoft.com/office/drawing/2014/main" id="{2190A611-E89C-A241-BBA4-8F45D7100901}"/>
                  </a:ext>
                </a:extLst>
              </p:cNvPr>
              <p:cNvPicPr>
                <a:picLocks noChangeAspect="1"/>
              </p:cNvPicPr>
              <p:nvPr userDrawn="1"/>
            </p:nvPicPr>
            <p:blipFill>
              <a:blip r:embed="rId31">
                <a:extLst>
                  <a:ext uri="{28A0092B-C50C-407E-A947-70E740481C1C}">
                    <a14:useLocalDpi xmlns:a14="http://schemas.microsoft.com/office/drawing/2010/main"/>
                  </a:ext>
                </a:extLst>
              </a:blip>
              <a:stretch>
                <a:fillRect/>
              </a:stretch>
            </p:blipFill>
            <p:spPr>
              <a:xfrm>
                <a:off x="952478" y="4876806"/>
                <a:ext cx="785006" cy="472334"/>
              </a:xfrm>
              <a:prstGeom prst="rect">
                <a:avLst/>
              </a:prstGeom>
            </p:spPr>
          </p:pic>
          <p:sp>
            <p:nvSpPr>
              <p:cNvPr id="100" name="TextBox 99">
                <a:extLst>
                  <a:ext uri="{FF2B5EF4-FFF2-40B4-BE49-F238E27FC236}">
                    <a16:creationId xmlns:a16="http://schemas.microsoft.com/office/drawing/2014/main" id="{4DA6EFD2-A420-6446-8DAD-025431240F37}"/>
                  </a:ext>
                </a:extLst>
              </p:cNvPr>
              <p:cNvSpPr txBox="1"/>
              <p:nvPr userDrawn="1"/>
            </p:nvSpPr>
            <p:spPr>
              <a:xfrm>
                <a:off x="940707" y="5342283"/>
                <a:ext cx="785006" cy="200055"/>
              </a:xfrm>
              <a:prstGeom prst="rect">
                <a:avLst/>
              </a:prstGeom>
              <a:noFill/>
            </p:spPr>
            <p:txBody>
              <a:bodyPr wrap="square" rtlCol="0">
                <a:spAutoFit/>
              </a:bodyPr>
              <a:lstStyle/>
              <a:p>
                <a:pPr algn="ctr"/>
                <a:r>
                  <a:rPr lang="en-GB" sz="700" dirty="0"/>
                  <a:t>Sierra Leone</a:t>
                </a:r>
              </a:p>
            </p:txBody>
          </p:sp>
        </p:grpSp>
        <p:grpSp>
          <p:nvGrpSpPr>
            <p:cNvPr id="148" name="Group 147">
              <a:extLst>
                <a:ext uri="{FF2B5EF4-FFF2-40B4-BE49-F238E27FC236}">
                  <a16:creationId xmlns:a16="http://schemas.microsoft.com/office/drawing/2014/main" id="{42CA2947-EAD8-A34F-86B6-E49746A6CC13}"/>
                </a:ext>
              </a:extLst>
            </p:cNvPr>
            <p:cNvGrpSpPr/>
            <p:nvPr userDrawn="1"/>
          </p:nvGrpSpPr>
          <p:grpSpPr>
            <a:xfrm>
              <a:off x="2493801" y="4876806"/>
              <a:ext cx="917529" cy="665532"/>
              <a:chOff x="2493801" y="4876806"/>
              <a:chExt cx="917529" cy="665532"/>
            </a:xfrm>
          </p:grpSpPr>
          <p:pic>
            <p:nvPicPr>
              <p:cNvPr id="29" name="Picture 28">
                <a:extLst>
                  <a:ext uri="{FF2B5EF4-FFF2-40B4-BE49-F238E27FC236}">
                    <a16:creationId xmlns:a16="http://schemas.microsoft.com/office/drawing/2014/main" id="{C15A8AA0-8D50-F547-980D-2864486B8C7A}"/>
                  </a:ext>
                </a:extLst>
              </p:cNvPr>
              <p:cNvPicPr>
                <a:picLocks noChangeAspect="1"/>
              </p:cNvPicPr>
              <p:nvPr userDrawn="1"/>
            </p:nvPicPr>
            <p:blipFill>
              <a:blip r:embed="rId32">
                <a:extLst>
                  <a:ext uri="{28A0092B-C50C-407E-A947-70E740481C1C}">
                    <a14:useLocalDpi xmlns:a14="http://schemas.microsoft.com/office/drawing/2010/main"/>
                  </a:ext>
                </a:extLst>
              </a:blip>
              <a:stretch>
                <a:fillRect/>
              </a:stretch>
            </p:blipFill>
            <p:spPr>
              <a:xfrm>
                <a:off x="2536422" y="4876806"/>
                <a:ext cx="785006" cy="472334"/>
              </a:xfrm>
              <a:prstGeom prst="rect">
                <a:avLst/>
              </a:prstGeom>
            </p:spPr>
          </p:pic>
          <p:sp>
            <p:nvSpPr>
              <p:cNvPr id="101" name="TextBox 100">
                <a:extLst>
                  <a:ext uri="{FF2B5EF4-FFF2-40B4-BE49-F238E27FC236}">
                    <a16:creationId xmlns:a16="http://schemas.microsoft.com/office/drawing/2014/main" id="{B6B4EAFD-6BDB-AD4A-8C23-09B97C32F617}"/>
                  </a:ext>
                </a:extLst>
              </p:cNvPr>
              <p:cNvSpPr txBox="1"/>
              <p:nvPr userDrawn="1"/>
            </p:nvSpPr>
            <p:spPr>
              <a:xfrm>
                <a:off x="2493801" y="5342283"/>
                <a:ext cx="917529" cy="200055"/>
              </a:xfrm>
              <a:prstGeom prst="rect">
                <a:avLst/>
              </a:prstGeom>
              <a:noFill/>
            </p:spPr>
            <p:txBody>
              <a:bodyPr wrap="square" rtlCol="0">
                <a:spAutoFit/>
              </a:bodyPr>
              <a:lstStyle/>
              <a:p>
                <a:pPr algn="ctr"/>
                <a:r>
                  <a:rPr lang="en-GB" sz="700" dirty="0"/>
                  <a:t>Solomon Islands</a:t>
                </a:r>
              </a:p>
            </p:txBody>
          </p:sp>
        </p:grpSp>
        <p:grpSp>
          <p:nvGrpSpPr>
            <p:cNvPr id="146" name="Group 145">
              <a:extLst>
                <a:ext uri="{FF2B5EF4-FFF2-40B4-BE49-F238E27FC236}">
                  <a16:creationId xmlns:a16="http://schemas.microsoft.com/office/drawing/2014/main" id="{B3B77B69-7CDA-EE4E-952E-0DA5BCD3F9DC}"/>
                </a:ext>
              </a:extLst>
            </p:cNvPr>
            <p:cNvGrpSpPr/>
            <p:nvPr userDrawn="1"/>
          </p:nvGrpSpPr>
          <p:grpSpPr>
            <a:xfrm>
              <a:off x="4102109" y="4876806"/>
              <a:ext cx="800248" cy="665532"/>
              <a:chOff x="4102109" y="4876806"/>
              <a:chExt cx="800248" cy="665532"/>
            </a:xfrm>
          </p:grpSpPr>
          <p:pic>
            <p:nvPicPr>
              <p:cNvPr id="30" name="Picture 29">
                <a:extLst>
                  <a:ext uri="{FF2B5EF4-FFF2-40B4-BE49-F238E27FC236}">
                    <a16:creationId xmlns:a16="http://schemas.microsoft.com/office/drawing/2014/main" id="{6627D77B-D48E-8742-9029-230C2655B7BA}"/>
                  </a:ext>
                </a:extLst>
              </p:cNvPr>
              <p:cNvPicPr>
                <a:picLocks noChangeAspect="1"/>
              </p:cNvPicPr>
              <p:nvPr userDrawn="1"/>
            </p:nvPicPr>
            <p:blipFill>
              <a:blip r:embed="rId33">
                <a:extLst>
                  <a:ext uri="{28A0092B-C50C-407E-A947-70E740481C1C}">
                    <a14:useLocalDpi xmlns:a14="http://schemas.microsoft.com/office/drawing/2010/main"/>
                  </a:ext>
                </a:extLst>
              </a:blip>
              <a:stretch>
                <a:fillRect/>
              </a:stretch>
            </p:blipFill>
            <p:spPr>
              <a:xfrm>
                <a:off x="4105956" y="4876806"/>
                <a:ext cx="785006" cy="472334"/>
              </a:xfrm>
              <a:prstGeom prst="rect">
                <a:avLst/>
              </a:prstGeom>
            </p:spPr>
          </p:pic>
          <p:sp>
            <p:nvSpPr>
              <p:cNvPr id="102" name="TextBox 101">
                <a:extLst>
                  <a:ext uri="{FF2B5EF4-FFF2-40B4-BE49-F238E27FC236}">
                    <a16:creationId xmlns:a16="http://schemas.microsoft.com/office/drawing/2014/main" id="{2BE2886A-6623-2C48-9C8B-28A3005D1F6D}"/>
                  </a:ext>
                </a:extLst>
              </p:cNvPr>
              <p:cNvSpPr txBox="1"/>
              <p:nvPr userDrawn="1"/>
            </p:nvSpPr>
            <p:spPr>
              <a:xfrm>
                <a:off x="4102109" y="5342283"/>
                <a:ext cx="800248" cy="200055"/>
              </a:xfrm>
              <a:prstGeom prst="rect">
                <a:avLst/>
              </a:prstGeom>
              <a:noFill/>
            </p:spPr>
            <p:txBody>
              <a:bodyPr wrap="square" rtlCol="0">
                <a:spAutoFit/>
              </a:bodyPr>
              <a:lstStyle/>
              <a:p>
                <a:pPr algn="ctr"/>
                <a:r>
                  <a:rPr lang="en-GB" sz="700" dirty="0"/>
                  <a:t>South Africa</a:t>
                </a:r>
              </a:p>
            </p:txBody>
          </p:sp>
        </p:grpSp>
        <p:grpSp>
          <p:nvGrpSpPr>
            <p:cNvPr id="138" name="Group 137">
              <a:extLst>
                <a:ext uri="{FF2B5EF4-FFF2-40B4-BE49-F238E27FC236}">
                  <a16:creationId xmlns:a16="http://schemas.microsoft.com/office/drawing/2014/main" id="{3B0CD4EA-4DFD-AC46-AACA-CD75F2CF474F}"/>
                </a:ext>
              </a:extLst>
            </p:cNvPr>
            <p:cNvGrpSpPr/>
            <p:nvPr userDrawn="1"/>
          </p:nvGrpSpPr>
          <p:grpSpPr>
            <a:xfrm>
              <a:off x="5695132" y="4876806"/>
              <a:ext cx="787804" cy="665532"/>
              <a:chOff x="5695132" y="4876806"/>
              <a:chExt cx="787804" cy="665532"/>
            </a:xfrm>
          </p:grpSpPr>
          <p:pic>
            <p:nvPicPr>
              <p:cNvPr id="31" name="Picture 30">
                <a:extLst>
                  <a:ext uri="{FF2B5EF4-FFF2-40B4-BE49-F238E27FC236}">
                    <a16:creationId xmlns:a16="http://schemas.microsoft.com/office/drawing/2014/main" id="{6A102033-9B9C-9A46-AE81-F46120CB77CE}"/>
                  </a:ext>
                </a:extLst>
              </p:cNvPr>
              <p:cNvPicPr>
                <a:picLocks noChangeAspect="1"/>
              </p:cNvPicPr>
              <p:nvPr userDrawn="1"/>
            </p:nvPicPr>
            <p:blipFill>
              <a:blip r:embed="rId34">
                <a:extLst>
                  <a:ext uri="{28A0092B-C50C-407E-A947-70E740481C1C}">
                    <a14:useLocalDpi xmlns:a14="http://schemas.microsoft.com/office/drawing/2010/main"/>
                  </a:ext>
                </a:extLst>
              </a:blip>
              <a:stretch>
                <a:fillRect/>
              </a:stretch>
            </p:blipFill>
            <p:spPr>
              <a:xfrm>
                <a:off x="5695132" y="4876806"/>
                <a:ext cx="785006" cy="472334"/>
              </a:xfrm>
              <a:prstGeom prst="rect">
                <a:avLst/>
              </a:prstGeom>
            </p:spPr>
          </p:pic>
          <p:sp>
            <p:nvSpPr>
              <p:cNvPr id="103" name="TextBox 102">
                <a:extLst>
                  <a:ext uri="{FF2B5EF4-FFF2-40B4-BE49-F238E27FC236}">
                    <a16:creationId xmlns:a16="http://schemas.microsoft.com/office/drawing/2014/main" id="{C0BA2C3A-F625-F643-8A8A-B03383DD94FE}"/>
                  </a:ext>
                </a:extLst>
              </p:cNvPr>
              <p:cNvSpPr txBox="1"/>
              <p:nvPr userDrawn="1"/>
            </p:nvSpPr>
            <p:spPr>
              <a:xfrm>
                <a:off x="5697930" y="5342283"/>
                <a:ext cx="785006" cy="200055"/>
              </a:xfrm>
              <a:prstGeom prst="rect">
                <a:avLst/>
              </a:prstGeom>
              <a:noFill/>
            </p:spPr>
            <p:txBody>
              <a:bodyPr wrap="square" rtlCol="0">
                <a:spAutoFit/>
              </a:bodyPr>
              <a:lstStyle/>
              <a:p>
                <a:pPr algn="ctr"/>
                <a:r>
                  <a:rPr lang="en-GB" sz="700" dirty="0"/>
                  <a:t>Sri Lanka </a:t>
                </a:r>
              </a:p>
            </p:txBody>
          </p:sp>
        </p:grpSp>
        <p:grpSp>
          <p:nvGrpSpPr>
            <p:cNvPr id="137" name="Group 136">
              <a:extLst>
                <a:ext uri="{FF2B5EF4-FFF2-40B4-BE49-F238E27FC236}">
                  <a16:creationId xmlns:a16="http://schemas.microsoft.com/office/drawing/2014/main" id="{01CD5113-BF58-4C44-BF72-F84EF04CF09C}"/>
                </a:ext>
              </a:extLst>
            </p:cNvPr>
            <p:cNvGrpSpPr/>
            <p:nvPr userDrawn="1"/>
          </p:nvGrpSpPr>
          <p:grpSpPr>
            <a:xfrm>
              <a:off x="7302261" y="4876806"/>
              <a:ext cx="785006" cy="661241"/>
              <a:chOff x="7302261" y="4876806"/>
              <a:chExt cx="785006" cy="661241"/>
            </a:xfrm>
          </p:grpSpPr>
          <p:pic>
            <p:nvPicPr>
              <p:cNvPr id="32" name="Picture 31">
                <a:extLst>
                  <a:ext uri="{FF2B5EF4-FFF2-40B4-BE49-F238E27FC236}">
                    <a16:creationId xmlns:a16="http://schemas.microsoft.com/office/drawing/2014/main" id="{57F111DF-D5BB-EF47-B756-C49482116DFA}"/>
                  </a:ext>
                </a:extLst>
              </p:cNvPr>
              <p:cNvPicPr>
                <a:picLocks noChangeAspect="1"/>
              </p:cNvPicPr>
              <p:nvPr userDrawn="1"/>
            </p:nvPicPr>
            <p:blipFill>
              <a:blip r:embed="rId35">
                <a:extLst>
                  <a:ext uri="{28A0092B-C50C-407E-A947-70E740481C1C}">
                    <a14:useLocalDpi xmlns:a14="http://schemas.microsoft.com/office/drawing/2010/main"/>
                  </a:ext>
                </a:extLst>
              </a:blip>
              <a:stretch>
                <a:fillRect/>
              </a:stretch>
            </p:blipFill>
            <p:spPr>
              <a:xfrm>
                <a:off x="7302261" y="4876806"/>
                <a:ext cx="785006" cy="472334"/>
              </a:xfrm>
              <a:prstGeom prst="rect">
                <a:avLst/>
              </a:prstGeom>
            </p:spPr>
          </p:pic>
          <p:sp>
            <p:nvSpPr>
              <p:cNvPr id="104" name="TextBox 103">
                <a:extLst>
                  <a:ext uri="{FF2B5EF4-FFF2-40B4-BE49-F238E27FC236}">
                    <a16:creationId xmlns:a16="http://schemas.microsoft.com/office/drawing/2014/main" id="{27A6C0E9-9E4D-AF46-97C8-F6B9A556E3E7}"/>
                  </a:ext>
                </a:extLst>
              </p:cNvPr>
              <p:cNvSpPr txBox="1"/>
              <p:nvPr userDrawn="1"/>
            </p:nvSpPr>
            <p:spPr>
              <a:xfrm>
                <a:off x="7308862" y="5337992"/>
                <a:ext cx="770626" cy="200055"/>
              </a:xfrm>
              <a:prstGeom prst="rect">
                <a:avLst/>
              </a:prstGeom>
              <a:noFill/>
            </p:spPr>
            <p:txBody>
              <a:bodyPr wrap="square" rtlCol="0">
                <a:spAutoFit/>
              </a:bodyPr>
              <a:lstStyle/>
              <a:p>
                <a:pPr algn="ctr"/>
                <a:r>
                  <a:rPr lang="en-GB" sz="700" dirty="0"/>
                  <a:t>St Helena*</a:t>
                </a:r>
              </a:p>
            </p:txBody>
          </p:sp>
        </p:grpSp>
        <p:grpSp>
          <p:nvGrpSpPr>
            <p:cNvPr id="136" name="Group 135">
              <a:extLst>
                <a:ext uri="{FF2B5EF4-FFF2-40B4-BE49-F238E27FC236}">
                  <a16:creationId xmlns:a16="http://schemas.microsoft.com/office/drawing/2014/main" id="{E719EA0C-5D72-614F-BAB3-2022A87310FF}"/>
                </a:ext>
              </a:extLst>
            </p:cNvPr>
            <p:cNvGrpSpPr/>
            <p:nvPr userDrawn="1"/>
          </p:nvGrpSpPr>
          <p:grpSpPr>
            <a:xfrm>
              <a:off x="8906412" y="4881891"/>
              <a:ext cx="791787" cy="665532"/>
              <a:chOff x="8906412" y="4881891"/>
              <a:chExt cx="791787" cy="665532"/>
            </a:xfrm>
          </p:grpSpPr>
          <p:pic>
            <p:nvPicPr>
              <p:cNvPr id="33" name="Picture 32">
                <a:extLst>
                  <a:ext uri="{FF2B5EF4-FFF2-40B4-BE49-F238E27FC236}">
                    <a16:creationId xmlns:a16="http://schemas.microsoft.com/office/drawing/2014/main" id="{A6A5803F-EE97-CA4F-BADF-5454560F548B}"/>
                  </a:ext>
                </a:extLst>
              </p:cNvPr>
              <p:cNvPicPr>
                <a:picLocks noChangeAspect="1"/>
              </p:cNvPicPr>
              <p:nvPr userDrawn="1"/>
            </p:nvPicPr>
            <p:blipFill>
              <a:blip r:embed="rId36">
                <a:extLst>
                  <a:ext uri="{28A0092B-C50C-407E-A947-70E740481C1C}">
                    <a14:useLocalDpi xmlns:a14="http://schemas.microsoft.com/office/drawing/2010/main"/>
                  </a:ext>
                </a:extLst>
              </a:blip>
              <a:stretch>
                <a:fillRect/>
              </a:stretch>
            </p:blipFill>
            <p:spPr>
              <a:xfrm>
                <a:off x="8913193" y="4881891"/>
                <a:ext cx="785006" cy="472334"/>
              </a:xfrm>
              <a:prstGeom prst="rect">
                <a:avLst/>
              </a:prstGeom>
            </p:spPr>
          </p:pic>
          <p:sp>
            <p:nvSpPr>
              <p:cNvPr id="105" name="TextBox 104">
                <a:extLst>
                  <a:ext uri="{FF2B5EF4-FFF2-40B4-BE49-F238E27FC236}">
                    <a16:creationId xmlns:a16="http://schemas.microsoft.com/office/drawing/2014/main" id="{1AAF723C-3291-6E49-9788-DF6BE0534E17}"/>
                  </a:ext>
                </a:extLst>
              </p:cNvPr>
              <p:cNvSpPr txBox="1"/>
              <p:nvPr userDrawn="1"/>
            </p:nvSpPr>
            <p:spPr>
              <a:xfrm>
                <a:off x="8906412" y="5347368"/>
                <a:ext cx="785006" cy="200055"/>
              </a:xfrm>
              <a:prstGeom prst="rect">
                <a:avLst/>
              </a:prstGeom>
              <a:noFill/>
            </p:spPr>
            <p:txBody>
              <a:bodyPr wrap="square" rtlCol="0">
                <a:spAutoFit/>
              </a:bodyPr>
              <a:lstStyle/>
              <a:p>
                <a:pPr algn="ctr"/>
                <a:r>
                  <a:rPr lang="en-GB" sz="700" dirty="0"/>
                  <a:t>Switzerland</a:t>
                </a:r>
              </a:p>
            </p:txBody>
          </p:sp>
        </p:grpSp>
        <p:grpSp>
          <p:nvGrpSpPr>
            <p:cNvPr id="135" name="Group 134">
              <a:extLst>
                <a:ext uri="{FF2B5EF4-FFF2-40B4-BE49-F238E27FC236}">
                  <a16:creationId xmlns:a16="http://schemas.microsoft.com/office/drawing/2014/main" id="{66C0CFA1-6406-6A49-AE66-05582E03D3FF}"/>
                </a:ext>
              </a:extLst>
            </p:cNvPr>
            <p:cNvGrpSpPr/>
            <p:nvPr userDrawn="1"/>
          </p:nvGrpSpPr>
          <p:grpSpPr>
            <a:xfrm>
              <a:off x="10493772" y="4876806"/>
              <a:ext cx="790788" cy="665532"/>
              <a:chOff x="10493772" y="4876806"/>
              <a:chExt cx="790788" cy="665532"/>
            </a:xfrm>
          </p:grpSpPr>
          <p:pic>
            <p:nvPicPr>
              <p:cNvPr id="34" name="Picture 33">
                <a:extLst>
                  <a:ext uri="{FF2B5EF4-FFF2-40B4-BE49-F238E27FC236}">
                    <a16:creationId xmlns:a16="http://schemas.microsoft.com/office/drawing/2014/main" id="{09A12A4B-003E-E948-BC65-6F51F1DB9B30}"/>
                  </a:ext>
                </a:extLst>
              </p:cNvPr>
              <p:cNvPicPr>
                <a:picLocks noChangeAspect="1"/>
              </p:cNvPicPr>
              <p:nvPr userDrawn="1"/>
            </p:nvPicPr>
            <p:blipFill>
              <a:blip r:embed="rId37">
                <a:extLst>
                  <a:ext uri="{28A0092B-C50C-407E-A947-70E740481C1C}">
                    <a14:useLocalDpi xmlns:a14="http://schemas.microsoft.com/office/drawing/2010/main"/>
                  </a:ext>
                </a:extLst>
              </a:blip>
              <a:stretch>
                <a:fillRect/>
              </a:stretch>
            </p:blipFill>
            <p:spPr>
              <a:xfrm>
                <a:off x="10499554" y="4876806"/>
                <a:ext cx="785006" cy="472334"/>
              </a:xfrm>
              <a:prstGeom prst="rect">
                <a:avLst/>
              </a:prstGeom>
            </p:spPr>
          </p:pic>
          <p:sp>
            <p:nvSpPr>
              <p:cNvPr id="106" name="TextBox 105">
                <a:extLst>
                  <a:ext uri="{FF2B5EF4-FFF2-40B4-BE49-F238E27FC236}">
                    <a16:creationId xmlns:a16="http://schemas.microsoft.com/office/drawing/2014/main" id="{47395397-18E4-AD46-9D56-521A7CC3B81A}"/>
                  </a:ext>
                </a:extLst>
              </p:cNvPr>
              <p:cNvSpPr txBox="1"/>
              <p:nvPr userDrawn="1"/>
            </p:nvSpPr>
            <p:spPr>
              <a:xfrm>
                <a:off x="10493772" y="5342283"/>
                <a:ext cx="785006" cy="200055"/>
              </a:xfrm>
              <a:prstGeom prst="rect">
                <a:avLst/>
              </a:prstGeom>
              <a:noFill/>
            </p:spPr>
            <p:txBody>
              <a:bodyPr wrap="square" rtlCol="0">
                <a:spAutoFit/>
              </a:bodyPr>
              <a:lstStyle/>
              <a:p>
                <a:pPr algn="ctr"/>
                <a:r>
                  <a:rPr lang="en-GB" sz="700" dirty="0"/>
                  <a:t>Tanzania</a:t>
                </a:r>
              </a:p>
            </p:txBody>
          </p:sp>
        </p:grpSp>
      </p:grpSp>
      <p:grpSp>
        <p:nvGrpSpPr>
          <p:cNvPr id="166" name="Group 165">
            <a:extLst>
              <a:ext uri="{FF2B5EF4-FFF2-40B4-BE49-F238E27FC236}">
                <a16:creationId xmlns:a16="http://schemas.microsoft.com/office/drawing/2014/main" id="{9B8927C6-73B8-634D-929C-180CCF7BB0F1}"/>
              </a:ext>
            </a:extLst>
          </p:cNvPr>
          <p:cNvGrpSpPr/>
          <p:nvPr userDrawn="1"/>
        </p:nvGrpSpPr>
        <p:grpSpPr>
          <a:xfrm>
            <a:off x="907440" y="5616973"/>
            <a:ext cx="10388323" cy="650349"/>
            <a:chOff x="907440" y="5588176"/>
            <a:chExt cx="10388323" cy="650349"/>
          </a:xfrm>
        </p:grpSpPr>
        <p:grpSp>
          <p:nvGrpSpPr>
            <p:cNvPr id="150" name="Group 149">
              <a:extLst>
                <a:ext uri="{FF2B5EF4-FFF2-40B4-BE49-F238E27FC236}">
                  <a16:creationId xmlns:a16="http://schemas.microsoft.com/office/drawing/2014/main" id="{BE092D97-A507-9C4D-9C54-9E57698DE098}"/>
                </a:ext>
              </a:extLst>
            </p:cNvPr>
            <p:cNvGrpSpPr/>
            <p:nvPr userDrawn="1"/>
          </p:nvGrpSpPr>
          <p:grpSpPr>
            <a:xfrm>
              <a:off x="907440" y="5588176"/>
              <a:ext cx="865780" cy="645264"/>
              <a:chOff x="907440" y="5588176"/>
              <a:chExt cx="865780" cy="645264"/>
            </a:xfrm>
          </p:grpSpPr>
          <p:pic>
            <p:nvPicPr>
              <p:cNvPr id="36" name="Picture 35">
                <a:extLst>
                  <a:ext uri="{FF2B5EF4-FFF2-40B4-BE49-F238E27FC236}">
                    <a16:creationId xmlns:a16="http://schemas.microsoft.com/office/drawing/2014/main" id="{32B3F295-BC0D-CF4C-B811-3AC2E22C4E99}"/>
                  </a:ext>
                </a:extLst>
              </p:cNvPr>
              <p:cNvPicPr>
                <a:picLocks noChangeAspect="1"/>
              </p:cNvPicPr>
              <p:nvPr userDrawn="1"/>
            </p:nvPicPr>
            <p:blipFill>
              <a:blip r:embed="rId38">
                <a:extLst>
                  <a:ext uri="{28A0092B-C50C-407E-A947-70E740481C1C}">
                    <a14:useLocalDpi xmlns:a14="http://schemas.microsoft.com/office/drawing/2010/main"/>
                  </a:ext>
                </a:extLst>
              </a:blip>
              <a:stretch>
                <a:fillRect/>
              </a:stretch>
            </p:blipFill>
            <p:spPr>
              <a:xfrm>
                <a:off x="952478" y="5588176"/>
                <a:ext cx="785006" cy="472335"/>
              </a:xfrm>
              <a:prstGeom prst="rect">
                <a:avLst/>
              </a:prstGeom>
            </p:spPr>
          </p:pic>
          <p:sp>
            <p:nvSpPr>
              <p:cNvPr id="108" name="TextBox 107">
                <a:extLst>
                  <a:ext uri="{FF2B5EF4-FFF2-40B4-BE49-F238E27FC236}">
                    <a16:creationId xmlns:a16="http://schemas.microsoft.com/office/drawing/2014/main" id="{97B63ECC-C775-254E-A283-B6F8E2962E4E}"/>
                  </a:ext>
                </a:extLst>
              </p:cNvPr>
              <p:cNvSpPr txBox="1"/>
              <p:nvPr userDrawn="1"/>
            </p:nvSpPr>
            <p:spPr>
              <a:xfrm>
                <a:off x="907440" y="6033385"/>
                <a:ext cx="865780" cy="200055"/>
              </a:xfrm>
              <a:prstGeom prst="rect">
                <a:avLst/>
              </a:prstGeom>
              <a:noFill/>
            </p:spPr>
            <p:txBody>
              <a:bodyPr wrap="square" rtlCol="0">
                <a:spAutoFit/>
              </a:bodyPr>
              <a:lstStyle/>
              <a:p>
                <a:pPr algn="ctr"/>
                <a:r>
                  <a:rPr lang="en-GB" sz="700" dirty="0"/>
                  <a:t>The Netherlands</a:t>
                </a:r>
              </a:p>
            </p:txBody>
          </p:sp>
        </p:grpSp>
        <p:grpSp>
          <p:nvGrpSpPr>
            <p:cNvPr id="151" name="Group 150">
              <a:extLst>
                <a:ext uri="{FF2B5EF4-FFF2-40B4-BE49-F238E27FC236}">
                  <a16:creationId xmlns:a16="http://schemas.microsoft.com/office/drawing/2014/main" id="{797EA994-2050-1245-BB72-5A987FC9B7BF}"/>
                </a:ext>
              </a:extLst>
            </p:cNvPr>
            <p:cNvGrpSpPr/>
            <p:nvPr userDrawn="1"/>
          </p:nvGrpSpPr>
          <p:grpSpPr>
            <a:xfrm>
              <a:off x="2439330" y="5588176"/>
              <a:ext cx="972000" cy="645264"/>
              <a:chOff x="2439330" y="5588176"/>
              <a:chExt cx="972000" cy="645264"/>
            </a:xfrm>
          </p:grpSpPr>
          <p:pic>
            <p:nvPicPr>
              <p:cNvPr id="37" name="Picture 36">
                <a:extLst>
                  <a:ext uri="{FF2B5EF4-FFF2-40B4-BE49-F238E27FC236}">
                    <a16:creationId xmlns:a16="http://schemas.microsoft.com/office/drawing/2014/main" id="{883078B2-2A84-F147-B837-B8FBEDB25560}"/>
                  </a:ext>
                </a:extLst>
              </p:cNvPr>
              <p:cNvPicPr>
                <a:picLocks noChangeAspect="1"/>
              </p:cNvPicPr>
              <p:nvPr userDrawn="1"/>
            </p:nvPicPr>
            <p:blipFill>
              <a:blip r:embed="rId39">
                <a:extLst>
                  <a:ext uri="{28A0092B-C50C-407E-A947-70E740481C1C}">
                    <a14:useLocalDpi xmlns:a14="http://schemas.microsoft.com/office/drawing/2010/main"/>
                  </a:ext>
                </a:extLst>
              </a:blip>
              <a:stretch>
                <a:fillRect/>
              </a:stretch>
            </p:blipFill>
            <p:spPr>
              <a:xfrm>
                <a:off x="2537531" y="5588176"/>
                <a:ext cx="778353" cy="472335"/>
              </a:xfrm>
              <a:prstGeom prst="rect">
                <a:avLst/>
              </a:prstGeom>
            </p:spPr>
          </p:pic>
          <p:sp>
            <p:nvSpPr>
              <p:cNvPr id="109" name="TextBox 108">
                <a:extLst>
                  <a:ext uri="{FF2B5EF4-FFF2-40B4-BE49-F238E27FC236}">
                    <a16:creationId xmlns:a16="http://schemas.microsoft.com/office/drawing/2014/main" id="{4E7DCCAD-2A45-3A42-85D3-77A8058D8E75}"/>
                  </a:ext>
                </a:extLst>
              </p:cNvPr>
              <p:cNvSpPr txBox="1"/>
              <p:nvPr userDrawn="1"/>
            </p:nvSpPr>
            <p:spPr>
              <a:xfrm>
                <a:off x="2439330" y="6033385"/>
                <a:ext cx="972000" cy="200055"/>
              </a:xfrm>
              <a:prstGeom prst="rect">
                <a:avLst/>
              </a:prstGeom>
              <a:noFill/>
            </p:spPr>
            <p:txBody>
              <a:bodyPr wrap="square" rtlCol="0">
                <a:spAutoFit/>
              </a:bodyPr>
              <a:lstStyle/>
              <a:p>
                <a:pPr algn="ctr"/>
                <a:r>
                  <a:rPr lang="en-GB" sz="700" dirty="0"/>
                  <a:t>Trinidad &amp; Tobago</a:t>
                </a:r>
              </a:p>
            </p:txBody>
          </p:sp>
        </p:grpSp>
        <p:grpSp>
          <p:nvGrpSpPr>
            <p:cNvPr id="152" name="Group 151">
              <a:extLst>
                <a:ext uri="{FF2B5EF4-FFF2-40B4-BE49-F238E27FC236}">
                  <a16:creationId xmlns:a16="http://schemas.microsoft.com/office/drawing/2014/main" id="{838C3B0B-27F0-6245-8266-06FBBA69B188}"/>
                </a:ext>
              </a:extLst>
            </p:cNvPr>
            <p:cNvGrpSpPr/>
            <p:nvPr userDrawn="1"/>
          </p:nvGrpSpPr>
          <p:grpSpPr>
            <a:xfrm>
              <a:off x="4105956" y="5588176"/>
              <a:ext cx="785006" cy="645264"/>
              <a:chOff x="4105956" y="5588176"/>
              <a:chExt cx="785006" cy="645264"/>
            </a:xfrm>
          </p:grpSpPr>
          <p:pic>
            <p:nvPicPr>
              <p:cNvPr id="38" name="Picture 37">
                <a:extLst>
                  <a:ext uri="{FF2B5EF4-FFF2-40B4-BE49-F238E27FC236}">
                    <a16:creationId xmlns:a16="http://schemas.microsoft.com/office/drawing/2014/main" id="{952C8A08-B150-0348-9F80-48712DBCFBFB}"/>
                  </a:ext>
                </a:extLst>
              </p:cNvPr>
              <p:cNvPicPr>
                <a:picLocks noChangeAspect="1"/>
              </p:cNvPicPr>
              <p:nvPr userDrawn="1"/>
            </p:nvPicPr>
            <p:blipFill>
              <a:blip r:embed="rId40">
                <a:extLst>
                  <a:ext uri="{28A0092B-C50C-407E-A947-70E740481C1C}">
                    <a14:useLocalDpi xmlns:a14="http://schemas.microsoft.com/office/drawing/2010/main"/>
                  </a:ext>
                </a:extLst>
              </a:blip>
              <a:stretch>
                <a:fillRect/>
              </a:stretch>
            </p:blipFill>
            <p:spPr>
              <a:xfrm>
                <a:off x="4105956" y="5588176"/>
                <a:ext cx="785006" cy="472335"/>
              </a:xfrm>
              <a:prstGeom prst="rect">
                <a:avLst/>
              </a:prstGeom>
            </p:spPr>
          </p:pic>
          <p:sp>
            <p:nvSpPr>
              <p:cNvPr id="110" name="TextBox 109">
                <a:extLst>
                  <a:ext uri="{FF2B5EF4-FFF2-40B4-BE49-F238E27FC236}">
                    <a16:creationId xmlns:a16="http://schemas.microsoft.com/office/drawing/2014/main" id="{18E12DAC-E458-7F4B-9BE8-189BEFDBB4BA}"/>
                  </a:ext>
                </a:extLst>
              </p:cNvPr>
              <p:cNvSpPr txBox="1"/>
              <p:nvPr userDrawn="1"/>
            </p:nvSpPr>
            <p:spPr>
              <a:xfrm>
                <a:off x="4109050" y="6033385"/>
                <a:ext cx="776489" cy="200055"/>
              </a:xfrm>
              <a:prstGeom prst="rect">
                <a:avLst/>
              </a:prstGeom>
              <a:noFill/>
            </p:spPr>
            <p:txBody>
              <a:bodyPr wrap="square" rtlCol="0">
                <a:spAutoFit/>
              </a:bodyPr>
              <a:lstStyle/>
              <a:p>
                <a:pPr algn="ctr"/>
                <a:r>
                  <a:rPr lang="en-GB" sz="700" dirty="0"/>
                  <a:t>Uganda</a:t>
                </a:r>
              </a:p>
            </p:txBody>
          </p:sp>
        </p:grpSp>
        <p:grpSp>
          <p:nvGrpSpPr>
            <p:cNvPr id="153" name="Group 152">
              <a:extLst>
                <a:ext uri="{FF2B5EF4-FFF2-40B4-BE49-F238E27FC236}">
                  <a16:creationId xmlns:a16="http://schemas.microsoft.com/office/drawing/2014/main" id="{17F19E7D-9269-DF43-B685-09F71D37C162}"/>
                </a:ext>
              </a:extLst>
            </p:cNvPr>
            <p:cNvGrpSpPr/>
            <p:nvPr userDrawn="1"/>
          </p:nvGrpSpPr>
          <p:grpSpPr>
            <a:xfrm>
              <a:off x="5681033" y="5588176"/>
              <a:ext cx="816548" cy="640827"/>
              <a:chOff x="5681033" y="5588176"/>
              <a:chExt cx="816548" cy="640827"/>
            </a:xfrm>
          </p:grpSpPr>
          <p:pic>
            <p:nvPicPr>
              <p:cNvPr id="39" name="Picture 38">
                <a:extLst>
                  <a:ext uri="{FF2B5EF4-FFF2-40B4-BE49-F238E27FC236}">
                    <a16:creationId xmlns:a16="http://schemas.microsoft.com/office/drawing/2014/main" id="{B63B9F0E-A874-4E44-A68A-D730D5FB478E}"/>
                  </a:ext>
                </a:extLst>
              </p:cNvPr>
              <p:cNvPicPr>
                <a:picLocks noChangeAspect="1"/>
              </p:cNvPicPr>
              <p:nvPr userDrawn="1"/>
            </p:nvPicPr>
            <p:blipFill>
              <a:blip r:embed="rId41">
                <a:extLst>
                  <a:ext uri="{28A0092B-C50C-407E-A947-70E740481C1C}">
                    <a14:useLocalDpi xmlns:a14="http://schemas.microsoft.com/office/drawing/2010/main"/>
                  </a:ext>
                </a:extLst>
              </a:blip>
              <a:stretch>
                <a:fillRect/>
              </a:stretch>
            </p:blipFill>
            <p:spPr>
              <a:xfrm>
                <a:off x="5691806" y="5588176"/>
                <a:ext cx="785006" cy="472335"/>
              </a:xfrm>
              <a:prstGeom prst="rect">
                <a:avLst/>
              </a:prstGeom>
            </p:spPr>
          </p:pic>
          <p:sp>
            <p:nvSpPr>
              <p:cNvPr id="111" name="TextBox 110">
                <a:extLst>
                  <a:ext uri="{FF2B5EF4-FFF2-40B4-BE49-F238E27FC236}">
                    <a16:creationId xmlns:a16="http://schemas.microsoft.com/office/drawing/2014/main" id="{F2DC07E8-A6C2-C54E-A63C-3A890265E6E6}"/>
                  </a:ext>
                </a:extLst>
              </p:cNvPr>
              <p:cNvSpPr txBox="1"/>
              <p:nvPr userDrawn="1"/>
            </p:nvSpPr>
            <p:spPr>
              <a:xfrm>
                <a:off x="5681033" y="6028948"/>
                <a:ext cx="816548" cy="200055"/>
              </a:xfrm>
              <a:prstGeom prst="rect">
                <a:avLst/>
              </a:prstGeom>
              <a:noFill/>
            </p:spPr>
            <p:txBody>
              <a:bodyPr wrap="square" rtlCol="0">
                <a:spAutoFit/>
              </a:bodyPr>
              <a:lstStyle/>
              <a:p>
                <a:pPr algn="ctr"/>
                <a:r>
                  <a:rPr lang="en-GB" sz="700" dirty="0"/>
                  <a:t>United Kingdom</a:t>
                </a:r>
              </a:p>
            </p:txBody>
          </p:sp>
        </p:grpSp>
        <p:grpSp>
          <p:nvGrpSpPr>
            <p:cNvPr id="154" name="Group 153">
              <a:extLst>
                <a:ext uri="{FF2B5EF4-FFF2-40B4-BE49-F238E27FC236}">
                  <a16:creationId xmlns:a16="http://schemas.microsoft.com/office/drawing/2014/main" id="{3275A73E-E36A-6047-8CBF-BA530F7ABE1A}"/>
                </a:ext>
              </a:extLst>
            </p:cNvPr>
            <p:cNvGrpSpPr/>
            <p:nvPr userDrawn="1"/>
          </p:nvGrpSpPr>
          <p:grpSpPr>
            <a:xfrm>
              <a:off x="7300044" y="5588176"/>
              <a:ext cx="786819" cy="640973"/>
              <a:chOff x="7300044" y="5588176"/>
              <a:chExt cx="786819" cy="640973"/>
            </a:xfrm>
          </p:grpSpPr>
          <p:pic>
            <p:nvPicPr>
              <p:cNvPr id="40" name="Picture 39">
                <a:extLst>
                  <a:ext uri="{FF2B5EF4-FFF2-40B4-BE49-F238E27FC236}">
                    <a16:creationId xmlns:a16="http://schemas.microsoft.com/office/drawing/2014/main" id="{F3A16C49-1CBF-7B40-9C43-036B8275834A}"/>
                  </a:ext>
                </a:extLst>
              </p:cNvPr>
              <p:cNvPicPr>
                <a:picLocks noChangeAspect="1"/>
              </p:cNvPicPr>
              <p:nvPr userDrawn="1"/>
            </p:nvPicPr>
            <p:blipFill>
              <a:blip r:embed="rId42">
                <a:extLst>
                  <a:ext uri="{28A0092B-C50C-407E-A947-70E740481C1C}">
                    <a14:useLocalDpi xmlns:a14="http://schemas.microsoft.com/office/drawing/2010/main"/>
                  </a:ext>
                </a:extLst>
              </a:blip>
              <a:stretch>
                <a:fillRect/>
              </a:stretch>
            </p:blipFill>
            <p:spPr>
              <a:xfrm>
                <a:off x="7300044" y="5588176"/>
                <a:ext cx="785006" cy="472335"/>
              </a:xfrm>
              <a:prstGeom prst="rect">
                <a:avLst/>
              </a:prstGeom>
            </p:spPr>
          </p:pic>
          <p:sp>
            <p:nvSpPr>
              <p:cNvPr id="112" name="TextBox 111">
                <a:extLst>
                  <a:ext uri="{FF2B5EF4-FFF2-40B4-BE49-F238E27FC236}">
                    <a16:creationId xmlns:a16="http://schemas.microsoft.com/office/drawing/2014/main" id="{4DD00D00-4194-A24D-BEA3-645953CE9124}"/>
                  </a:ext>
                </a:extLst>
              </p:cNvPr>
              <p:cNvSpPr txBox="1"/>
              <p:nvPr userDrawn="1"/>
            </p:nvSpPr>
            <p:spPr>
              <a:xfrm>
                <a:off x="7308862" y="6029094"/>
                <a:ext cx="778001" cy="200055"/>
              </a:xfrm>
              <a:prstGeom prst="rect">
                <a:avLst/>
              </a:prstGeom>
              <a:noFill/>
            </p:spPr>
            <p:txBody>
              <a:bodyPr wrap="square" rtlCol="0">
                <a:spAutoFit/>
              </a:bodyPr>
              <a:lstStyle/>
              <a:p>
                <a:pPr algn="ctr"/>
                <a:r>
                  <a:rPr lang="en-GB" sz="700" dirty="0"/>
                  <a:t>Vietnam</a:t>
                </a:r>
              </a:p>
            </p:txBody>
          </p:sp>
        </p:grpSp>
        <p:grpSp>
          <p:nvGrpSpPr>
            <p:cNvPr id="155" name="Group 154">
              <a:extLst>
                <a:ext uri="{FF2B5EF4-FFF2-40B4-BE49-F238E27FC236}">
                  <a16:creationId xmlns:a16="http://schemas.microsoft.com/office/drawing/2014/main" id="{51533DDF-175E-BD44-972A-C4BA41219118}"/>
                </a:ext>
              </a:extLst>
            </p:cNvPr>
            <p:cNvGrpSpPr/>
            <p:nvPr userDrawn="1"/>
          </p:nvGrpSpPr>
          <p:grpSpPr>
            <a:xfrm>
              <a:off x="8912085" y="5593261"/>
              <a:ext cx="796318" cy="645264"/>
              <a:chOff x="8912085" y="5593261"/>
              <a:chExt cx="796318" cy="645264"/>
            </a:xfrm>
          </p:grpSpPr>
          <p:pic>
            <p:nvPicPr>
              <p:cNvPr id="41" name="Picture 40">
                <a:extLst>
                  <a:ext uri="{FF2B5EF4-FFF2-40B4-BE49-F238E27FC236}">
                    <a16:creationId xmlns:a16="http://schemas.microsoft.com/office/drawing/2014/main" id="{A92B8583-9F9A-B341-B2DD-076465B74C8D}"/>
                  </a:ext>
                </a:extLst>
              </p:cNvPr>
              <p:cNvPicPr>
                <a:picLocks noChangeAspect="1"/>
              </p:cNvPicPr>
              <p:nvPr userDrawn="1"/>
            </p:nvPicPr>
            <p:blipFill>
              <a:blip r:embed="rId43">
                <a:extLst>
                  <a:ext uri="{28A0092B-C50C-407E-A947-70E740481C1C}">
                    <a14:useLocalDpi xmlns:a14="http://schemas.microsoft.com/office/drawing/2010/main"/>
                  </a:ext>
                </a:extLst>
              </a:blip>
              <a:stretch>
                <a:fillRect/>
              </a:stretch>
            </p:blipFill>
            <p:spPr>
              <a:xfrm>
                <a:off x="8912085" y="5593261"/>
                <a:ext cx="785006" cy="472335"/>
              </a:xfrm>
              <a:prstGeom prst="rect">
                <a:avLst/>
              </a:prstGeom>
            </p:spPr>
          </p:pic>
          <p:sp>
            <p:nvSpPr>
              <p:cNvPr id="113" name="TextBox 112">
                <a:extLst>
                  <a:ext uri="{FF2B5EF4-FFF2-40B4-BE49-F238E27FC236}">
                    <a16:creationId xmlns:a16="http://schemas.microsoft.com/office/drawing/2014/main" id="{5953FF91-0341-684C-834C-07B3F33F512A}"/>
                  </a:ext>
                </a:extLst>
              </p:cNvPr>
              <p:cNvSpPr txBox="1"/>
              <p:nvPr userDrawn="1"/>
            </p:nvSpPr>
            <p:spPr>
              <a:xfrm>
                <a:off x="8923397" y="6038470"/>
                <a:ext cx="785006" cy="200055"/>
              </a:xfrm>
              <a:prstGeom prst="rect">
                <a:avLst/>
              </a:prstGeom>
              <a:noFill/>
            </p:spPr>
            <p:txBody>
              <a:bodyPr wrap="square" rtlCol="0">
                <a:spAutoFit/>
              </a:bodyPr>
              <a:lstStyle/>
              <a:p>
                <a:pPr algn="ctr"/>
                <a:r>
                  <a:rPr lang="en-GB" sz="700" dirty="0"/>
                  <a:t>Zambia</a:t>
                </a:r>
              </a:p>
            </p:txBody>
          </p:sp>
        </p:grpSp>
        <p:grpSp>
          <p:nvGrpSpPr>
            <p:cNvPr id="156" name="Group 155">
              <a:extLst>
                <a:ext uri="{FF2B5EF4-FFF2-40B4-BE49-F238E27FC236}">
                  <a16:creationId xmlns:a16="http://schemas.microsoft.com/office/drawing/2014/main" id="{25887AB0-D303-1649-AB12-BEE250CEE455}"/>
                </a:ext>
              </a:extLst>
            </p:cNvPr>
            <p:cNvGrpSpPr/>
            <p:nvPr userDrawn="1"/>
          </p:nvGrpSpPr>
          <p:grpSpPr>
            <a:xfrm>
              <a:off x="10499554" y="5588176"/>
              <a:ext cx="796209" cy="645264"/>
              <a:chOff x="10499554" y="5588176"/>
              <a:chExt cx="796209" cy="645264"/>
            </a:xfrm>
          </p:grpSpPr>
          <p:pic>
            <p:nvPicPr>
              <p:cNvPr id="42" name="Picture 41">
                <a:extLst>
                  <a:ext uri="{FF2B5EF4-FFF2-40B4-BE49-F238E27FC236}">
                    <a16:creationId xmlns:a16="http://schemas.microsoft.com/office/drawing/2014/main" id="{0968F083-D582-8F46-B48B-6751B5F33C02}"/>
                  </a:ext>
                </a:extLst>
              </p:cNvPr>
              <p:cNvPicPr>
                <a:picLocks noChangeAspect="1"/>
              </p:cNvPicPr>
              <p:nvPr userDrawn="1"/>
            </p:nvPicPr>
            <p:blipFill>
              <a:blip r:embed="rId44">
                <a:extLst>
                  <a:ext uri="{28A0092B-C50C-407E-A947-70E740481C1C}">
                    <a14:useLocalDpi xmlns:a14="http://schemas.microsoft.com/office/drawing/2010/main"/>
                  </a:ext>
                </a:extLst>
              </a:blip>
              <a:stretch>
                <a:fillRect/>
              </a:stretch>
            </p:blipFill>
            <p:spPr>
              <a:xfrm>
                <a:off x="10499554" y="5588176"/>
                <a:ext cx="785006" cy="472335"/>
              </a:xfrm>
              <a:prstGeom prst="rect">
                <a:avLst/>
              </a:prstGeom>
            </p:spPr>
          </p:pic>
          <p:sp>
            <p:nvSpPr>
              <p:cNvPr id="114" name="TextBox 113">
                <a:extLst>
                  <a:ext uri="{FF2B5EF4-FFF2-40B4-BE49-F238E27FC236}">
                    <a16:creationId xmlns:a16="http://schemas.microsoft.com/office/drawing/2014/main" id="{507FF089-8F3A-4742-A9B8-4C0B07E0EAD8}"/>
                  </a:ext>
                </a:extLst>
              </p:cNvPr>
              <p:cNvSpPr txBox="1"/>
              <p:nvPr userDrawn="1"/>
            </p:nvSpPr>
            <p:spPr>
              <a:xfrm>
                <a:off x="10510757" y="6033385"/>
                <a:ext cx="785006" cy="200055"/>
              </a:xfrm>
              <a:prstGeom prst="rect">
                <a:avLst/>
              </a:prstGeom>
              <a:noFill/>
            </p:spPr>
            <p:txBody>
              <a:bodyPr wrap="square" rtlCol="0">
                <a:spAutoFit/>
              </a:bodyPr>
              <a:lstStyle/>
              <a:p>
                <a:pPr algn="ctr"/>
                <a:r>
                  <a:rPr lang="en-GB" sz="700" dirty="0"/>
                  <a:t>Zimbabwe</a:t>
                </a:r>
              </a:p>
            </p:txBody>
          </p:sp>
        </p:grpSp>
      </p:grpSp>
      <p:sp>
        <p:nvSpPr>
          <p:cNvPr id="147" name="Title 1">
            <a:extLst>
              <a:ext uri="{FF2B5EF4-FFF2-40B4-BE49-F238E27FC236}">
                <a16:creationId xmlns:a16="http://schemas.microsoft.com/office/drawing/2014/main" id="{ABB7F47D-A9C1-FE49-B071-70AF28AC643B}"/>
              </a:ext>
            </a:extLst>
          </p:cNvPr>
          <p:cNvSpPr txBox="1">
            <a:spLocks/>
          </p:cNvSpPr>
          <p:nvPr userDrawn="1"/>
        </p:nvSpPr>
        <p:spPr>
          <a:xfrm>
            <a:off x="838800" y="640800"/>
            <a:ext cx="10515600" cy="7605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dirty="0"/>
              <a:t>Our member countries</a:t>
            </a:r>
          </a:p>
        </p:txBody>
      </p:sp>
      <p:grpSp>
        <p:nvGrpSpPr>
          <p:cNvPr id="162" name="Group 161">
            <a:extLst>
              <a:ext uri="{FF2B5EF4-FFF2-40B4-BE49-F238E27FC236}">
                <a16:creationId xmlns:a16="http://schemas.microsoft.com/office/drawing/2014/main" id="{19B53FBC-95F3-484F-ABE3-BDD899BDB30E}"/>
              </a:ext>
            </a:extLst>
          </p:cNvPr>
          <p:cNvGrpSpPr/>
          <p:nvPr userDrawn="1"/>
        </p:nvGrpSpPr>
        <p:grpSpPr>
          <a:xfrm>
            <a:off x="936424" y="2829322"/>
            <a:ext cx="10348136" cy="658852"/>
            <a:chOff x="936424" y="2776285"/>
            <a:chExt cx="10348136" cy="658852"/>
          </a:xfrm>
        </p:grpSpPr>
        <p:grpSp>
          <p:nvGrpSpPr>
            <p:cNvPr id="115" name="Group 114">
              <a:extLst>
                <a:ext uri="{FF2B5EF4-FFF2-40B4-BE49-F238E27FC236}">
                  <a16:creationId xmlns:a16="http://schemas.microsoft.com/office/drawing/2014/main" id="{BFC4A66F-CA82-4249-BFBF-3B50C0C2A80B}"/>
                </a:ext>
              </a:extLst>
            </p:cNvPr>
            <p:cNvGrpSpPr/>
            <p:nvPr userDrawn="1"/>
          </p:nvGrpSpPr>
          <p:grpSpPr>
            <a:xfrm>
              <a:off x="936424" y="2776965"/>
              <a:ext cx="785006" cy="647237"/>
              <a:chOff x="2535409" y="2776965"/>
              <a:chExt cx="785006" cy="647237"/>
            </a:xfrm>
          </p:grpSpPr>
          <p:pic>
            <p:nvPicPr>
              <p:cNvPr id="5" name="Picture 4">
                <a:extLst>
                  <a:ext uri="{FF2B5EF4-FFF2-40B4-BE49-F238E27FC236}">
                    <a16:creationId xmlns:a16="http://schemas.microsoft.com/office/drawing/2014/main" id="{000DDD2B-DAA8-5B4C-80E0-B3AD54322B94}"/>
                  </a:ext>
                </a:extLst>
              </p:cNvPr>
              <p:cNvPicPr>
                <a:picLocks noChangeAspect="1"/>
              </p:cNvPicPr>
              <p:nvPr userDrawn="1"/>
            </p:nvPicPr>
            <p:blipFill>
              <a:blip r:embed="rId45">
                <a:extLst>
                  <a:ext uri="{28A0092B-C50C-407E-A947-70E740481C1C}">
                    <a14:useLocalDpi xmlns:a14="http://schemas.microsoft.com/office/drawing/2010/main"/>
                  </a:ext>
                </a:extLst>
              </a:blip>
              <a:stretch>
                <a:fillRect/>
              </a:stretch>
            </p:blipFill>
            <p:spPr>
              <a:xfrm>
                <a:off x="2535409" y="2776965"/>
                <a:ext cx="785006" cy="472334"/>
              </a:xfrm>
              <a:prstGeom prst="rect">
                <a:avLst/>
              </a:prstGeom>
            </p:spPr>
          </p:pic>
          <p:sp>
            <p:nvSpPr>
              <p:cNvPr id="77" name="TextBox 76">
                <a:extLst>
                  <a:ext uri="{FF2B5EF4-FFF2-40B4-BE49-F238E27FC236}">
                    <a16:creationId xmlns:a16="http://schemas.microsoft.com/office/drawing/2014/main" id="{48A9DE1E-DCEC-6444-AFCB-04A2386A814B}"/>
                  </a:ext>
                </a:extLst>
              </p:cNvPr>
              <p:cNvSpPr txBox="1"/>
              <p:nvPr userDrawn="1"/>
            </p:nvSpPr>
            <p:spPr>
              <a:xfrm>
                <a:off x="2539691" y="3224147"/>
                <a:ext cx="780723" cy="200055"/>
              </a:xfrm>
              <a:prstGeom prst="rect">
                <a:avLst/>
              </a:prstGeom>
              <a:noFill/>
            </p:spPr>
            <p:txBody>
              <a:bodyPr wrap="square" rtlCol="0">
                <a:spAutoFit/>
              </a:bodyPr>
              <a:lstStyle/>
              <a:p>
                <a:pPr algn="ctr"/>
                <a:r>
                  <a:rPr lang="en-GB" sz="700" dirty="0"/>
                  <a:t>Cote d’Ivoire</a:t>
                </a:r>
              </a:p>
            </p:txBody>
          </p:sp>
        </p:grpSp>
        <p:grpSp>
          <p:nvGrpSpPr>
            <p:cNvPr id="116" name="Group 115">
              <a:extLst>
                <a:ext uri="{FF2B5EF4-FFF2-40B4-BE49-F238E27FC236}">
                  <a16:creationId xmlns:a16="http://schemas.microsoft.com/office/drawing/2014/main" id="{FCD03CA5-6AA7-4E44-BD2B-FFD2F479CC5B}"/>
                </a:ext>
              </a:extLst>
            </p:cNvPr>
            <p:cNvGrpSpPr/>
            <p:nvPr userDrawn="1"/>
          </p:nvGrpSpPr>
          <p:grpSpPr>
            <a:xfrm>
              <a:off x="2527749" y="2776285"/>
              <a:ext cx="785007" cy="647917"/>
              <a:chOff x="4105145" y="2776285"/>
              <a:chExt cx="785007" cy="647917"/>
            </a:xfrm>
          </p:grpSpPr>
          <p:pic>
            <p:nvPicPr>
              <p:cNvPr id="6" name="Picture 5">
                <a:extLst>
                  <a:ext uri="{FF2B5EF4-FFF2-40B4-BE49-F238E27FC236}">
                    <a16:creationId xmlns:a16="http://schemas.microsoft.com/office/drawing/2014/main" id="{1C88FE54-BC58-D149-97AC-6F430D1C5148}"/>
                  </a:ext>
                </a:extLst>
              </p:cNvPr>
              <p:cNvPicPr>
                <a:picLocks noChangeAspect="1"/>
              </p:cNvPicPr>
              <p:nvPr userDrawn="1"/>
            </p:nvPicPr>
            <p:blipFill>
              <a:blip r:embed="rId46">
                <a:extLst>
                  <a:ext uri="{28A0092B-C50C-407E-A947-70E740481C1C}">
                    <a14:useLocalDpi xmlns:a14="http://schemas.microsoft.com/office/drawing/2010/main"/>
                  </a:ext>
                </a:extLst>
              </a:blip>
              <a:stretch>
                <a:fillRect/>
              </a:stretch>
            </p:blipFill>
            <p:spPr>
              <a:xfrm>
                <a:off x="4105146" y="2776285"/>
                <a:ext cx="785006" cy="472334"/>
              </a:xfrm>
              <a:prstGeom prst="rect">
                <a:avLst/>
              </a:prstGeom>
            </p:spPr>
          </p:pic>
          <p:sp>
            <p:nvSpPr>
              <p:cNvPr id="78" name="TextBox 77">
                <a:extLst>
                  <a:ext uri="{FF2B5EF4-FFF2-40B4-BE49-F238E27FC236}">
                    <a16:creationId xmlns:a16="http://schemas.microsoft.com/office/drawing/2014/main" id="{3DDD69D0-9054-C947-8E87-F0441897E52B}"/>
                  </a:ext>
                </a:extLst>
              </p:cNvPr>
              <p:cNvSpPr txBox="1"/>
              <p:nvPr userDrawn="1"/>
            </p:nvSpPr>
            <p:spPr>
              <a:xfrm>
                <a:off x="4105145" y="3224147"/>
                <a:ext cx="772005" cy="200055"/>
              </a:xfrm>
              <a:prstGeom prst="rect">
                <a:avLst/>
              </a:prstGeom>
              <a:noFill/>
            </p:spPr>
            <p:txBody>
              <a:bodyPr wrap="square" rtlCol="0">
                <a:spAutoFit/>
              </a:bodyPr>
              <a:lstStyle/>
              <a:p>
                <a:pPr algn="ctr"/>
                <a:r>
                  <a:rPr lang="en-GB" sz="700" dirty="0"/>
                  <a:t>Cyprus</a:t>
                </a:r>
              </a:p>
            </p:txBody>
          </p:sp>
        </p:grpSp>
        <p:grpSp>
          <p:nvGrpSpPr>
            <p:cNvPr id="117" name="Group 116">
              <a:extLst>
                <a:ext uri="{FF2B5EF4-FFF2-40B4-BE49-F238E27FC236}">
                  <a16:creationId xmlns:a16="http://schemas.microsoft.com/office/drawing/2014/main" id="{18CBA13F-5F5A-A640-949B-AFF7609B0E1D}"/>
                </a:ext>
              </a:extLst>
            </p:cNvPr>
            <p:cNvGrpSpPr/>
            <p:nvPr userDrawn="1"/>
          </p:nvGrpSpPr>
          <p:grpSpPr>
            <a:xfrm>
              <a:off x="4102109" y="2776287"/>
              <a:ext cx="791948" cy="647915"/>
              <a:chOff x="5687583" y="2776287"/>
              <a:chExt cx="791948" cy="647915"/>
            </a:xfrm>
          </p:grpSpPr>
          <p:pic>
            <p:nvPicPr>
              <p:cNvPr id="7" name="Picture 6">
                <a:extLst>
                  <a:ext uri="{FF2B5EF4-FFF2-40B4-BE49-F238E27FC236}">
                    <a16:creationId xmlns:a16="http://schemas.microsoft.com/office/drawing/2014/main" id="{11F6429D-72CE-F340-96AF-5F6D35F9D085}"/>
                  </a:ext>
                </a:extLst>
              </p:cNvPr>
              <p:cNvPicPr>
                <a:picLocks noChangeAspect="1"/>
              </p:cNvPicPr>
              <p:nvPr userDrawn="1"/>
            </p:nvPicPr>
            <p:blipFill>
              <a:blip r:embed="rId47">
                <a:extLst>
                  <a:ext uri="{28A0092B-C50C-407E-A947-70E740481C1C}">
                    <a14:useLocalDpi xmlns:a14="http://schemas.microsoft.com/office/drawing/2010/main"/>
                  </a:ext>
                </a:extLst>
              </a:blip>
              <a:stretch>
                <a:fillRect/>
              </a:stretch>
            </p:blipFill>
            <p:spPr>
              <a:xfrm>
                <a:off x="5694525" y="2776287"/>
                <a:ext cx="785006" cy="472334"/>
              </a:xfrm>
              <a:prstGeom prst="rect">
                <a:avLst/>
              </a:prstGeom>
            </p:spPr>
          </p:pic>
          <p:sp>
            <p:nvSpPr>
              <p:cNvPr id="79" name="TextBox 78">
                <a:extLst>
                  <a:ext uri="{FF2B5EF4-FFF2-40B4-BE49-F238E27FC236}">
                    <a16:creationId xmlns:a16="http://schemas.microsoft.com/office/drawing/2014/main" id="{865D492F-360C-A043-BE82-88E274518A58}"/>
                  </a:ext>
                </a:extLst>
              </p:cNvPr>
              <p:cNvSpPr txBox="1"/>
              <p:nvPr userDrawn="1"/>
            </p:nvSpPr>
            <p:spPr>
              <a:xfrm>
                <a:off x="5687583" y="3224147"/>
                <a:ext cx="785006" cy="200055"/>
              </a:xfrm>
              <a:prstGeom prst="rect">
                <a:avLst/>
              </a:prstGeom>
              <a:noFill/>
            </p:spPr>
            <p:txBody>
              <a:bodyPr wrap="square" rtlCol="0">
                <a:spAutoFit/>
              </a:bodyPr>
              <a:lstStyle/>
              <a:p>
                <a:pPr algn="ctr"/>
                <a:r>
                  <a:rPr lang="en-GB" sz="700" dirty="0"/>
                  <a:t>DPR Korea</a:t>
                </a:r>
              </a:p>
            </p:txBody>
          </p:sp>
        </p:grpSp>
        <p:grpSp>
          <p:nvGrpSpPr>
            <p:cNvPr id="118" name="Group 117">
              <a:extLst>
                <a:ext uri="{FF2B5EF4-FFF2-40B4-BE49-F238E27FC236}">
                  <a16:creationId xmlns:a16="http://schemas.microsoft.com/office/drawing/2014/main" id="{90E30606-FE80-5C46-B5FA-E21018449AF9}"/>
                </a:ext>
              </a:extLst>
            </p:cNvPr>
            <p:cNvGrpSpPr/>
            <p:nvPr userDrawn="1"/>
          </p:nvGrpSpPr>
          <p:grpSpPr>
            <a:xfrm>
              <a:off x="7295710" y="2776287"/>
              <a:ext cx="791153" cy="647915"/>
              <a:chOff x="7295710" y="2776287"/>
              <a:chExt cx="791153" cy="647915"/>
            </a:xfrm>
          </p:grpSpPr>
          <p:pic>
            <p:nvPicPr>
              <p:cNvPr id="8" name="Picture 7">
                <a:extLst>
                  <a:ext uri="{FF2B5EF4-FFF2-40B4-BE49-F238E27FC236}">
                    <a16:creationId xmlns:a16="http://schemas.microsoft.com/office/drawing/2014/main" id="{E7070006-9B09-9C4A-9F94-28892AB784C1}"/>
                  </a:ext>
                </a:extLst>
              </p:cNvPr>
              <p:cNvPicPr>
                <a:picLocks noChangeAspect="1"/>
              </p:cNvPicPr>
              <p:nvPr userDrawn="1"/>
            </p:nvPicPr>
            <p:blipFill>
              <a:blip r:embed="rId48">
                <a:extLst>
                  <a:ext uri="{28A0092B-C50C-407E-A947-70E740481C1C}">
                    <a14:useLocalDpi xmlns:a14="http://schemas.microsoft.com/office/drawing/2010/main"/>
                  </a:ext>
                </a:extLst>
              </a:blip>
              <a:stretch>
                <a:fillRect/>
              </a:stretch>
            </p:blipFill>
            <p:spPr>
              <a:xfrm>
                <a:off x="7301857" y="2776287"/>
                <a:ext cx="785006" cy="472334"/>
              </a:xfrm>
              <a:prstGeom prst="rect">
                <a:avLst/>
              </a:prstGeom>
            </p:spPr>
          </p:pic>
          <p:sp>
            <p:nvSpPr>
              <p:cNvPr id="80" name="TextBox 79">
                <a:extLst>
                  <a:ext uri="{FF2B5EF4-FFF2-40B4-BE49-F238E27FC236}">
                    <a16:creationId xmlns:a16="http://schemas.microsoft.com/office/drawing/2014/main" id="{EE722EC9-9CF5-9741-ABB2-497B63D723CC}"/>
                  </a:ext>
                </a:extLst>
              </p:cNvPr>
              <p:cNvSpPr txBox="1"/>
              <p:nvPr userDrawn="1"/>
            </p:nvSpPr>
            <p:spPr>
              <a:xfrm>
                <a:off x="7295710" y="3224147"/>
                <a:ext cx="785006" cy="200055"/>
              </a:xfrm>
              <a:prstGeom prst="rect">
                <a:avLst/>
              </a:prstGeom>
              <a:noFill/>
            </p:spPr>
            <p:txBody>
              <a:bodyPr wrap="square" rtlCol="0">
                <a:spAutoFit/>
              </a:bodyPr>
              <a:lstStyle/>
              <a:p>
                <a:pPr algn="ctr"/>
                <a:r>
                  <a:rPr lang="en-GB" sz="700" dirty="0"/>
                  <a:t>Gambia</a:t>
                </a:r>
              </a:p>
            </p:txBody>
          </p:sp>
        </p:grpSp>
        <p:grpSp>
          <p:nvGrpSpPr>
            <p:cNvPr id="119" name="Group 118">
              <a:extLst>
                <a:ext uri="{FF2B5EF4-FFF2-40B4-BE49-F238E27FC236}">
                  <a16:creationId xmlns:a16="http://schemas.microsoft.com/office/drawing/2014/main" id="{38CA5E83-ADA1-3E47-8149-87FF5E6C7802}"/>
                </a:ext>
              </a:extLst>
            </p:cNvPr>
            <p:cNvGrpSpPr/>
            <p:nvPr userDrawn="1"/>
          </p:nvGrpSpPr>
          <p:grpSpPr>
            <a:xfrm>
              <a:off x="8907640" y="2781372"/>
              <a:ext cx="790358" cy="647915"/>
              <a:chOff x="8907640" y="2781372"/>
              <a:chExt cx="790358" cy="647915"/>
            </a:xfrm>
          </p:grpSpPr>
          <p:pic>
            <p:nvPicPr>
              <p:cNvPr id="9" name="Picture 8">
                <a:extLst>
                  <a:ext uri="{FF2B5EF4-FFF2-40B4-BE49-F238E27FC236}">
                    <a16:creationId xmlns:a16="http://schemas.microsoft.com/office/drawing/2014/main" id="{6CF31FC1-6FA9-3F48-A798-D7C125C06E7C}"/>
                  </a:ext>
                </a:extLst>
              </p:cNvPr>
              <p:cNvPicPr>
                <a:picLocks noChangeAspect="1"/>
              </p:cNvPicPr>
              <p:nvPr userDrawn="1"/>
            </p:nvPicPr>
            <p:blipFill>
              <a:blip r:embed="rId49">
                <a:extLst>
                  <a:ext uri="{28A0092B-C50C-407E-A947-70E740481C1C}">
                    <a14:useLocalDpi xmlns:a14="http://schemas.microsoft.com/office/drawing/2010/main"/>
                  </a:ext>
                </a:extLst>
              </a:blip>
              <a:stretch>
                <a:fillRect/>
              </a:stretch>
            </p:blipFill>
            <p:spPr>
              <a:xfrm>
                <a:off x="8912992" y="2781372"/>
                <a:ext cx="785006" cy="472334"/>
              </a:xfrm>
              <a:prstGeom prst="rect">
                <a:avLst/>
              </a:prstGeom>
            </p:spPr>
          </p:pic>
          <p:sp>
            <p:nvSpPr>
              <p:cNvPr id="81" name="TextBox 80">
                <a:extLst>
                  <a:ext uri="{FF2B5EF4-FFF2-40B4-BE49-F238E27FC236}">
                    <a16:creationId xmlns:a16="http://schemas.microsoft.com/office/drawing/2014/main" id="{1C2BA529-F0F1-E442-BF5F-AD9F875E9039}"/>
                  </a:ext>
                </a:extLst>
              </p:cNvPr>
              <p:cNvSpPr txBox="1"/>
              <p:nvPr userDrawn="1"/>
            </p:nvSpPr>
            <p:spPr>
              <a:xfrm>
                <a:off x="8907640" y="3229232"/>
                <a:ext cx="785006" cy="200055"/>
              </a:xfrm>
              <a:prstGeom prst="rect">
                <a:avLst/>
              </a:prstGeom>
              <a:noFill/>
            </p:spPr>
            <p:txBody>
              <a:bodyPr wrap="square" rtlCol="0">
                <a:spAutoFit/>
              </a:bodyPr>
              <a:lstStyle/>
              <a:p>
                <a:pPr algn="ctr"/>
                <a:r>
                  <a:rPr lang="en-GB" sz="700" dirty="0"/>
                  <a:t>Ghana</a:t>
                </a:r>
              </a:p>
            </p:txBody>
          </p:sp>
        </p:grpSp>
        <p:grpSp>
          <p:nvGrpSpPr>
            <p:cNvPr id="120" name="Group 119">
              <a:extLst>
                <a:ext uri="{FF2B5EF4-FFF2-40B4-BE49-F238E27FC236}">
                  <a16:creationId xmlns:a16="http://schemas.microsoft.com/office/drawing/2014/main" id="{A11497BC-304B-9A4E-BC11-DBF63D722B64}"/>
                </a:ext>
              </a:extLst>
            </p:cNvPr>
            <p:cNvGrpSpPr/>
            <p:nvPr userDrawn="1"/>
          </p:nvGrpSpPr>
          <p:grpSpPr>
            <a:xfrm>
              <a:off x="10495000" y="2783039"/>
              <a:ext cx="789560" cy="641163"/>
              <a:chOff x="10495000" y="2783039"/>
              <a:chExt cx="789560" cy="641163"/>
            </a:xfrm>
          </p:grpSpPr>
          <p:pic>
            <p:nvPicPr>
              <p:cNvPr id="10" name="Picture 9">
                <a:extLst>
                  <a:ext uri="{FF2B5EF4-FFF2-40B4-BE49-F238E27FC236}">
                    <a16:creationId xmlns:a16="http://schemas.microsoft.com/office/drawing/2014/main" id="{74F51B13-6794-C24D-93E5-3AAA12CE7339}"/>
                  </a:ext>
                </a:extLst>
              </p:cNvPr>
              <p:cNvPicPr>
                <a:picLocks noChangeAspect="1"/>
              </p:cNvPicPr>
              <p:nvPr userDrawn="1"/>
            </p:nvPicPr>
            <p:blipFill>
              <a:blip r:embed="rId50">
                <a:extLst>
                  <a:ext uri="{28A0092B-C50C-407E-A947-70E740481C1C}">
                    <a14:useLocalDpi xmlns:a14="http://schemas.microsoft.com/office/drawing/2010/main"/>
                  </a:ext>
                </a:extLst>
              </a:blip>
              <a:stretch>
                <a:fillRect/>
              </a:stretch>
            </p:blipFill>
            <p:spPr>
              <a:xfrm>
                <a:off x="10499554" y="2783039"/>
                <a:ext cx="785006" cy="472334"/>
              </a:xfrm>
              <a:prstGeom prst="rect">
                <a:avLst/>
              </a:prstGeom>
            </p:spPr>
          </p:pic>
          <p:sp>
            <p:nvSpPr>
              <p:cNvPr id="82" name="TextBox 81">
                <a:extLst>
                  <a:ext uri="{FF2B5EF4-FFF2-40B4-BE49-F238E27FC236}">
                    <a16:creationId xmlns:a16="http://schemas.microsoft.com/office/drawing/2014/main" id="{E02BE4E6-4453-DE43-A2ED-7B971CA825D4}"/>
                  </a:ext>
                </a:extLst>
              </p:cNvPr>
              <p:cNvSpPr txBox="1"/>
              <p:nvPr userDrawn="1"/>
            </p:nvSpPr>
            <p:spPr>
              <a:xfrm>
                <a:off x="10495000" y="3224147"/>
                <a:ext cx="785006" cy="200055"/>
              </a:xfrm>
              <a:prstGeom prst="rect">
                <a:avLst/>
              </a:prstGeom>
              <a:noFill/>
            </p:spPr>
            <p:txBody>
              <a:bodyPr wrap="square" rtlCol="0">
                <a:spAutoFit/>
              </a:bodyPr>
              <a:lstStyle/>
              <a:p>
                <a:pPr algn="ctr"/>
                <a:r>
                  <a:rPr lang="en-GB" sz="700" dirty="0"/>
                  <a:t>Grenada</a:t>
                </a:r>
              </a:p>
            </p:txBody>
          </p:sp>
        </p:grpSp>
        <p:grpSp>
          <p:nvGrpSpPr>
            <p:cNvPr id="157" name="Group 156">
              <a:extLst>
                <a:ext uri="{FF2B5EF4-FFF2-40B4-BE49-F238E27FC236}">
                  <a16:creationId xmlns:a16="http://schemas.microsoft.com/office/drawing/2014/main" id="{13FBE458-BE02-8E46-912D-015B7669732D}"/>
                </a:ext>
              </a:extLst>
            </p:cNvPr>
            <p:cNvGrpSpPr/>
            <p:nvPr userDrawn="1"/>
          </p:nvGrpSpPr>
          <p:grpSpPr>
            <a:xfrm>
              <a:off x="5687840" y="2787236"/>
              <a:ext cx="791948" cy="647901"/>
              <a:chOff x="5687583" y="2776301"/>
              <a:chExt cx="791948" cy="647901"/>
            </a:xfrm>
          </p:grpSpPr>
          <p:pic>
            <p:nvPicPr>
              <p:cNvPr id="158" name="Picture 157">
                <a:extLst>
                  <a:ext uri="{FF2B5EF4-FFF2-40B4-BE49-F238E27FC236}">
                    <a16:creationId xmlns:a16="http://schemas.microsoft.com/office/drawing/2014/main" id="{C3D9FEB9-01C2-8C40-AF8E-7013B3DF5DCA}"/>
                  </a:ext>
                </a:extLst>
              </p:cNvPr>
              <p:cNvPicPr>
                <a:picLocks noChangeAspect="1"/>
              </p:cNvPicPr>
              <p:nvPr userDrawn="1"/>
            </p:nvPicPr>
            <p:blipFill>
              <a:blip r:embed="rId51" cstate="screen">
                <a:extLst>
                  <a:ext uri="{28A0092B-C50C-407E-A947-70E740481C1C}">
                    <a14:useLocalDpi xmlns:a14="http://schemas.microsoft.com/office/drawing/2010/main"/>
                  </a:ext>
                </a:extLst>
              </a:blip>
              <a:srcRect/>
              <a:stretch/>
            </p:blipFill>
            <p:spPr>
              <a:xfrm>
                <a:off x="5694525" y="2776301"/>
                <a:ext cx="785006" cy="472306"/>
              </a:xfrm>
              <a:prstGeom prst="rect">
                <a:avLst/>
              </a:prstGeom>
            </p:spPr>
          </p:pic>
          <p:sp>
            <p:nvSpPr>
              <p:cNvPr id="159" name="TextBox 158">
                <a:extLst>
                  <a:ext uri="{FF2B5EF4-FFF2-40B4-BE49-F238E27FC236}">
                    <a16:creationId xmlns:a16="http://schemas.microsoft.com/office/drawing/2014/main" id="{CBAAC692-BB01-634A-A5F3-8D778B947A23}"/>
                  </a:ext>
                </a:extLst>
              </p:cNvPr>
              <p:cNvSpPr txBox="1"/>
              <p:nvPr userDrawn="1"/>
            </p:nvSpPr>
            <p:spPr>
              <a:xfrm>
                <a:off x="5687583" y="3224147"/>
                <a:ext cx="785006" cy="200055"/>
              </a:xfrm>
              <a:prstGeom prst="rect">
                <a:avLst/>
              </a:prstGeom>
              <a:noFill/>
            </p:spPr>
            <p:txBody>
              <a:bodyPr wrap="square" rtlCol="0">
                <a:spAutoFit/>
              </a:bodyPr>
              <a:lstStyle/>
              <a:p>
                <a:pPr algn="ctr"/>
                <a:r>
                  <a:rPr lang="en-GB" sz="700" dirty="0"/>
                  <a:t>Ethiopia</a:t>
                </a:r>
              </a:p>
            </p:txBody>
          </p:sp>
        </p:grpSp>
      </p:grpSp>
    </p:spTree>
    <p:extLst>
      <p:ext uri="{BB962C8B-B14F-4D97-AF65-F5344CB8AC3E}">
        <p14:creationId xmlns:p14="http://schemas.microsoft.com/office/powerpoint/2010/main" val="445220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lobal_reach">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14E2C9-5245-A24C-8B48-6A6342DA0EE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687267" y="372286"/>
            <a:ext cx="10459727" cy="5777999"/>
          </a:xfrm>
          <a:prstGeom prst="rect">
            <a:avLst/>
          </a:prstGeom>
        </p:spPr>
      </p:pic>
      <p:sp>
        <p:nvSpPr>
          <p:cNvPr id="13" name="Rectangle 12">
            <a:extLst>
              <a:ext uri="{FF2B5EF4-FFF2-40B4-BE49-F238E27FC236}">
                <a16:creationId xmlns:a16="http://schemas.microsoft.com/office/drawing/2014/main" id="{EE154879-F3A1-3245-8F4B-EB8802CEE36C}"/>
              </a:ext>
            </a:extLst>
          </p:cNvPr>
          <p:cNvSpPr/>
          <p:nvPr userDrawn="1"/>
        </p:nvSpPr>
        <p:spPr>
          <a:xfrm>
            <a:off x="487100" y="2353329"/>
            <a:ext cx="2073244" cy="9958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55CC8D5-56D0-584C-B77B-05B16E6547CA}"/>
              </a:ext>
            </a:extLst>
          </p:cNvPr>
          <p:cNvSpPr txBox="1">
            <a:spLocks/>
          </p:cNvSpPr>
          <p:nvPr userDrawn="1"/>
        </p:nvSpPr>
        <p:spPr>
          <a:xfrm>
            <a:off x="838800" y="640800"/>
            <a:ext cx="5247095" cy="74999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dirty="0"/>
              <a:t>Global reach</a:t>
            </a:r>
          </a:p>
        </p:txBody>
      </p:sp>
      <p:sp>
        <p:nvSpPr>
          <p:cNvPr id="9" name="TextBox 8">
            <a:extLst>
              <a:ext uri="{FF2B5EF4-FFF2-40B4-BE49-F238E27FC236}">
                <a16:creationId xmlns:a16="http://schemas.microsoft.com/office/drawing/2014/main" id="{E485D289-AC36-2645-B8E0-1F8B2D39BEA8}"/>
              </a:ext>
            </a:extLst>
          </p:cNvPr>
          <p:cNvSpPr txBox="1"/>
          <p:nvPr userDrawn="1"/>
        </p:nvSpPr>
        <p:spPr>
          <a:xfrm>
            <a:off x="960416" y="4123198"/>
            <a:ext cx="3410579" cy="1200329"/>
          </a:xfrm>
          <a:prstGeom prst="rect">
            <a:avLst/>
          </a:prstGeom>
          <a:noFill/>
        </p:spPr>
        <p:txBody>
          <a:bodyPr wrap="square" rtlCol="0">
            <a:spAutoFit/>
          </a:bodyPr>
          <a:lstStyle/>
          <a:p>
            <a:r>
              <a:rPr lang="en-US" sz="2400" dirty="0"/>
              <a:t>We have 450+ staff across 26 locations worldwide</a:t>
            </a:r>
          </a:p>
        </p:txBody>
      </p:sp>
      <p:sp>
        <p:nvSpPr>
          <p:cNvPr id="8" name="TextBox 7">
            <a:extLst>
              <a:ext uri="{FF2B5EF4-FFF2-40B4-BE49-F238E27FC236}">
                <a16:creationId xmlns:a16="http://schemas.microsoft.com/office/drawing/2014/main" id="{538AEE84-F07C-1044-8765-2D8A87A07E09}"/>
              </a:ext>
            </a:extLst>
          </p:cNvPr>
          <p:cNvSpPr txBox="1"/>
          <p:nvPr/>
        </p:nvSpPr>
        <p:spPr>
          <a:xfrm>
            <a:off x="1943822" y="5758961"/>
            <a:ext cx="778598" cy="338554"/>
          </a:xfrm>
          <a:prstGeom prst="rect">
            <a:avLst/>
          </a:prstGeom>
          <a:noFill/>
        </p:spPr>
        <p:txBody>
          <a:bodyPr wrap="square" rtlCol="0">
            <a:spAutoFit/>
          </a:bodyPr>
          <a:lstStyle/>
          <a:p>
            <a:pPr algn="r"/>
            <a:r>
              <a:rPr lang="en-US" sz="1600" b="1" dirty="0"/>
              <a:t>191</a:t>
            </a:r>
          </a:p>
        </p:txBody>
      </p:sp>
      <p:sp>
        <p:nvSpPr>
          <p:cNvPr id="12" name="TextBox 11">
            <a:extLst>
              <a:ext uri="{FF2B5EF4-FFF2-40B4-BE49-F238E27FC236}">
                <a16:creationId xmlns:a16="http://schemas.microsoft.com/office/drawing/2014/main" id="{6BA70616-8291-8C4E-8274-41394FFABCE5}"/>
              </a:ext>
            </a:extLst>
          </p:cNvPr>
          <p:cNvSpPr txBox="1"/>
          <p:nvPr/>
        </p:nvSpPr>
        <p:spPr>
          <a:xfrm>
            <a:off x="3592397" y="5758961"/>
            <a:ext cx="778598" cy="338554"/>
          </a:xfrm>
          <a:prstGeom prst="rect">
            <a:avLst/>
          </a:prstGeom>
          <a:noFill/>
        </p:spPr>
        <p:txBody>
          <a:bodyPr wrap="square" rtlCol="0">
            <a:spAutoFit/>
          </a:bodyPr>
          <a:lstStyle/>
          <a:p>
            <a:r>
              <a:rPr lang="en-US" sz="1600" b="1" dirty="0"/>
              <a:t>264</a:t>
            </a:r>
          </a:p>
        </p:txBody>
      </p:sp>
      <p:sp>
        <p:nvSpPr>
          <p:cNvPr id="14" name="TextBox 13">
            <a:extLst>
              <a:ext uri="{FF2B5EF4-FFF2-40B4-BE49-F238E27FC236}">
                <a16:creationId xmlns:a16="http://schemas.microsoft.com/office/drawing/2014/main" id="{B456833F-E1BB-8E45-A9FD-1BBD66F5A80D}"/>
              </a:ext>
            </a:extLst>
          </p:cNvPr>
          <p:cNvSpPr txBox="1"/>
          <p:nvPr userDrawn="1"/>
        </p:nvSpPr>
        <p:spPr>
          <a:xfrm>
            <a:off x="5613108" y="5758961"/>
            <a:ext cx="1724670" cy="338554"/>
          </a:xfrm>
          <a:prstGeom prst="rect">
            <a:avLst/>
          </a:prstGeom>
          <a:noFill/>
        </p:spPr>
        <p:txBody>
          <a:bodyPr wrap="square" rtlCol="0">
            <a:spAutoFit/>
          </a:bodyPr>
          <a:lstStyle/>
          <a:p>
            <a:r>
              <a:rPr lang="en-US" sz="1600" b="1" dirty="0"/>
              <a:t>CABI </a:t>
            </a:r>
            <a:r>
              <a:rPr lang="en-US" sz="1600" b="1" dirty="0" err="1"/>
              <a:t>centre</a:t>
            </a:r>
            <a:endParaRPr lang="en-US" sz="1600" b="1" dirty="0"/>
          </a:p>
        </p:txBody>
      </p:sp>
    </p:spTree>
    <p:extLst>
      <p:ext uri="{BB962C8B-B14F-4D97-AF65-F5344CB8AC3E}">
        <p14:creationId xmlns:p14="http://schemas.microsoft.com/office/powerpoint/2010/main" val="988086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orld_map">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33016B-D0B8-A740-8677-780722743E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4931" y="729968"/>
            <a:ext cx="10842138" cy="5120270"/>
          </a:xfrm>
          <a:prstGeom prst="rect">
            <a:avLst/>
          </a:prstGeom>
        </p:spPr>
      </p:pic>
    </p:spTree>
    <p:extLst>
      <p:ext uri="{BB962C8B-B14F-4D97-AF65-F5344CB8AC3E}">
        <p14:creationId xmlns:p14="http://schemas.microsoft.com/office/powerpoint/2010/main" val="239254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cons_bottom">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48139D4-8B50-6E44-AC4E-0B96B4DBF2A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1"/>
          <a:stretch/>
        </p:blipFill>
        <p:spPr>
          <a:xfrm>
            <a:off x="0" y="-1"/>
            <a:ext cx="12192000" cy="6288506"/>
          </a:xfrm>
          <a:prstGeom prst="rect">
            <a:avLst/>
          </a:prstGeom>
        </p:spPr>
      </p:pic>
      <p:sp>
        <p:nvSpPr>
          <p:cNvPr id="3" name="Picture Placeholder 2">
            <a:extLst>
              <a:ext uri="{FF2B5EF4-FFF2-40B4-BE49-F238E27FC236}">
                <a16:creationId xmlns:a16="http://schemas.microsoft.com/office/drawing/2014/main" id="{772F6447-F059-4745-9987-A8D35ACEC49C}"/>
              </a:ext>
            </a:extLst>
          </p:cNvPr>
          <p:cNvSpPr>
            <a:spLocks noGrp="1"/>
          </p:cNvSpPr>
          <p:nvPr>
            <p:ph type="pic" sz="quarter" idx="10"/>
          </p:nvPr>
        </p:nvSpPr>
        <p:spPr>
          <a:xfrm>
            <a:off x="0" y="0"/>
            <a:ext cx="12191999" cy="6289675"/>
          </a:xfrm>
          <a:prstGeom prst="rect">
            <a:avLst/>
          </a:prstGeom>
          <a:noFill/>
        </p:spPr>
        <p:txBody>
          <a:bodyPr/>
          <a:lstStyle/>
          <a:p>
            <a:r>
              <a:rPr lang="en-GB"/>
              <a:t>Click icon to add picture</a:t>
            </a:r>
            <a:endParaRPr lang="en-US" dirty="0"/>
          </a:p>
        </p:txBody>
      </p:sp>
      <p:sp>
        <p:nvSpPr>
          <p:cNvPr id="7" name="Title 1">
            <a:extLst>
              <a:ext uri="{FF2B5EF4-FFF2-40B4-BE49-F238E27FC236}">
                <a16:creationId xmlns:a16="http://schemas.microsoft.com/office/drawing/2014/main" id="{5D7F5DBB-F278-9240-A08D-67EA84DF4BCD}"/>
              </a:ext>
            </a:extLst>
          </p:cNvPr>
          <p:cNvSpPr>
            <a:spLocks noGrp="1"/>
          </p:cNvSpPr>
          <p:nvPr>
            <p:ph type="ctrTitle" hasCustomPrompt="1"/>
          </p:nvPr>
        </p:nvSpPr>
        <p:spPr>
          <a:xfrm>
            <a:off x="0" y="4052020"/>
            <a:ext cx="12192000" cy="2237655"/>
          </a:xfrm>
          <a:gradFill flip="none" rotWithShape="1">
            <a:gsLst>
              <a:gs pos="53000">
                <a:srgbClr val="000000">
                  <a:alpha val="35000"/>
                </a:srgbClr>
              </a:gs>
              <a:gs pos="0">
                <a:schemeClr val="tx1">
                  <a:alpha val="60000"/>
                </a:schemeClr>
              </a:gs>
              <a:gs pos="100000">
                <a:schemeClr val="tx1">
                  <a:alpha val="0"/>
                </a:schemeClr>
              </a:gs>
            </a:gsLst>
            <a:lin ang="16200000" scaled="1"/>
            <a:tileRect/>
          </a:gradFill>
        </p:spPr>
        <p:txBody>
          <a:bodyPr tIns="180000" bIns="180000" anchor="b">
            <a:normAutofit/>
          </a:bodyPr>
          <a:lstStyle>
            <a:lvl1pPr algn="ctr">
              <a:defRPr sz="5400" b="0" i="0">
                <a:solidFill>
                  <a:schemeClr val="bg1"/>
                </a:solidFill>
                <a:latin typeface="+mj-lt"/>
                <a:cs typeface="Arial" panose="020B0604020202020204" pitchFamily="34" charset="0"/>
              </a:defRPr>
            </a:lvl1pPr>
          </a:lstStyle>
          <a:p>
            <a:r>
              <a:rPr lang="en-US" dirty="0"/>
              <a:t> </a:t>
            </a:r>
          </a:p>
        </p:txBody>
      </p:sp>
      <p:sp>
        <p:nvSpPr>
          <p:cNvPr id="27" name="Picture Placeholder 7">
            <a:extLst>
              <a:ext uri="{FF2B5EF4-FFF2-40B4-BE49-F238E27FC236}">
                <a16:creationId xmlns:a16="http://schemas.microsoft.com/office/drawing/2014/main" id="{C87A5C28-8D5C-224D-BA29-B098169622B6}"/>
              </a:ext>
            </a:extLst>
          </p:cNvPr>
          <p:cNvSpPr>
            <a:spLocks noGrp="1"/>
          </p:cNvSpPr>
          <p:nvPr>
            <p:ph type="pic" sz="quarter" idx="12" hasCustomPrompt="1"/>
          </p:nvPr>
        </p:nvSpPr>
        <p:spPr>
          <a:xfrm>
            <a:off x="231524" y="4989638"/>
            <a:ext cx="1039524" cy="1039523"/>
          </a:xfrm>
        </p:spPr>
        <p:txBody>
          <a:bodyPr/>
          <a:lstStyle>
            <a:lvl1pPr marL="0" indent="0">
              <a:buNone/>
              <a:defRPr>
                <a:solidFill>
                  <a:schemeClr val="bg1"/>
                </a:solidFill>
              </a:defRPr>
            </a:lvl1pPr>
          </a:lstStyle>
          <a:p>
            <a:r>
              <a:rPr lang="en-US" dirty="0"/>
              <a:t>icon</a:t>
            </a:r>
          </a:p>
        </p:txBody>
      </p:sp>
      <p:sp>
        <p:nvSpPr>
          <p:cNvPr id="28" name="Picture Placeholder 7">
            <a:extLst>
              <a:ext uri="{FF2B5EF4-FFF2-40B4-BE49-F238E27FC236}">
                <a16:creationId xmlns:a16="http://schemas.microsoft.com/office/drawing/2014/main" id="{71592A49-6BB2-B546-936B-82DAA3F6CDD8}"/>
              </a:ext>
            </a:extLst>
          </p:cNvPr>
          <p:cNvSpPr>
            <a:spLocks noGrp="1"/>
          </p:cNvSpPr>
          <p:nvPr>
            <p:ph type="pic" sz="quarter" idx="13" hasCustomPrompt="1"/>
          </p:nvPr>
        </p:nvSpPr>
        <p:spPr>
          <a:xfrm>
            <a:off x="2011757" y="4989637"/>
            <a:ext cx="1039524" cy="1039523"/>
          </a:xfrm>
        </p:spPr>
        <p:txBody>
          <a:bodyPr/>
          <a:lstStyle>
            <a:lvl1pPr marL="0" indent="0">
              <a:buNone/>
              <a:defRPr>
                <a:solidFill>
                  <a:schemeClr val="bg1"/>
                </a:solidFill>
              </a:defRPr>
            </a:lvl1pPr>
          </a:lstStyle>
          <a:p>
            <a:r>
              <a:rPr lang="en-US" dirty="0"/>
              <a:t>icon</a:t>
            </a:r>
          </a:p>
        </p:txBody>
      </p:sp>
      <p:sp>
        <p:nvSpPr>
          <p:cNvPr id="29" name="Picture Placeholder 7">
            <a:extLst>
              <a:ext uri="{FF2B5EF4-FFF2-40B4-BE49-F238E27FC236}">
                <a16:creationId xmlns:a16="http://schemas.microsoft.com/office/drawing/2014/main" id="{BD44EBEF-EFB7-D042-BE34-CA1D244B269A}"/>
              </a:ext>
            </a:extLst>
          </p:cNvPr>
          <p:cNvSpPr>
            <a:spLocks noGrp="1"/>
          </p:cNvSpPr>
          <p:nvPr>
            <p:ph type="pic" sz="quarter" idx="14" hasCustomPrompt="1"/>
          </p:nvPr>
        </p:nvSpPr>
        <p:spPr>
          <a:xfrm>
            <a:off x="3791990" y="4989637"/>
            <a:ext cx="1039524" cy="1039523"/>
          </a:xfrm>
        </p:spPr>
        <p:txBody>
          <a:bodyPr/>
          <a:lstStyle>
            <a:lvl1pPr marL="0" indent="0">
              <a:buNone/>
              <a:defRPr>
                <a:solidFill>
                  <a:schemeClr val="bg1"/>
                </a:solidFill>
              </a:defRPr>
            </a:lvl1pPr>
          </a:lstStyle>
          <a:p>
            <a:r>
              <a:rPr lang="en-US" dirty="0"/>
              <a:t>icon</a:t>
            </a:r>
          </a:p>
        </p:txBody>
      </p:sp>
      <p:sp>
        <p:nvSpPr>
          <p:cNvPr id="30" name="Picture Placeholder 7">
            <a:extLst>
              <a:ext uri="{FF2B5EF4-FFF2-40B4-BE49-F238E27FC236}">
                <a16:creationId xmlns:a16="http://schemas.microsoft.com/office/drawing/2014/main" id="{53BB8F3F-B3EB-AE4D-8FE2-B6E5DC94B6E7}"/>
              </a:ext>
            </a:extLst>
          </p:cNvPr>
          <p:cNvSpPr>
            <a:spLocks noGrp="1"/>
          </p:cNvSpPr>
          <p:nvPr>
            <p:ph type="pic" sz="quarter" idx="15" hasCustomPrompt="1"/>
          </p:nvPr>
        </p:nvSpPr>
        <p:spPr>
          <a:xfrm>
            <a:off x="5572223" y="4989638"/>
            <a:ext cx="1039524" cy="1039523"/>
          </a:xfrm>
        </p:spPr>
        <p:txBody>
          <a:bodyPr/>
          <a:lstStyle>
            <a:lvl1pPr marL="0" indent="0">
              <a:buNone/>
              <a:defRPr>
                <a:solidFill>
                  <a:schemeClr val="bg1"/>
                </a:solidFill>
              </a:defRPr>
            </a:lvl1pPr>
          </a:lstStyle>
          <a:p>
            <a:r>
              <a:rPr lang="en-US" dirty="0"/>
              <a:t>icon</a:t>
            </a:r>
          </a:p>
        </p:txBody>
      </p:sp>
      <p:sp>
        <p:nvSpPr>
          <p:cNvPr id="31" name="Picture Placeholder 7">
            <a:extLst>
              <a:ext uri="{FF2B5EF4-FFF2-40B4-BE49-F238E27FC236}">
                <a16:creationId xmlns:a16="http://schemas.microsoft.com/office/drawing/2014/main" id="{0CC6F389-3114-974F-86D3-A26E1A2F70DF}"/>
              </a:ext>
            </a:extLst>
          </p:cNvPr>
          <p:cNvSpPr>
            <a:spLocks noGrp="1"/>
          </p:cNvSpPr>
          <p:nvPr>
            <p:ph type="pic" sz="quarter" idx="16" hasCustomPrompt="1"/>
          </p:nvPr>
        </p:nvSpPr>
        <p:spPr>
          <a:xfrm>
            <a:off x="7352456" y="4989637"/>
            <a:ext cx="1039524" cy="1039523"/>
          </a:xfrm>
        </p:spPr>
        <p:txBody>
          <a:bodyPr/>
          <a:lstStyle>
            <a:lvl1pPr marL="0" indent="0">
              <a:buNone/>
              <a:defRPr>
                <a:solidFill>
                  <a:schemeClr val="bg1"/>
                </a:solidFill>
              </a:defRPr>
            </a:lvl1pPr>
          </a:lstStyle>
          <a:p>
            <a:r>
              <a:rPr lang="en-US" dirty="0"/>
              <a:t>icon</a:t>
            </a:r>
          </a:p>
        </p:txBody>
      </p:sp>
      <p:sp>
        <p:nvSpPr>
          <p:cNvPr id="32" name="Picture Placeholder 7">
            <a:extLst>
              <a:ext uri="{FF2B5EF4-FFF2-40B4-BE49-F238E27FC236}">
                <a16:creationId xmlns:a16="http://schemas.microsoft.com/office/drawing/2014/main" id="{4DF33850-10F8-EA48-8D49-A65B0B3C2507}"/>
              </a:ext>
            </a:extLst>
          </p:cNvPr>
          <p:cNvSpPr>
            <a:spLocks noGrp="1"/>
          </p:cNvSpPr>
          <p:nvPr>
            <p:ph type="pic" sz="quarter" idx="17" hasCustomPrompt="1"/>
          </p:nvPr>
        </p:nvSpPr>
        <p:spPr>
          <a:xfrm>
            <a:off x="9132689" y="4989637"/>
            <a:ext cx="1039524" cy="1039523"/>
          </a:xfrm>
        </p:spPr>
        <p:txBody>
          <a:bodyPr/>
          <a:lstStyle>
            <a:lvl1pPr marL="0" indent="0">
              <a:buNone/>
              <a:defRPr>
                <a:solidFill>
                  <a:schemeClr val="bg1"/>
                </a:solidFill>
              </a:defRPr>
            </a:lvl1pPr>
          </a:lstStyle>
          <a:p>
            <a:r>
              <a:rPr lang="en-US" dirty="0"/>
              <a:t>icon</a:t>
            </a:r>
          </a:p>
        </p:txBody>
      </p:sp>
      <p:sp>
        <p:nvSpPr>
          <p:cNvPr id="33" name="Picture Placeholder 7">
            <a:extLst>
              <a:ext uri="{FF2B5EF4-FFF2-40B4-BE49-F238E27FC236}">
                <a16:creationId xmlns:a16="http://schemas.microsoft.com/office/drawing/2014/main" id="{DA0880FB-FD95-C948-BA06-FA0B8FBC1D06}"/>
              </a:ext>
            </a:extLst>
          </p:cNvPr>
          <p:cNvSpPr>
            <a:spLocks noGrp="1"/>
          </p:cNvSpPr>
          <p:nvPr>
            <p:ph type="pic" sz="quarter" idx="18" hasCustomPrompt="1"/>
          </p:nvPr>
        </p:nvSpPr>
        <p:spPr>
          <a:xfrm>
            <a:off x="10912922" y="4989637"/>
            <a:ext cx="1039524" cy="1039523"/>
          </a:xfrm>
        </p:spPr>
        <p:txBody>
          <a:bodyPr/>
          <a:lstStyle>
            <a:lvl1pPr marL="0" indent="0">
              <a:buNone/>
              <a:defRPr>
                <a:solidFill>
                  <a:schemeClr val="bg1"/>
                </a:solidFill>
              </a:defRPr>
            </a:lvl1pPr>
          </a:lstStyle>
          <a:p>
            <a:r>
              <a:rPr lang="en-US" dirty="0"/>
              <a:t>icon</a:t>
            </a:r>
          </a:p>
        </p:txBody>
      </p:sp>
    </p:spTree>
    <p:extLst>
      <p:ext uri="{BB962C8B-B14F-4D97-AF65-F5344CB8AC3E}">
        <p14:creationId xmlns:p14="http://schemas.microsoft.com/office/powerpoint/2010/main" val="863067085"/>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_left">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FC6F26F-3CBA-0248-B446-F3C50EE259A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1"/>
          <a:stretch/>
        </p:blipFill>
        <p:spPr>
          <a:xfrm>
            <a:off x="0" y="-1"/>
            <a:ext cx="12192000" cy="6288506"/>
          </a:xfrm>
          <a:prstGeom prst="rect">
            <a:avLst/>
          </a:prstGeom>
        </p:spPr>
      </p:pic>
      <p:sp>
        <p:nvSpPr>
          <p:cNvPr id="3" name="Picture Placeholder 2">
            <a:extLst>
              <a:ext uri="{FF2B5EF4-FFF2-40B4-BE49-F238E27FC236}">
                <a16:creationId xmlns:a16="http://schemas.microsoft.com/office/drawing/2014/main" id="{772F6447-F059-4745-9987-A8D35ACEC49C}"/>
              </a:ext>
            </a:extLst>
          </p:cNvPr>
          <p:cNvSpPr>
            <a:spLocks noGrp="1"/>
          </p:cNvSpPr>
          <p:nvPr>
            <p:ph type="pic" sz="quarter" idx="10"/>
          </p:nvPr>
        </p:nvSpPr>
        <p:spPr>
          <a:xfrm>
            <a:off x="0" y="0"/>
            <a:ext cx="12192000" cy="6289675"/>
          </a:xfrm>
          <a:prstGeom prst="rect">
            <a:avLst/>
          </a:prstGeom>
          <a:noFill/>
        </p:spPr>
        <p:txBody>
          <a:bodyPr/>
          <a:lstStyle/>
          <a:p>
            <a:r>
              <a:rPr lang="en-GB"/>
              <a:t>Click icon to add picture</a:t>
            </a:r>
            <a:endParaRPr lang="en-US" dirty="0"/>
          </a:p>
        </p:txBody>
      </p:sp>
      <p:sp>
        <p:nvSpPr>
          <p:cNvPr id="17" name="Text Placeholder 16">
            <a:extLst>
              <a:ext uri="{FF2B5EF4-FFF2-40B4-BE49-F238E27FC236}">
                <a16:creationId xmlns:a16="http://schemas.microsoft.com/office/drawing/2014/main" id="{4895EC5E-60FC-444A-B592-97D75D47206D}"/>
              </a:ext>
            </a:extLst>
          </p:cNvPr>
          <p:cNvSpPr>
            <a:spLocks noGrp="1"/>
          </p:cNvSpPr>
          <p:nvPr>
            <p:ph type="body" sz="quarter" idx="11"/>
          </p:nvPr>
        </p:nvSpPr>
        <p:spPr>
          <a:xfrm>
            <a:off x="0" y="0"/>
            <a:ext cx="5870027" cy="6289675"/>
          </a:xfrm>
          <a:gradFill>
            <a:gsLst>
              <a:gs pos="0">
                <a:schemeClr val="tx1">
                  <a:alpha val="65000"/>
                </a:schemeClr>
              </a:gs>
              <a:gs pos="71000">
                <a:srgbClr val="000000">
                  <a:alpha val="30000"/>
                </a:srgbClr>
              </a:gs>
              <a:gs pos="100000">
                <a:schemeClr val="tx1">
                  <a:alpha val="0"/>
                </a:schemeClr>
              </a:gs>
            </a:gsLst>
            <a:lin ang="0" scaled="0"/>
          </a:gradFill>
        </p:spPr>
        <p:txBody>
          <a:bodyPr/>
          <a:lstStyle>
            <a:lvl1pPr marL="0" indent="0">
              <a:buFontTx/>
              <a:buNone/>
              <a:defRPr>
                <a:solidFill>
                  <a:schemeClr val="tx1">
                    <a:alpha val="0"/>
                  </a:schemeClr>
                </a:solidFill>
              </a:defRPr>
            </a:lvl1pPr>
            <a:lvl2pPr marL="457200" indent="0">
              <a:buNone/>
              <a:defRPr/>
            </a:lvl2pPr>
          </a:lstStyle>
          <a:p>
            <a:pPr lvl="0"/>
            <a:r>
              <a:rPr lang="en-GB"/>
              <a:t>Click to edit Master text styles</a:t>
            </a:r>
          </a:p>
        </p:txBody>
      </p:sp>
      <p:sp>
        <p:nvSpPr>
          <p:cNvPr id="7" name="Title 1">
            <a:extLst>
              <a:ext uri="{FF2B5EF4-FFF2-40B4-BE49-F238E27FC236}">
                <a16:creationId xmlns:a16="http://schemas.microsoft.com/office/drawing/2014/main" id="{E60F4C1B-1E9A-854D-B380-04F815936205}"/>
              </a:ext>
            </a:extLst>
          </p:cNvPr>
          <p:cNvSpPr>
            <a:spLocks noGrp="1"/>
          </p:cNvSpPr>
          <p:nvPr>
            <p:ph type="title" hasCustomPrompt="1"/>
          </p:nvPr>
        </p:nvSpPr>
        <p:spPr>
          <a:xfrm>
            <a:off x="838200" y="640352"/>
            <a:ext cx="5031827" cy="5008970"/>
          </a:xfrm>
        </p:spPr>
        <p:txBody>
          <a:bodyPr/>
          <a:lstStyle>
            <a:lvl1pPr>
              <a:defRPr>
                <a:solidFill>
                  <a:schemeClr val="bg1"/>
                </a:solidFill>
              </a:defRPr>
            </a:lvl1pPr>
          </a:lstStyle>
          <a:p>
            <a:r>
              <a:rPr lang="en-US" sz="4400" b="1" dirty="0"/>
              <a:t>Quote or pull-out text to go in here just a few lines to make or enforce a point. Quote marks if direct quote.</a:t>
            </a:r>
            <a:endParaRPr lang="en-US" dirty="0"/>
          </a:p>
        </p:txBody>
      </p:sp>
    </p:spTree>
    <p:extLst>
      <p:ext uri="{BB962C8B-B14F-4D97-AF65-F5344CB8AC3E}">
        <p14:creationId xmlns:p14="http://schemas.microsoft.com/office/powerpoint/2010/main" val="1477835115"/>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_right">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CBBBB0B-85FB-7B40-96AB-0DECF812E58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1"/>
          <a:stretch/>
        </p:blipFill>
        <p:spPr>
          <a:xfrm>
            <a:off x="0" y="-1"/>
            <a:ext cx="12192000" cy="6288506"/>
          </a:xfrm>
          <a:prstGeom prst="rect">
            <a:avLst/>
          </a:prstGeom>
        </p:spPr>
      </p:pic>
      <p:sp>
        <p:nvSpPr>
          <p:cNvPr id="3" name="Picture Placeholder 2">
            <a:extLst>
              <a:ext uri="{FF2B5EF4-FFF2-40B4-BE49-F238E27FC236}">
                <a16:creationId xmlns:a16="http://schemas.microsoft.com/office/drawing/2014/main" id="{772F6447-F059-4745-9987-A8D35ACEC49C}"/>
              </a:ext>
            </a:extLst>
          </p:cNvPr>
          <p:cNvSpPr>
            <a:spLocks noGrp="1"/>
          </p:cNvSpPr>
          <p:nvPr>
            <p:ph type="pic" sz="quarter" idx="10"/>
          </p:nvPr>
        </p:nvSpPr>
        <p:spPr>
          <a:xfrm>
            <a:off x="0" y="0"/>
            <a:ext cx="12192000" cy="6289675"/>
          </a:xfrm>
          <a:prstGeom prst="rect">
            <a:avLst/>
          </a:prstGeom>
          <a:noFill/>
        </p:spPr>
        <p:txBody>
          <a:bodyPr/>
          <a:lstStyle/>
          <a:p>
            <a:r>
              <a:rPr lang="en-GB"/>
              <a:t>Click icon to add picture</a:t>
            </a:r>
            <a:endParaRPr lang="en-US" dirty="0"/>
          </a:p>
        </p:txBody>
      </p:sp>
      <p:sp>
        <p:nvSpPr>
          <p:cNvPr id="8" name="Text Placeholder 16">
            <a:extLst>
              <a:ext uri="{FF2B5EF4-FFF2-40B4-BE49-F238E27FC236}">
                <a16:creationId xmlns:a16="http://schemas.microsoft.com/office/drawing/2014/main" id="{EC345AF3-D1CE-4342-A155-4699B72165C2}"/>
              </a:ext>
            </a:extLst>
          </p:cNvPr>
          <p:cNvSpPr>
            <a:spLocks noGrp="1"/>
          </p:cNvSpPr>
          <p:nvPr>
            <p:ph type="body" sz="quarter" idx="11"/>
          </p:nvPr>
        </p:nvSpPr>
        <p:spPr>
          <a:xfrm>
            <a:off x="6321972" y="0"/>
            <a:ext cx="5870027" cy="6289675"/>
          </a:xfrm>
          <a:gradFill>
            <a:gsLst>
              <a:gs pos="0">
                <a:schemeClr val="tx1">
                  <a:alpha val="65000"/>
                </a:schemeClr>
              </a:gs>
              <a:gs pos="71000">
                <a:srgbClr val="000000">
                  <a:alpha val="30000"/>
                </a:srgbClr>
              </a:gs>
              <a:gs pos="100000">
                <a:schemeClr val="tx1">
                  <a:alpha val="0"/>
                </a:schemeClr>
              </a:gs>
            </a:gsLst>
            <a:lin ang="10800000" scaled="0"/>
          </a:gradFill>
        </p:spPr>
        <p:txBody>
          <a:bodyPr/>
          <a:lstStyle>
            <a:lvl1pPr marL="0" indent="0">
              <a:buFontTx/>
              <a:buNone/>
              <a:defRPr>
                <a:solidFill>
                  <a:schemeClr val="tx1">
                    <a:alpha val="0"/>
                  </a:schemeClr>
                </a:solidFill>
              </a:defRPr>
            </a:lvl1pPr>
            <a:lvl2pPr marL="457200" indent="0">
              <a:buNone/>
              <a:defRPr/>
            </a:lvl2pPr>
          </a:lstStyle>
          <a:p>
            <a:pPr lvl="0"/>
            <a:r>
              <a:rPr lang="en-GB"/>
              <a:t>Click to edit Master text styles</a:t>
            </a:r>
          </a:p>
        </p:txBody>
      </p:sp>
      <p:sp>
        <p:nvSpPr>
          <p:cNvPr id="7" name="Title 1">
            <a:extLst>
              <a:ext uri="{FF2B5EF4-FFF2-40B4-BE49-F238E27FC236}">
                <a16:creationId xmlns:a16="http://schemas.microsoft.com/office/drawing/2014/main" id="{E60F4C1B-1E9A-854D-B380-04F815936205}"/>
              </a:ext>
            </a:extLst>
          </p:cNvPr>
          <p:cNvSpPr>
            <a:spLocks noGrp="1"/>
          </p:cNvSpPr>
          <p:nvPr>
            <p:ph type="title" hasCustomPrompt="1"/>
          </p:nvPr>
        </p:nvSpPr>
        <p:spPr>
          <a:xfrm>
            <a:off x="6321973" y="640352"/>
            <a:ext cx="5031827" cy="5008970"/>
          </a:xfrm>
        </p:spPr>
        <p:txBody>
          <a:bodyPr/>
          <a:lstStyle>
            <a:lvl1pPr>
              <a:defRPr>
                <a:solidFill>
                  <a:schemeClr val="bg1"/>
                </a:solidFill>
              </a:defRPr>
            </a:lvl1pPr>
          </a:lstStyle>
          <a:p>
            <a:r>
              <a:rPr lang="en-US" sz="4400" b="1" dirty="0"/>
              <a:t>Quote or pull-out text to go in here just a few lines to make or enforce a point. Quote marks if direct quote.</a:t>
            </a:r>
            <a:endParaRPr lang="en-US" dirty="0"/>
          </a:p>
        </p:txBody>
      </p:sp>
    </p:spTree>
    <p:extLst>
      <p:ext uri="{BB962C8B-B14F-4D97-AF65-F5344CB8AC3E}">
        <p14:creationId xmlns:p14="http://schemas.microsoft.com/office/powerpoint/2010/main" val="3519279016"/>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ons_text_left">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1BC46EB-7C79-0149-A236-341604110A3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1"/>
          <a:stretch/>
        </p:blipFill>
        <p:spPr>
          <a:xfrm>
            <a:off x="0" y="-1"/>
            <a:ext cx="12192000" cy="6288506"/>
          </a:xfrm>
          <a:prstGeom prst="rect">
            <a:avLst/>
          </a:prstGeom>
        </p:spPr>
      </p:pic>
      <p:sp>
        <p:nvSpPr>
          <p:cNvPr id="3" name="Picture Placeholder 2">
            <a:extLst>
              <a:ext uri="{FF2B5EF4-FFF2-40B4-BE49-F238E27FC236}">
                <a16:creationId xmlns:a16="http://schemas.microsoft.com/office/drawing/2014/main" id="{772F6447-F059-4745-9987-A8D35ACEC49C}"/>
              </a:ext>
            </a:extLst>
          </p:cNvPr>
          <p:cNvSpPr>
            <a:spLocks noGrp="1"/>
          </p:cNvSpPr>
          <p:nvPr>
            <p:ph type="pic" sz="quarter" idx="10"/>
          </p:nvPr>
        </p:nvSpPr>
        <p:spPr>
          <a:xfrm>
            <a:off x="-1" y="0"/>
            <a:ext cx="12191999" cy="6289675"/>
          </a:xfrm>
          <a:prstGeom prst="rect">
            <a:avLst/>
          </a:prstGeom>
          <a:noFill/>
        </p:spPr>
        <p:txBody>
          <a:bodyPr/>
          <a:lstStyle/>
          <a:p>
            <a:r>
              <a:rPr lang="en-GB"/>
              <a:t>Click icon to add picture</a:t>
            </a:r>
            <a:endParaRPr lang="en-US" dirty="0"/>
          </a:p>
        </p:txBody>
      </p:sp>
      <p:sp>
        <p:nvSpPr>
          <p:cNvPr id="17" name="Text Placeholder 16">
            <a:extLst>
              <a:ext uri="{FF2B5EF4-FFF2-40B4-BE49-F238E27FC236}">
                <a16:creationId xmlns:a16="http://schemas.microsoft.com/office/drawing/2014/main" id="{4895EC5E-60FC-444A-B592-97D75D47206D}"/>
              </a:ext>
            </a:extLst>
          </p:cNvPr>
          <p:cNvSpPr>
            <a:spLocks noGrp="1"/>
          </p:cNvSpPr>
          <p:nvPr>
            <p:ph type="body" sz="quarter" idx="11"/>
          </p:nvPr>
        </p:nvSpPr>
        <p:spPr>
          <a:xfrm>
            <a:off x="0" y="0"/>
            <a:ext cx="5870028" cy="6289675"/>
          </a:xfrm>
          <a:gradFill>
            <a:gsLst>
              <a:gs pos="0">
                <a:schemeClr val="tx1">
                  <a:alpha val="70000"/>
                </a:schemeClr>
              </a:gs>
              <a:gs pos="71000">
                <a:srgbClr val="000000">
                  <a:alpha val="25000"/>
                </a:srgbClr>
              </a:gs>
              <a:gs pos="100000">
                <a:schemeClr val="tx1">
                  <a:alpha val="0"/>
                </a:schemeClr>
              </a:gs>
            </a:gsLst>
            <a:lin ang="0" scaled="0"/>
          </a:gradFill>
        </p:spPr>
        <p:txBody>
          <a:bodyPr/>
          <a:lstStyle>
            <a:lvl1pPr marL="0" indent="0">
              <a:buFontTx/>
              <a:buNone/>
              <a:defRPr>
                <a:solidFill>
                  <a:schemeClr val="tx1">
                    <a:alpha val="0"/>
                  </a:schemeClr>
                </a:solidFill>
              </a:defRPr>
            </a:lvl1pPr>
            <a:lvl2pPr marL="457200" indent="0">
              <a:buNone/>
              <a:defRPr/>
            </a:lvl2pPr>
          </a:lstStyle>
          <a:p>
            <a:pPr lvl="0"/>
            <a:r>
              <a:rPr lang="en-GB"/>
              <a:t>Click to edit Master text styles</a:t>
            </a:r>
          </a:p>
        </p:txBody>
      </p:sp>
      <p:sp>
        <p:nvSpPr>
          <p:cNvPr id="4" name="Title 1">
            <a:extLst>
              <a:ext uri="{FF2B5EF4-FFF2-40B4-BE49-F238E27FC236}">
                <a16:creationId xmlns:a16="http://schemas.microsoft.com/office/drawing/2014/main" id="{807888F7-1C11-9B40-8DDF-4C7DDAD75E09}"/>
              </a:ext>
            </a:extLst>
          </p:cNvPr>
          <p:cNvSpPr>
            <a:spLocks noGrp="1"/>
          </p:cNvSpPr>
          <p:nvPr>
            <p:ph type="title"/>
          </p:nvPr>
        </p:nvSpPr>
        <p:spPr>
          <a:xfrm>
            <a:off x="838200" y="365125"/>
            <a:ext cx="5031827" cy="1325563"/>
          </a:xfrm>
        </p:spPr>
        <p:txBody>
          <a:bodyPr anchor="t"/>
          <a:lstStyle>
            <a:lvl1pPr>
              <a:defRPr b="1">
                <a:solidFill>
                  <a:schemeClr val="bg1"/>
                </a:solidFill>
              </a:defRPr>
            </a:lvl1pPr>
          </a:lstStyle>
          <a:p>
            <a:r>
              <a:rPr lang="en-GB"/>
              <a:t>Click to edit Master title style</a:t>
            </a:r>
            <a:endParaRPr lang="en-US" dirty="0"/>
          </a:p>
        </p:txBody>
      </p:sp>
      <p:sp>
        <p:nvSpPr>
          <p:cNvPr id="11" name="Content Placeholder 4">
            <a:extLst>
              <a:ext uri="{FF2B5EF4-FFF2-40B4-BE49-F238E27FC236}">
                <a16:creationId xmlns:a16="http://schemas.microsoft.com/office/drawing/2014/main" id="{636C3E61-9644-F944-9B09-58789EEA6245}"/>
              </a:ext>
            </a:extLst>
          </p:cNvPr>
          <p:cNvSpPr>
            <a:spLocks noGrp="1"/>
          </p:cNvSpPr>
          <p:nvPr>
            <p:ph type="body" sz="quarter" idx="12" hasCustomPrompt="1"/>
          </p:nvPr>
        </p:nvSpPr>
        <p:spPr>
          <a:xfrm>
            <a:off x="2196811" y="2192408"/>
            <a:ext cx="6413789" cy="436130"/>
          </a:xfrm>
        </p:spPr>
        <p:txBody>
          <a:bodyPr anchor="t">
            <a:noAutofit/>
          </a:bodyPr>
          <a:lstStyle>
            <a:lvl1pPr marL="0" indent="0">
              <a:buClr>
                <a:schemeClr val="bg1"/>
              </a:buClr>
              <a:buNone/>
              <a:defRPr>
                <a:solidFill>
                  <a:schemeClr val="bg1"/>
                </a:solidFill>
              </a:defRPr>
            </a:lvl1pPr>
          </a:lstStyle>
          <a:p>
            <a:r>
              <a:rPr lang="en-US" dirty="0"/>
              <a:t>Bullet 1</a:t>
            </a:r>
          </a:p>
        </p:txBody>
      </p:sp>
      <p:sp>
        <p:nvSpPr>
          <p:cNvPr id="14" name="Text Placeholder 11">
            <a:extLst>
              <a:ext uri="{FF2B5EF4-FFF2-40B4-BE49-F238E27FC236}">
                <a16:creationId xmlns:a16="http://schemas.microsoft.com/office/drawing/2014/main" id="{9E469029-561F-8948-B85D-2F113AB99032}"/>
              </a:ext>
            </a:extLst>
          </p:cNvPr>
          <p:cNvSpPr>
            <a:spLocks noGrp="1"/>
          </p:cNvSpPr>
          <p:nvPr>
            <p:ph type="body" sz="quarter" idx="14" hasCustomPrompt="1"/>
          </p:nvPr>
        </p:nvSpPr>
        <p:spPr>
          <a:xfrm>
            <a:off x="2196811" y="3667917"/>
            <a:ext cx="6413789" cy="436130"/>
          </a:xfrm>
        </p:spPr>
        <p:txBody>
          <a:bodyPr anchor="t">
            <a:normAutofit lnSpcReduction="10000"/>
          </a:bodyPr>
          <a:lstStyle>
            <a:lvl1pPr marL="0" indent="0">
              <a:buClr>
                <a:schemeClr val="bg1"/>
              </a:buClr>
              <a:buNone/>
              <a:defRPr>
                <a:solidFill>
                  <a:schemeClr val="bg1"/>
                </a:solidFill>
              </a:defRPr>
            </a:lvl1pPr>
          </a:lstStyle>
          <a:p>
            <a:r>
              <a:rPr lang="en-US" dirty="0"/>
              <a:t>Bullet 2</a:t>
            </a:r>
          </a:p>
        </p:txBody>
      </p:sp>
      <p:sp>
        <p:nvSpPr>
          <p:cNvPr id="16" name="Text Placeholder 13">
            <a:extLst>
              <a:ext uri="{FF2B5EF4-FFF2-40B4-BE49-F238E27FC236}">
                <a16:creationId xmlns:a16="http://schemas.microsoft.com/office/drawing/2014/main" id="{7E58D5B8-AD45-BA4C-BC88-388FF82405BE}"/>
              </a:ext>
            </a:extLst>
          </p:cNvPr>
          <p:cNvSpPr>
            <a:spLocks noGrp="1"/>
          </p:cNvSpPr>
          <p:nvPr>
            <p:ph type="body" sz="quarter" idx="16" hasCustomPrompt="1"/>
          </p:nvPr>
        </p:nvSpPr>
        <p:spPr>
          <a:xfrm>
            <a:off x="2196811" y="5143426"/>
            <a:ext cx="6413789" cy="436130"/>
          </a:xfrm>
        </p:spPr>
        <p:txBody>
          <a:bodyPr anchor="t">
            <a:normAutofit lnSpcReduction="10000"/>
          </a:bodyPr>
          <a:lstStyle>
            <a:lvl1pPr marL="0" indent="0">
              <a:buClr>
                <a:schemeClr val="bg1"/>
              </a:buClr>
              <a:buNone/>
              <a:defRPr>
                <a:solidFill>
                  <a:schemeClr val="bg1"/>
                </a:solidFill>
              </a:defRPr>
            </a:lvl1pPr>
          </a:lstStyle>
          <a:p>
            <a:r>
              <a:rPr lang="en-US" dirty="0"/>
              <a:t>Bullet 3</a:t>
            </a:r>
          </a:p>
        </p:txBody>
      </p:sp>
      <p:sp>
        <p:nvSpPr>
          <p:cNvPr id="18" name="Picture Placeholder 7">
            <a:extLst>
              <a:ext uri="{FF2B5EF4-FFF2-40B4-BE49-F238E27FC236}">
                <a16:creationId xmlns:a16="http://schemas.microsoft.com/office/drawing/2014/main" id="{E18001D7-5463-7B46-A79C-F0EEB0BAE69A}"/>
              </a:ext>
            </a:extLst>
          </p:cNvPr>
          <p:cNvSpPr>
            <a:spLocks noGrp="1"/>
          </p:cNvSpPr>
          <p:nvPr>
            <p:ph type="pic" sz="quarter" idx="17" hasCustomPrompt="1"/>
          </p:nvPr>
        </p:nvSpPr>
        <p:spPr>
          <a:xfrm>
            <a:off x="838200" y="1890712"/>
            <a:ext cx="1039524" cy="1039523"/>
          </a:xfrm>
        </p:spPr>
        <p:txBody>
          <a:bodyPr/>
          <a:lstStyle>
            <a:lvl1pPr marL="0" indent="0">
              <a:buNone/>
              <a:defRPr>
                <a:solidFill>
                  <a:schemeClr val="bg1"/>
                </a:solidFill>
              </a:defRPr>
            </a:lvl1pPr>
          </a:lstStyle>
          <a:p>
            <a:r>
              <a:rPr lang="en-US" dirty="0"/>
              <a:t>icon</a:t>
            </a:r>
          </a:p>
        </p:txBody>
      </p:sp>
      <p:sp>
        <p:nvSpPr>
          <p:cNvPr id="19" name="Picture Placeholder 7">
            <a:extLst>
              <a:ext uri="{FF2B5EF4-FFF2-40B4-BE49-F238E27FC236}">
                <a16:creationId xmlns:a16="http://schemas.microsoft.com/office/drawing/2014/main" id="{8D110D02-664C-E048-A8A2-83F3C1101078}"/>
              </a:ext>
            </a:extLst>
          </p:cNvPr>
          <p:cNvSpPr>
            <a:spLocks noGrp="1"/>
          </p:cNvSpPr>
          <p:nvPr>
            <p:ph type="pic" sz="quarter" idx="13" hasCustomPrompt="1"/>
          </p:nvPr>
        </p:nvSpPr>
        <p:spPr>
          <a:xfrm>
            <a:off x="838200" y="3366221"/>
            <a:ext cx="1039524" cy="1039523"/>
          </a:xfrm>
        </p:spPr>
        <p:txBody>
          <a:bodyPr/>
          <a:lstStyle>
            <a:lvl1pPr marL="0" indent="0">
              <a:buNone/>
              <a:defRPr>
                <a:solidFill>
                  <a:schemeClr val="bg1"/>
                </a:solidFill>
              </a:defRPr>
            </a:lvl1pPr>
          </a:lstStyle>
          <a:p>
            <a:r>
              <a:rPr lang="en-US" dirty="0"/>
              <a:t>icon</a:t>
            </a:r>
          </a:p>
        </p:txBody>
      </p:sp>
      <p:sp>
        <p:nvSpPr>
          <p:cNvPr id="20" name="Picture Placeholder 7">
            <a:extLst>
              <a:ext uri="{FF2B5EF4-FFF2-40B4-BE49-F238E27FC236}">
                <a16:creationId xmlns:a16="http://schemas.microsoft.com/office/drawing/2014/main" id="{604F7243-20EA-954C-84CF-49F089B3AFB8}"/>
              </a:ext>
            </a:extLst>
          </p:cNvPr>
          <p:cNvSpPr>
            <a:spLocks noGrp="1"/>
          </p:cNvSpPr>
          <p:nvPr>
            <p:ph type="pic" sz="quarter" idx="15" hasCustomPrompt="1"/>
          </p:nvPr>
        </p:nvSpPr>
        <p:spPr>
          <a:xfrm>
            <a:off x="838200" y="4841730"/>
            <a:ext cx="1039524" cy="1039523"/>
          </a:xfrm>
        </p:spPr>
        <p:txBody>
          <a:bodyPr/>
          <a:lstStyle>
            <a:lvl1pPr marL="0" indent="0">
              <a:buNone/>
              <a:defRPr>
                <a:solidFill>
                  <a:schemeClr val="bg1"/>
                </a:solidFill>
              </a:defRPr>
            </a:lvl1pPr>
          </a:lstStyle>
          <a:p>
            <a:r>
              <a:rPr lang="en-US" dirty="0"/>
              <a:t>icon</a:t>
            </a:r>
          </a:p>
        </p:txBody>
      </p:sp>
    </p:spTree>
    <p:extLst>
      <p:ext uri="{BB962C8B-B14F-4D97-AF65-F5344CB8AC3E}">
        <p14:creationId xmlns:p14="http://schemas.microsoft.com/office/powerpoint/2010/main" val="2595430925"/>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_only">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DA3605-7880-5F48-B501-44B67AA002D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1"/>
          <a:stretch/>
        </p:blipFill>
        <p:spPr>
          <a:xfrm>
            <a:off x="0" y="-1"/>
            <a:ext cx="12192000" cy="6288506"/>
          </a:xfrm>
          <a:prstGeom prst="rect">
            <a:avLst/>
          </a:prstGeom>
        </p:spPr>
      </p:pic>
      <p:sp>
        <p:nvSpPr>
          <p:cNvPr id="3" name="Picture Placeholder 2">
            <a:extLst>
              <a:ext uri="{FF2B5EF4-FFF2-40B4-BE49-F238E27FC236}">
                <a16:creationId xmlns:a16="http://schemas.microsoft.com/office/drawing/2014/main" id="{772F6447-F059-4745-9987-A8D35ACEC49C}"/>
              </a:ext>
            </a:extLst>
          </p:cNvPr>
          <p:cNvSpPr>
            <a:spLocks noGrp="1"/>
          </p:cNvSpPr>
          <p:nvPr>
            <p:ph type="pic" sz="quarter" idx="10"/>
          </p:nvPr>
        </p:nvSpPr>
        <p:spPr>
          <a:xfrm>
            <a:off x="0" y="0"/>
            <a:ext cx="12192000" cy="6289675"/>
          </a:xfrm>
          <a:prstGeom prst="rect">
            <a:avLst/>
          </a:prstGeom>
          <a:noFill/>
        </p:spPr>
        <p:txBody>
          <a:bodyPr/>
          <a:lstStyle/>
          <a:p>
            <a:r>
              <a:rPr lang="en-GB"/>
              <a:t>Click icon to add picture</a:t>
            </a:r>
            <a:endParaRPr lang="en-US" dirty="0"/>
          </a:p>
        </p:txBody>
      </p:sp>
    </p:spTree>
    <p:extLst>
      <p:ext uri="{BB962C8B-B14F-4D97-AF65-F5344CB8AC3E}">
        <p14:creationId xmlns:p14="http://schemas.microsoft.com/office/powerpoint/2010/main" val="196018266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FDA71-6A31-9A4C-801C-C24FEAF0E084}"/>
              </a:ext>
            </a:extLst>
          </p:cNvPr>
          <p:cNvSpPr>
            <a:spLocks noGrp="1"/>
          </p:cNvSpPr>
          <p:nvPr>
            <p:ph type="title"/>
          </p:nvPr>
        </p:nvSpPr>
        <p:spPr/>
        <p:txBody>
          <a:bodyPr anchor="t"/>
          <a:lstStyle>
            <a:lvl1pPr>
              <a:defRPr b="1"/>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BFA516CE-A908-7145-9BA4-B12343FB0C21}"/>
              </a:ext>
            </a:extLst>
          </p:cNvPr>
          <p:cNvSpPr>
            <a:spLocks noGrp="1"/>
          </p:cNvSpPr>
          <p:nvPr>
            <p:ph idx="1"/>
          </p:nvPr>
        </p:nvSpPr>
        <p:spPr>
          <a:xfrm>
            <a:off x="838200" y="1825625"/>
            <a:ext cx="10515600" cy="4351338"/>
          </a:xfrm>
          <a:prstGeom prst="rect">
            <a:avLst/>
          </a:prstGeom>
        </p:spPr>
        <p:txBody>
          <a:bodyPr/>
          <a:lstStyle>
            <a:lvl1pPr marL="0" indent="0">
              <a:buNone/>
              <a:defRPr/>
            </a:lvl1pPr>
          </a:lstStyle>
          <a:p>
            <a:pPr lvl="0"/>
            <a:r>
              <a:rPr lang="en-GB"/>
              <a:t>Click to edit Master text styles</a:t>
            </a:r>
          </a:p>
        </p:txBody>
      </p:sp>
    </p:spTree>
    <p:extLst>
      <p:ext uri="{BB962C8B-B14F-4D97-AF65-F5344CB8AC3E}">
        <p14:creationId xmlns:p14="http://schemas.microsoft.com/office/powerpoint/2010/main" val="12733689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198532"/>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hank_you">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B56F84-2892-9049-99BA-6A98D01E90B7}"/>
              </a:ext>
            </a:extLst>
          </p:cNvPr>
          <p:cNvSpPr/>
          <p:nvPr userDrawn="1"/>
        </p:nvSpPr>
        <p:spPr>
          <a:xfrm>
            <a:off x="0" y="0"/>
            <a:ext cx="12192000"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BCEDC61-7042-D44D-ABC9-CB7BD9F2E4D0}"/>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649602" y="263544"/>
            <a:ext cx="10892796" cy="290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Placeholder 24">
            <a:extLst>
              <a:ext uri="{FF2B5EF4-FFF2-40B4-BE49-F238E27FC236}">
                <a16:creationId xmlns:a16="http://schemas.microsoft.com/office/drawing/2014/main" id="{E3188185-671E-F24B-BF5B-0F16FE3B707E}"/>
              </a:ext>
            </a:extLst>
          </p:cNvPr>
          <p:cNvPicPr>
            <a:picLocks noGrp="1"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339410" y="5368255"/>
            <a:ext cx="922973" cy="5268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1">
            <a:extLst>
              <a:ext uri="{FF2B5EF4-FFF2-40B4-BE49-F238E27FC236}">
                <a16:creationId xmlns:a16="http://schemas.microsoft.com/office/drawing/2014/main" id="{C2F606E0-0291-3B47-8AB4-5EB8C5556B0F}"/>
              </a:ext>
            </a:extLst>
          </p:cNvPr>
          <p:cNvSpPr txBox="1">
            <a:spLocks noChangeArrowheads="1"/>
          </p:cNvSpPr>
          <p:nvPr userDrawn="1"/>
        </p:nvSpPr>
        <p:spPr bwMode="auto">
          <a:xfrm>
            <a:off x="2590716" y="5443068"/>
            <a:ext cx="14401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ctr"/>
            <a:r>
              <a:rPr lang="en-US" altLang="ja-JP" sz="800" dirty="0">
                <a:solidFill>
                  <a:srgbClr val="262626"/>
                </a:solidFill>
                <a:latin typeface="Arial" pitchFamily="34" charset="0"/>
                <a:cs typeface="Arial" pitchFamily="34" charset="0"/>
              </a:rPr>
              <a:t>Ministry of Agriculture and Rural</a:t>
            </a:r>
            <a:r>
              <a:rPr lang="en-US" altLang="ja-JP" sz="800" baseline="0" dirty="0">
                <a:solidFill>
                  <a:srgbClr val="262626"/>
                </a:solidFill>
                <a:latin typeface="Arial" pitchFamily="34" charset="0"/>
                <a:cs typeface="Arial" pitchFamily="34" charset="0"/>
              </a:rPr>
              <a:t> Affairs</a:t>
            </a:r>
            <a:r>
              <a:rPr lang="en-US" altLang="ja-JP" sz="800" dirty="0">
                <a:solidFill>
                  <a:srgbClr val="262626"/>
                </a:solidFill>
                <a:latin typeface="Arial" pitchFamily="34" charset="0"/>
                <a:cs typeface="Arial" pitchFamily="34" charset="0"/>
              </a:rPr>
              <a:t>, </a:t>
            </a:r>
            <a:endParaRPr lang="en-US" altLang="ja-JP" sz="800" dirty="0">
              <a:solidFill>
                <a:srgbClr val="5C5C5C"/>
              </a:solidFill>
              <a:latin typeface="Times New Roman" pitchFamily="18" charset="0"/>
              <a:ea typeface="MS Mincho" pitchFamily="49" charset="-128"/>
              <a:cs typeface="Times New Roman" pitchFamily="18" charset="0"/>
            </a:endParaRPr>
          </a:p>
          <a:p>
            <a:pPr algn="ctr" eaLnBrk="0" hangingPunct="0"/>
            <a:r>
              <a:rPr lang="en-US" altLang="ja-JP" sz="800" dirty="0">
                <a:solidFill>
                  <a:srgbClr val="262626"/>
                </a:solidFill>
                <a:latin typeface="Arial" pitchFamily="34" charset="0"/>
                <a:cs typeface="Arial" pitchFamily="34" charset="0"/>
              </a:rPr>
              <a:t>People’s Republic of China</a:t>
            </a:r>
            <a:endParaRPr lang="en-US" altLang="ja-JP" sz="800" dirty="0">
              <a:solidFill>
                <a:srgbClr val="5C5C5C"/>
              </a:solidFill>
              <a:latin typeface="Arial" pitchFamily="34" charset="0"/>
              <a:cs typeface="Arial" pitchFamily="34" charset="0"/>
            </a:endParaRPr>
          </a:p>
        </p:txBody>
      </p:sp>
      <p:pic>
        <p:nvPicPr>
          <p:cNvPr id="6" name="Picture Placeholder 21">
            <a:extLst>
              <a:ext uri="{FF2B5EF4-FFF2-40B4-BE49-F238E27FC236}">
                <a16:creationId xmlns:a16="http://schemas.microsoft.com/office/drawing/2014/main" id="{4616F98E-5B09-AC4C-B0A3-DA8DAB3B1124}"/>
              </a:ext>
            </a:extLst>
          </p:cNvPr>
          <p:cNvPicPr>
            <a:picLocks noGrp="1"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138771" y="5443068"/>
            <a:ext cx="1161290" cy="5251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Placeholder 25">
            <a:extLst>
              <a:ext uri="{FF2B5EF4-FFF2-40B4-BE49-F238E27FC236}">
                <a16:creationId xmlns:a16="http://schemas.microsoft.com/office/drawing/2014/main" id="{8EE0CAB1-4DF4-3340-A27A-E433D5ABF20A}"/>
              </a:ext>
            </a:extLst>
          </p:cNvPr>
          <p:cNvPicPr>
            <a:picLocks noGrp="1"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692180" y="5242331"/>
            <a:ext cx="652822" cy="6528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Placeholder 22">
            <a:extLst>
              <a:ext uri="{FF2B5EF4-FFF2-40B4-BE49-F238E27FC236}">
                <a16:creationId xmlns:a16="http://schemas.microsoft.com/office/drawing/2014/main" id="{86B670A1-C1D0-724F-909D-A9CF4CD585C1}"/>
              </a:ext>
            </a:extLst>
          </p:cNvPr>
          <p:cNvPicPr>
            <a:picLocks noGrp="1"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7382434" y="5368255"/>
            <a:ext cx="1447800" cy="5810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anada AAFC.png">
            <a:extLst>
              <a:ext uri="{FF2B5EF4-FFF2-40B4-BE49-F238E27FC236}">
                <a16:creationId xmlns:a16="http://schemas.microsoft.com/office/drawing/2014/main" id="{876A4D9A-C3F3-154D-A0C7-2F02F7AD8632}"/>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633739" y="5495936"/>
            <a:ext cx="1440160" cy="265993"/>
          </a:xfrm>
          <a:prstGeom prst="rect">
            <a:avLst/>
          </a:prstGeom>
        </p:spPr>
      </p:pic>
      <p:sp>
        <p:nvSpPr>
          <p:cNvPr id="10" name="Text Placeholder 2">
            <a:extLst>
              <a:ext uri="{FF2B5EF4-FFF2-40B4-BE49-F238E27FC236}">
                <a16:creationId xmlns:a16="http://schemas.microsoft.com/office/drawing/2014/main" id="{CD0211B5-A9D0-014A-97EB-1218A0EF096E}"/>
              </a:ext>
            </a:extLst>
          </p:cNvPr>
          <p:cNvSpPr txBox="1">
            <a:spLocks/>
          </p:cNvSpPr>
          <p:nvPr userDrawn="1"/>
        </p:nvSpPr>
        <p:spPr>
          <a:xfrm>
            <a:off x="1981200" y="4103152"/>
            <a:ext cx="8229600" cy="463271"/>
          </a:xfrm>
          <a:prstGeom prst="rect">
            <a:avLst/>
          </a:prstGeom>
        </p:spPr>
        <p:txBody>
          <a:bodyPr vert="horz" lIns="91440" tIns="45720" rIns="91440" bIns="45720" rtlCol="0">
            <a:noAutofit/>
          </a:bodyPr>
          <a:lstStyle>
            <a:lvl1pPr marL="177800" indent="-177800" algn="l" defTabSz="914400" rtl="0" eaLnBrk="1" latinLnBrk="0" hangingPunct="1">
              <a:spcBef>
                <a:spcPct val="20000"/>
              </a:spcBef>
              <a:buClr>
                <a:srgbClr val="37833B"/>
              </a:buClr>
              <a:buFont typeface="Arial" panose="020B0604020202020204" pitchFamily="34" charset="0"/>
              <a:buChar char="●"/>
              <a:defRPr sz="1800" kern="1200">
                <a:solidFill>
                  <a:srgbClr val="000000"/>
                </a:solidFill>
                <a:latin typeface="+mn-lt"/>
                <a:ea typeface="+mn-ea"/>
                <a:cs typeface="Arial" panose="020B0604020202020204" pitchFamily="34" charset="0"/>
              </a:defRPr>
            </a:lvl1pPr>
            <a:lvl2pPr marL="177800" indent="-177800" algn="l" defTabSz="914400" rtl="0" eaLnBrk="1" latinLnBrk="0" hangingPunct="1">
              <a:spcBef>
                <a:spcPct val="20000"/>
              </a:spcBef>
              <a:buClr>
                <a:srgbClr val="37833B"/>
              </a:buClr>
              <a:buFont typeface="Arial" panose="020B0604020202020204" pitchFamily="34" charset="0"/>
              <a:buChar char="●"/>
              <a:defRPr sz="1800" kern="1200">
                <a:solidFill>
                  <a:srgbClr val="000000"/>
                </a:solidFill>
                <a:latin typeface="+mn-lt"/>
                <a:ea typeface="+mn-ea"/>
                <a:cs typeface="Arial" panose="020B0604020202020204" pitchFamily="34" charset="0"/>
              </a:defRPr>
            </a:lvl2pPr>
            <a:lvl3pPr marL="177800" indent="-177800" algn="l" defTabSz="914400" rtl="0" eaLnBrk="1" latinLnBrk="0" hangingPunct="1">
              <a:spcBef>
                <a:spcPct val="20000"/>
              </a:spcBef>
              <a:buClr>
                <a:srgbClr val="37833B"/>
              </a:buClr>
              <a:buFont typeface="Arial" panose="020B0604020202020204" pitchFamily="34" charset="0"/>
              <a:buChar char="●"/>
              <a:tabLst/>
              <a:defRPr sz="1800" kern="1200">
                <a:solidFill>
                  <a:schemeClr val="tx1">
                    <a:lumMod val="75000"/>
                  </a:schemeClr>
                </a:solidFill>
                <a:latin typeface="+mn-lt"/>
                <a:ea typeface="+mn-ea"/>
                <a:cs typeface="Arial" panose="020B0604020202020204" pitchFamily="34" charset="0"/>
              </a:defRPr>
            </a:lvl3pPr>
            <a:lvl4pPr marL="177800" indent="-177800" algn="l" defTabSz="914400" rtl="0" eaLnBrk="1" latinLnBrk="0" hangingPunct="1">
              <a:spcBef>
                <a:spcPct val="20000"/>
              </a:spcBef>
              <a:buClr>
                <a:srgbClr val="37833B"/>
              </a:buClr>
              <a:buFont typeface="Arial" panose="020B0604020202020204" pitchFamily="34" charset="0"/>
              <a:buChar char="●"/>
              <a:defRPr sz="1800" kern="1200">
                <a:solidFill>
                  <a:schemeClr val="tx1">
                    <a:lumMod val="75000"/>
                  </a:schemeClr>
                </a:solidFill>
                <a:latin typeface="+mn-lt"/>
                <a:ea typeface="+mn-ea"/>
                <a:cs typeface="Arial" panose="020B0604020202020204" pitchFamily="34" charset="0"/>
              </a:defRPr>
            </a:lvl4pPr>
            <a:lvl5pPr marL="177800" indent="-177800" algn="l" defTabSz="914400" rtl="0" eaLnBrk="1" latinLnBrk="0" hangingPunct="1">
              <a:spcBef>
                <a:spcPct val="20000"/>
              </a:spcBef>
              <a:buClr>
                <a:srgbClr val="37833B"/>
              </a:buClr>
              <a:buFont typeface="Arial" panose="020B0604020202020204" pitchFamily="34" charset="0"/>
              <a:buChar char="●"/>
              <a:defRPr sz="1800" kern="1200">
                <a:solidFill>
                  <a:schemeClr val="tx1">
                    <a:lumMod val="75000"/>
                  </a:schemeClr>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1400" dirty="0"/>
              <a:t>CABI is an international intergovernmental organisation, and we gratefully acknowledge </a:t>
            </a:r>
            <a:br>
              <a:rPr lang="en-GB" sz="1400" dirty="0"/>
            </a:br>
            <a:r>
              <a:rPr lang="en-GB" sz="1400" dirty="0"/>
              <a:t>the core financial support from our member countries (and lead agencies) including:</a:t>
            </a:r>
          </a:p>
        </p:txBody>
      </p:sp>
    </p:spTree>
    <p:extLst>
      <p:ext uri="{BB962C8B-B14F-4D97-AF65-F5344CB8AC3E}">
        <p14:creationId xmlns:p14="http://schemas.microsoft.com/office/powerpoint/2010/main" val="1700916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10CD6-B7F2-2148-B868-7F9CCD093068}"/>
              </a:ext>
            </a:extLst>
          </p:cNvPr>
          <p:cNvSpPr>
            <a:spLocks noGrp="1"/>
          </p:cNvSpPr>
          <p:nvPr>
            <p:ph type="title"/>
          </p:nvPr>
        </p:nvSpPr>
        <p:spPr/>
        <p:txBody>
          <a:bodyPr/>
          <a:lstStyle>
            <a:lvl1pPr>
              <a:defRPr b="1"/>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26820776-5DA2-6545-BCCB-47FF24C3CD69}"/>
              </a:ext>
            </a:extLst>
          </p:cNvPr>
          <p:cNvSpPr>
            <a:spLocks noGrp="1"/>
          </p:cNvSpPr>
          <p:nvPr>
            <p:ph sz="half" idx="1"/>
          </p:nvPr>
        </p:nvSpPr>
        <p:spPr>
          <a:xfrm>
            <a:off x="838200" y="1825625"/>
            <a:ext cx="5181600" cy="4351338"/>
          </a:xfrm>
          <a:prstGeom prst="rect">
            <a:avLst/>
          </a:prstGeom>
        </p:spPr>
        <p:txBody>
          <a:bodyPr/>
          <a:lstStyle>
            <a:lvl2pPr>
              <a:buFont typeface="Arial" panose="020B0604020202020204" pitchFamily="34" charset="0"/>
              <a:buNone/>
              <a:defRPr/>
            </a:lvl2pPr>
          </a:lstStyle>
          <a:p>
            <a:pPr lvl="0"/>
            <a:r>
              <a:rPr lang="en-GB"/>
              <a:t>Click to edit Master text styles</a:t>
            </a:r>
          </a:p>
          <a:p>
            <a:pPr lvl="1"/>
            <a:r>
              <a:rPr lang="en-GB"/>
              <a:t>Second level</a:t>
            </a:r>
          </a:p>
        </p:txBody>
      </p:sp>
      <p:sp>
        <p:nvSpPr>
          <p:cNvPr id="4" name="Content Placeholder 3">
            <a:extLst>
              <a:ext uri="{FF2B5EF4-FFF2-40B4-BE49-F238E27FC236}">
                <a16:creationId xmlns:a16="http://schemas.microsoft.com/office/drawing/2014/main" id="{7EEFF140-70F0-A640-9422-87D938AF0149}"/>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3195341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C4D15-DF23-5F4F-B7CC-1505C0EE6C2A}"/>
              </a:ext>
            </a:extLst>
          </p:cNvPr>
          <p:cNvSpPr>
            <a:spLocks noGrp="1"/>
          </p:cNvSpPr>
          <p:nvPr>
            <p:ph type="title"/>
          </p:nvPr>
        </p:nvSpPr>
        <p:spPr>
          <a:xfrm>
            <a:off x="839788" y="365125"/>
            <a:ext cx="10515600" cy="607027"/>
          </a:xfrm>
        </p:spPr>
        <p:txBody>
          <a:bodyPr anchor="t"/>
          <a:lstStyle>
            <a:lvl1pPr>
              <a:defRPr b="1"/>
            </a:lvl1p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6F8C8AAC-C3EB-004D-9A01-AFD0938E8AFE}"/>
              </a:ext>
            </a:extLst>
          </p:cNvPr>
          <p:cNvSpPr>
            <a:spLocks noGrp="1"/>
          </p:cNvSpPr>
          <p:nvPr>
            <p:ph type="body" idx="1"/>
          </p:nvPr>
        </p:nvSpPr>
        <p:spPr>
          <a:xfrm>
            <a:off x="839788" y="1171026"/>
            <a:ext cx="5157787" cy="823912"/>
          </a:xfrm>
          <a:prstGeom prst="rect">
            <a:avLst/>
          </a:prstGeom>
        </p:spPr>
        <p:txBody>
          <a:bodyPr anchor="t">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97FD3F6-A453-6248-AD3F-F494F5E95743}"/>
              </a:ext>
            </a:extLst>
          </p:cNvPr>
          <p:cNvSpPr>
            <a:spLocks noGrp="1"/>
          </p:cNvSpPr>
          <p:nvPr>
            <p:ph sz="half" idx="2"/>
          </p:nvPr>
        </p:nvSpPr>
        <p:spPr>
          <a:xfrm>
            <a:off x="839788" y="2245194"/>
            <a:ext cx="5157787" cy="3914973"/>
          </a:xfrm>
          <a:prstGeom prst="rect">
            <a:avLst/>
          </a:prstGeom>
        </p:spPr>
        <p:txBody>
          <a:bodyPr/>
          <a:lstStyle>
            <a:lvl1pPr marL="0" indent="0">
              <a:buNone/>
              <a:defRPr/>
            </a:lvl1pPr>
          </a:lstStyle>
          <a:p>
            <a:pPr lvl="0"/>
            <a:r>
              <a:rPr lang="en-GB"/>
              <a:t>Click to edit Master text styles</a:t>
            </a:r>
          </a:p>
        </p:txBody>
      </p:sp>
      <p:sp>
        <p:nvSpPr>
          <p:cNvPr id="5" name="Text Placeholder 4">
            <a:extLst>
              <a:ext uri="{FF2B5EF4-FFF2-40B4-BE49-F238E27FC236}">
                <a16:creationId xmlns:a16="http://schemas.microsoft.com/office/drawing/2014/main" id="{A5D5045E-7E93-7D4A-81FA-16CF01B8E264}"/>
              </a:ext>
            </a:extLst>
          </p:cNvPr>
          <p:cNvSpPr>
            <a:spLocks noGrp="1"/>
          </p:cNvSpPr>
          <p:nvPr>
            <p:ph type="body" sz="quarter" idx="3"/>
          </p:nvPr>
        </p:nvSpPr>
        <p:spPr>
          <a:xfrm>
            <a:off x="6172200" y="1171026"/>
            <a:ext cx="5183188" cy="823912"/>
          </a:xfrm>
          <a:prstGeom prst="rect">
            <a:avLst/>
          </a:prstGeom>
        </p:spPr>
        <p:txBody>
          <a:bodyPr anchor="t">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4FB9974-2BF5-0D45-BB4F-F74B6BD1FD6F}"/>
              </a:ext>
            </a:extLst>
          </p:cNvPr>
          <p:cNvSpPr>
            <a:spLocks noGrp="1"/>
          </p:cNvSpPr>
          <p:nvPr>
            <p:ph sz="quarter" idx="4"/>
          </p:nvPr>
        </p:nvSpPr>
        <p:spPr>
          <a:xfrm>
            <a:off x="6172200" y="2245194"/>
            <a:ext cx="5183188" cy="3914973"/>
          </a:xfrm>
          <a:prstGeom prst="rect">
            <a:avLst/>
          </a:prstGeom>
        </p:spPr>
        <p:txBody>
          <a:bodyPr/>
          <a:lstStyle>
            <a:lvl1pPr marL="0" indent="0">
              <a:buNone/>
              <a:defRPr/>
            </a:lvl1pPr>
          </a:lstStyle>
          <a:p>
            <a:pPr lvl="0"/>
            <a:r>
              <a:rPr lang="en-GB"/>
              <a:t>Click to edit Master text styles</a:t>
            </a:r>
          </a:p>
        </p:txBody>
      </p:sp>
    </p:spTree>
    <p:extLst>
      <p:ext uri="{BB962C8B-B14F-4D97-AF65-F5344CB8AC3E}">
        <p14:creationId xmlns:p14="http://schemas.microsoft.com/office/powerpoint/2010/main" val="2133765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FC941DA-9D2C-F348-AB72-11721D1116F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3262313" cy="6288506"/>
          </a:xfrm>
          <a:prstGeom prst="rect">
            <a:avLst/>
          </a:prstGeom>
        </p:spPr>
      </p:pic>
      <p:sp>
        <p:nvSpPr>
          <p:cNvPr id="2" name="Title 1">
            <a:extLst>
              <a:ext uri="{FF2B5EF4-FFF2-40B4-BE49-F238E27FC236}">
                <a16:creationId xmlns:a16="http://schemas.microsoft.com/office/drawing/2014/main" id="{47FA996B-9C18-B94F-A8B9-02C7CF57A908}"/>
              </a:ext>
            </a:extLst>
          </p:cNvPr>
          <p:cNvSpPr>
            <a:spLocks noGrp="1"/>
          </p:cNvSpPr>
          <p:nvPr>
            <p:ph type="title"/>
          </p:nvPr>
        </p:nvSpPr>
        <p:spPr>
          <a:xfrm>
            <a:off x="3581811" y="365125"/>
            <a:ext cx="7771989" cy="1325563"/>
          </a:xfrm>
        </p:spPr>
        <p:txBody>
          <a:bodyPr anchor="t">
            <a:normAutofit/>
          </a:bodyPr>
          <a:lstStyle>
            <a:lvl1pPr>
              <a:defRPr sz="4400" b="1"/>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6DE57877-53B4-1B47-89E6-BF5406710017}"/>
              </a:ext>
            </a:extLst>
          </p:cNvPr>
          <p:cNvSpPr>
            <a:spLocks noGrp="1"/>
          </p:cNvSpPr>
          <p:nvPr>
            <p:ph idx="1"/>
          </p:nvPr>
        </p:nvSpPr>
        <p:spPr>
          <a:xfrm>
            <a:off x="3581400" y="1825625"/>
            <a:ext cx="7771990" cy="4351338"/>
          </a:xfrm>
          <a:prstGeom prst="rect">
            <a:avLst/>
          </a:prstGeom>
        </p:spPr>
        <p:txBody>
          <a:bodyPr/>
          <a:lstStyle>
            <a:lvl1pPr marL="0" indent="0">
              <a:buClr>
                <a:schemeClr val="tx2"/>
              </a:buClr>
              <a:buNone/>
              <a:defRPr sz="2800"/>
            </a:lvl1pPr>
            <a:lvl2pPr marL="685800" indent="-228600">
              <a:buClr>
                <a:schemeClr val="tx2"/>
              </a:buClr>
              <a:buFont typeface="System Font"/>
              <a:buChar char="-"/>
              <a:defRPr sz="2400"/>
            </a:lvl2pPr>
            <a:lvl3pPr marL="1143000" indent="-228600">
              <a:buClr>
                <a:schemeClr val="tx2"/>
              </a:buClr>
              <a:buFont typeface="System Font"/>
              <a:buChar char="-"/>
              <a:defRPr sz="2000"/>
            </a:lvl3pPr>
            <a:lvl4pPr marL="1600200" indent="-228600">
              <a:buClr>
                <a:schemeClr val="tx2"/>
              </a:buClr>
              <a:buFont typeface="System Font"/>
              <a:buChar char="-"/>
              <a:defRPr sz="1800"/>
            </a:lvl4pPr>
            <a:lvl5pPr marL="2057400" indent="-228600">
              <a:buClr>
                <a:schemeClr val="tx2"/>
              </a:buClr>
              <a:buFont typeface="System Font"/>
              <a:buChar char="-"/>
              <a:defRPr sz="1800"/>
            </a:lvl5pPr>
            <a:lvl6pPr>
              <a:defRPr sz="2000"/>
            </a:lvl6pPr>
            <a:lvl7pPr>
              <a:defRPr sz="2000"/>
            </a:lvl7pPr>
            <a:lvl8pPr>
              <a:defRPr sz="2000"/>
            </a:lvl8pPr>
            <a:lvl9pPr>
              <a:defRPr sz="2000"/>
            </a:lvl9pPr>
          </a:lstStyle>
          <a:p>
            <a:pPr lvl="0"/>
            <a:r>
              <a:rPr lang="en-GB"/>
              <a:t>Click to edit Master text styles</a:t>
            </a:r>
          </a:p>
        </p:txBody>
      </p:sp>
      <p:sp>
        <p:nvSpPr>
          <p:cNvPr id="9" name="Picture Placeholder 8">
            <a:extLst>
              <a:ext uri="{FF2B5EF4-FFF2-40B4-BE49-F238E27FC236}">
                <a16:creationId xmlns:a16="http://schemas.microsoft.com/office/drawing/2014/main" id="{54E265F6-8EFB-AB4E-9ACE-3DD2CC4BC777}"/>
              </a:ext>
            </a:extLst>
          </p:cNvPr>
          <p:cNvSpPr>
            <a:spLocks noGrp="1"/>
          </p:cNvSpPr>
          <p:nvPr>
            <p:ph type="pic" sz="quarter" idx="10"/>
          </p:nvPr>
        </p:nvSpPr>
        <p:spPr>
          <a:xfrm>
            <a:off x="0" y="0"/>
            <a:ext cx="3262313" cy="6288505"/>
          </a:xfrm>
          <a:prstGeom prst="rect">
            <a:avLst/>
          </a:prstGeom>
        </p:spPr>
        <p:txBody>
          <a:bodyPr/>
          <a:lstStyle/>
          <a:p>
            <a:r>
              <a:rPr lang="en-GB"/>
              <a:t>Click icon to add picture</a:t>
            </a:r>
            <a:endParaRPr lang="en-US"/>
          </a:p>
        </p:txBody>
      </p:sp>
    </p:spTree>
    <p:extLst>
      <p:ext uri="{BB962C8B-B14F-4D97-AF65-F5344CB8AC3E}">
        <p14:creationId xmlns:p14="http://schemas.microsoft.com/office/powerpoint/2010/main" val="401936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x content with icons">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E4B378C-0654-A141-A621-5A30419902D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3262313" cy="6288506"/>
          </a:xfrm>
          <a:prstGeom prst="rect">
            <a:avLst/>
          </a:prstGeom>
        </p:spPr>
      </p:pic>
      <p:sp>
        <p:nvSpPr>
          <p:cNvPr id="2" name="Title 1">
            <a:extLst>
              <a:ext uri="{FF2B5EF4-FFF2-40B4-BE49-F238E27FC236}">
                <a16:creationId xmlns:a16="http://schemas.microsoft.com/office/drawing/2014/main" id="{47FA996B-9C18-B94F-A8B9-02C7CF57A908}"/>
              </a:ext>
            </a:extLst>
          </p:cNvPr>
          <p:cNvSpPr>
            <a:spLocks noGrp="1"/>
          </p:cNvSpPr>
          <p:nvPr>
            <p:ph type="title"/>
          </p:nvPr>
        </p:nvSpPr>
        <p:spPr>
          <a:xfrm>
            <a:off x="3581811" y="365125"/>
            <a:ext cx="7771989" cy="1325563"/>
          </a:xfrm>
        </p:spPr>
        <p:txBody>
          <a:bodyPr anchor="t">
            <a:normAutofit/>
          </a:bodyPr>
          <a:lstStyle>
            <a:lvl1pPr>
              <a:defRPr sz="4400" b="1"/>
            </a:lvl1pPr>
          </a:lstStyle>
          <a:p>
            <a:r>
              <a:rPr lang="en-GB"/>
              <a:t>Click to edit Master title style</a:t>
            </a:r>
            <a:endParaRPr lang="en-US" dirty="0"/>
          </a:p>
        </p:txBody>
      </p:sp>
      <p:sp>
        <p:nvSpPr>
          <p:cNvPr id="9" name="Picture Placeholder 8">
            <a:extLst>
              <a:ext uri="{FF2B5EF4-FFF2-40B4-BE49-F238E27FC236}">
                <a16:creationId xmlns:a16="http://schemas.microsoft.com/office/drawing/2014/main" id="{54E265F6-8EFB-AB4E-9ACE-3DD2CC4BC777}"/>
              </a:ext>
            </a:extLst>
          </p:cNvPr>
          <p:cNvSpPr>
            <a:spLocks noGrp="1"/>
          </p:cNvSpPr>
          <p:nvPr>
            <p:ph type="pic" sz="quarter" idx="10"/>
          </p:nvPr>
        </p:nvSpPr>
        <p:spPr>
          <a:xfrm>
            <a:off x="0" y="0"/>
            <a:ext cx="3262313" cy="6288505"/>
          </a:xfrm>
          <a:prstGeom prst="rect">
            <a:avLst/>
          </a:prstGeom>
        </p:spPr>
        <p:txBody>
          <a:bodyPr/>
          <a:lstStyle/>
          <a:p>
            <a:r>
              <a:rPr lang="en-GB"/>
              <a:t>Click icon to add picture</a:t>
            </a:r>
            <a:endParaRPr lang="en-US"/>
          </a:p>
        </p:txBody>
      </p:sp>
      <p:sp>
        <p:nvSpPr>
          <p:cNvPr id="5" name="Text Placeholder 4">
            <a:extLst>
              <a:ext uri="{FF2B5EF4-FFF2-40B4-BE49-F238E27FC236}">
                <a16:creationId xmlns:a16="http://schemas.microsoft.com/office/drawing/2014/main" id="{8AA69A3E-E127-3A42-A8C5-BB409E99A83B}"/>
              </a:ext>
            </a:extLst>
          </p:cNvPr>
          <p:cNvSpPr>
            <a:spLocks noGrp="1"/>
          </p:cNvSpPr>
          <p:nvPr>
            <p:ph type="body" sz="quarter" idx="11"/>
          </p:nvPr>
        </p:nvSpPr>
        <p:spPr>
          <a:xfrm>
            <a:off x="4940011" y="2192408"/>
            <a:ext cx="6413789" cy="436130"/>
          </a:xfrm>
        </p:spPr>
        <p:txBody>
          <a:bodyPr/>
          <a:lstStyle>
            <a:lvl1pPr marL="0" indent="0">
              <a:buNone/>
              <a:defRPr/>
            </a:lvl1pPr>
          </a:lstStyle>
          <a:p>
            <a:pPr lvl="0"/>
            <a:r>
              <a:rPr lang="en-GB"/>
              <a:t>Click to edit Master text styles</a:t>
            </a:r>
          </a:p>
        </p:txBody>
      </p:sp>
      <p:sp>
        <p:nvSpPr>
          <p:cNvPr id="8" name="Picture Placeholder 7">
            <a:extLst>
              <a:ext uri="{FF2B5EF4-FFF2-40B4-BE49-F238E27FC236}">
                <a16:creationId xmlns:a16="http://schemas.microsoft.com/office/drawing/2014/main" id="{9E4508A7-6A0B-074D-AE23-83356EA1CCE1}"/>
              </a:ext>
            </a:extLst>
          </p:cNvPr>
          <p:cNvSpPr>
            <a:spLocks noGrp="1"/>
          </p:cNvSpPr>
          <p:nvPr>
            <p:ph type="pic" sz="quarter" idx="12" hasCustomPrompt="1"/>
          </p:nvPr>
        </p:nvSpPr>
        <p:spPr>
          <a:xfrm>
            <a:off x="3581400" y="1890712"/>
            <a:ext cx="1039524" cy="1039523"/>
          </a:xfrm>
        </p:spPr>
        <p:txBody>
          <a:bodyPr/>
          <a:lstStyle>
            <a:lvl1pPr marL="0" indent="0">
              <a:buNone/>
              <a:defRPr/>
            </a:lvl1pPr>
          </a:lstStyle>
          <a:p>
            <a:r>
              <a:rPr lang="en-US" dirty="0"/>
              <a:t>icon</a:t>
            </a:r>
          </a:p>
        </p:txBody>
      </p:sp>
      <p:sp>
        <p:nvSpPr>
          <p:cNvPr id="10" name="Picture Placeholder 7">
            <a:extLst>
              <a:ext uri="{FF2B5EF4-FFF2-40B4-BE49-F238E27FC236}">
                <a16:creationId xmlns:a16="http://schemas.microsoft.com/office/drawing/2014/main" id="{439AC4B0-311F-1143-B603-DABEABCACD04}"/>
              </a:ext>
            </a:extLst>
          </p:cNvPr>
          <p:cNvSpPr>
            <a:spLocks noGrp="1"/>
          </p:cNvSpPr>
          <p:nvPr>
            <p:ph type="pic" sz="quarter" idx="13" hasCustomPrompt="1"/>
          </p:nvPr>
        </p:nvSpPr>
        <p:spPr>
          <a:xfrm>
            <a:off x="3581400" y="3366221"/>
            <a:ext cx="1039524" cy="1039523"/>
          </a:xfrm>
        </p:spPr>
        <p:txBody>
          <a:bodyPr/>
          <a:lstStyle>
            <a:lvl1pPr marL="0" indent="0">
              <a:buNone/>
              <a:defRPr/>
            </a:lvl1pPr>
          </a:lstStyle>
          <a:p>
            <a:r>
              <a:rPr lang="en-US" dirty="0"/>
              <a:t>icon</a:t>
            </a:r>
          </a:p>
        </p:txBody>
      </p:sp>
      <p:sp>
        <p:nvSpPr>
          <p:cNvPr id="13" name="Text Placeholder 4">
            <a:extLst>
              <a:ext uri="{FF2B5EF4-FFF2-40B4-BE49-F238E27FC236}">
                <a16:creationId xmlns:a16="http://schemas.microsoft.com/office/drawing/2014/main" id="{B3D6557C-0EBD-384B-BEBD-738BE059268D}"/>
              </a:ext>
            </a:extLst>
          </p:cNvPr>
          <p:cNvSpPr>
            <a:spLocks noGrp="1"/>
          </p:cNvSpPr>
          <p:nvPr>
            <p:ph type="body" sz="quarter" idx="14"/>
          </p:nvPr>
        </p:nvSpPr>
        <p:spPr>
          <a:xfrm>
            <a:off x="4940011" y="3667917"/>
            <a:ext cx="6413789" cy="436130"/>
          </a:xfrm>
        </p:spPr>
        <p:txBody>
          <a:bodyPr/>
          <a:lstStyle>
            <a:lvl1pPr marL="0" indent="0">
              <a:buNone/>
              <a:defRPr/>
            </a:lvl1pPr>
          </a:lstStyle>
          <a:p>
            <a:pPr lvl="0"/>
            <a:r>
              <a:rPr lang="en-GB"/>
              <a:t>Click to edit Master text styles</a:t>
            </a:r>
          </a:p>
        </p:txBody>
      </p:sp>
      <p:sp>
        <p:nvSpPr>
          <p:cNvPr id="14" name="Picture Placeholder 7">
            <a:extLst>
              <a:ext uri="{FF2B5EF4-FFF2-40B4-BE49-F238E27FC236}">
                <a16:creationId xmlns:a16="http://schemas.microsoft.com/office/drawing/2014/main" id="{75D51898-C867-D44F-BCEC-1A6B39AF3255}"/>
              </a:ext>
            </a:extLst>
          </p:cNvPr>
          <p:cNvSpPr>
            <a:spLocks noGrp="1"/>
          </p:cNvSpPr>
          <p:nvPr>
            <p:ph type="pic" sz="quarter" idx="15" hasCustomPrompt="1"/>
          </p:nvPr>
        </p:nvSpPr>
        <p:spPr>
          <a:xfrm>
            <a:off x="3581400" y="4841730"/>
            <a:ext cx="1039524" cy="1039523"/>
          </a:xfrm>
        </p:spPr>
        <p:txBody>
          <a:bodyPr/>
          <a:lstStyle>
            <a:lvl1pPr marL="0" indent="0">
              <a:buNone/>
              <a:defRPr/>
            </a:lvl1pPr>
          </a:lstStyle>
          <a:p>
            <a:r>
              <a:rPr lang="en-US" dirty="0"/>
              <a:t>icon</a:t>
            </a:r>
          </a:p>
        </p:txBody>
      </p:sp>
      <p:sp>
        <p:nvSpPr>
          <p:cNvPr id="15" name="Text Placeholder 4">
            <a:extLst>
              <a:ext uri="{FF2B5EF4-FFF2-40B4-BE49-F238E27FC236}">
                <a16:creationId xmlns:a16="http://schemas.microsoft.com/office/drawing/2014/main" id="{042D2E1A-3AC7-9C48-BB7B-452D6F971D2E}"/>
              </a:ext>
            </a:extLst>
          </p:cNvPr>
          <p:cNvSpPr>
            <a:spLocks noGrp="1"/>
          </p:cNvSpPr>
          <p:nvPr>
            <p:ph type="body" sz="quarter" idx="16"/>
          </p:nvPr>
        </p:nvSpPr>
        <p:spPr>
          <a:xfrm>
            <a:off x="4940011" y="5143426"/>
            <a:ext cx="6413789" cy="436130"/>
          </a:xfrm>
        </p:spPr>
        <p:txBody>
          <a:bodyPr/>
          <a:lstStyle>
            <a:lvl1pPr marL="0" indent="0">
              <a:buNone/>
              <a:defRPr/>
            </a:lvl1pPr>
          </a:lstStyle>
          <a:p>
            <a:pPr lvl="0"/>
            <a:r>
              <a:rPr lang="en-GB"/>
              <a:t>Click to edit Master text styles</a:t>
            </a:r>
          </a:p>
        </p:txBody>
      </p:sp>
    </p:spTree>
    <p:extLst>
      <p:ext uri="{BB962C8B-B14F-4D97-AF65-F5344CB8AC3E}">
        <p14:creationId xmlns:p14="http://schemas.microsoft.com/office/powerpoint/2010/main" val="2223732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page picture with text - left">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AA2C49-F5A0-7943-B5E0-5BF7916D071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1"/>
          <a:stretch/>
        </p:blipFill>
        <p:spPr>
          <a:xfrm>
            <a:off x="0" y="-1"/>
            <a:ext cx="12192000" cy="6288506"/>
          </a:xfrm>
          <a:prstGeom prst="rect">
            <a:avLst/>
          </a:prstGeom>
        </p:spPr>
      </p:pic>
      <p:sp>
        <p:nvSpPr>
          <p:cNvPr id="3" name="Picture Placeholder 2">
            <a:extLst>
              <a:ext uri="{FF2B5EF4-FFF2-40B4-BE49-F238E27FC236}">
                <a16:creationId xmlns:a16="http://schemas.microsoft.com/office/drawing/2014/main" id="{772F6447-F059-4745-9987-A8D35ACEC49C}"/>
              </a:ext>
            </a:extLst>
          </p:cNvPr>
          <p:cNvSpPr>
            <a:spLocks noGrp="1"/>
          </p:cNvSpPr>
          <p:nvPr>
            <p:ph type="pic" sz="quarter" idx="10"/>
          </p:nvPr>
        </p:nvSpPr>
        <p:spPr>
          <a:xfrm>
            <a:off x="0" y="0"/>
            <a:ext cx="12192000" cy="6289675"/>
          </a:xfrm>
          <a:prstGeom prst="rect">
            <a:avLst/>
          </a:prstGeom>
          <a:noFill/>
        </p:spPr>
        <p:txBody>
          <a:bodyPr/>
          <a:lstStyle/>
          <a:p>
            <a:r>
              <a:rPr lang="en-GB"/>
              <a:t>Click icon to add picture</a:t>
            </a:r>
            <a:endParaRPr lang="en-US" dirty="0"/>
          </a:p>
        </p:txBody>
      </p:sp>
      <p:sp>
        <p:nvSpPr>
          <p:cNvPr id="17" name="Text Placeholder 16">
            <a:extLst>
              <a:ext uri="{FF2B5EF4-FFF2-40B4-BE49-F238E27FC236}">
                <a16:creationId xmlns:a16="http://schemas.microsoft.com/office/drawing/2014/main" id="{4895EC5E-60FC-444A-B592-97D75D47206D}"/>
              </a:ext>
            </a:extLst>
          </p:cNvPr>
          <p:cNvSpPr>
            <a:spLocks noGrp="1"/>
          </p:cNvSpPr>
          <p:nvPr>
            <p:ph type="body" sz="quarter" idx="11"/>
          </p:nvPr>
        </p:nvSpPr>
        <p:spPr>
          <a:xfrm>
            <a:off x="0" y="0"/>
            <a:ext cx="5870027" cy="6289675"/>
          </a:xfrm>
          <a:gradFill>
            <a:gsLst>
              <a:gs pos="0">
                <a:schemeClr val="tx1">
                  <a:alpha val="65000"/>
                </a:schemeClr>
              </a:gs>
              <a:gs pos="71000">
                <a:srgbClr val="000000">
                  <a:alpha val="30000"/>
                </a:srgbClr>
              </a:gs>
              <a:gs pos="100000">
                <a:schemeClr val="tx1">
                  <a:alpha val="0"/>
                </a:schemeClr>
              </a:gs>
            </a:gsLst>
            <a:lin ang="0" scaled="0"/>
          </a:gradFill>
        </p:spPr>
        <p:txBody>
          <a:bodyPr/>
          <a:lstStyle>
            <a:lvl1pPr marL="0" indent="0">
              <a:buFontTx/>
              <a:buNone/>
              <a:defRPr>
                <a:solidFill>
                  <a:schemeClr val="tx1">
                    <a:alpha val="0"/>
                  </a:schemeClr>
                </a:solidFill>
              </a:defRPr>
            </a:lvl1pPr>
            <a:lvl2pPr marL="457200" indent="0">
              <a:buNone/>
              <a:defRPr/>
            </a:lvl2pPr>
          </a:lstStyle>
          <a:p>
            <a:pPr lvl="0"/>
            <a:r>
              <a:rPr lang="en-GB"/>
              <a:t>Click to edit Master text styles</a:t>
            </a:r>
          </a:p>
        </p:txBody>
      </p:sp>
      <p:sp>
        <p:nvSpPr>
          <p:cNvPr id="5" name="Content Placeholder 2">
            <a:extLst>
              <a:ext uri="{FF2B5EF4-FFF2-40B4-BE49-F238E27FC236}">
                <a16:creationId xmlns:a16="http://schemas.microsoft.com/office/drawing/2014/main" id="{1FC49F0A-B592-F84D-8FC6-E14D537221DA}"/>
              </a:ext>
            </a:extLst>
          </p:cNvPr>
          <p:cNvSpPr>
            <a:spLocks noGrp="1"/>
          </p:cNvSpPr>
          <p:nvPr>
            <p:ph idx="1"/>
          </p:nvPr>
        </p:nvSpPr>
        <p:spPr>
          <a:xfrm>
            <a:off x="838200" y="1825625"/>
            <a:ext cx="5031827" cy="435133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stStyle>
          <a:p>
            <a:pPr lvl="0"/>
            <a:r>
              <a:rPr lang="en-GB"/>
              <a:t>Click to edit Master text styles</a:t>
            </a:r>
          </a:p>
          <a:p>
            <a:pPr lvl="1"/>
            <a:r>
              <a:rPr lang="en-GB"/>
              <a:t>Second level</a:t>
            </a:r>
          </a:p>
        </p:txBody>
      </p:sp>
      <p:sp>
        <p:nvSpPr>
          <p:cNvPr id="4" name="Title 1">
            <a:extLst>
              <a:ext uri="{FF2B5EF4-FFF2-40B4-BE49-F238E27FC236}">
                <a16:creationId xmlns:a16="http://schemas.microsoft.com/office/drawing/2014/main" id="{807888F7-1C11-9B40-8DDF-4C7DDAD75E09}"/>
              </a:ext>
            </a:extLst>
          </p:cNvPr>
          <p:cNvSpPr>
            <a:spLocks noGrp="1"/>
          </p:cNvSpPr>
          <p:nvPr>
            <p:ph type="title"/>
          </p:nvPr>
        </p:nvSpPr>
        <p:spPr>
          <a:xfrm>
            <a:off x="838200" y="365125"/>
            <a:ext cx="5031827" cy="1325563"/>
          </a:xfrm>
        </p:spPr>
        <p:txBody>
          <a:bodyPr anchor="t"/>
          <a:lstStyle>
            <a:lvl1pPr>
              <a:defRPr b="1">
                <a:solidFill>
                  <a:schemeClr val="bg1"/>
                </a:solidFill>
              </a:defRPr>
            </a:lvl1pPr>
          </a:lstStyle>
          <a:p>
            <a:r>
              <a:rPr lang="en-GB"/>
              <a:t>Click to edit Master title style</a:t>
            </a:r>
            <a:endParaRPr lang="en-US" dirty="0"/>
          </a:p>
        </p:txBody>
      </p:sp>
    </p:spTree>
    <p:extLst>
      <p:ext uri="{BB962C8B-B14F-4D97-AF65-F5344CB8AC3E}">
        <p14:creationId xmlns:p14="http://schemas.microsoft.com/office/powerpoint/2010/main" val="333079874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page picture with text - right">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94B4EB-8AF2-AB49-8EE9-71605A87802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1"/>
          <a:stretch/>
        </p:blipFill>
        <p:spPr>
          <a:xfrm>
            <a:off x="0" y="-1"/>
            <a:ext cx="12192000" cy="6288506"/>
          </a:xfrm>
          <a:prstGeom prst="rect">
            <a:avLst/>
          </a:prstGeom>
        </p:spPr>
      </p:pic>
      <p:sp>
        <p:nvSpPr>
          <p:cNvPr id="3" name="Picture Placeholder 2">
            <a:extLst>
              <a:ext uri="{FF2B5EF4-FFF2-40B4-BE49-F238E27FC236}">
                <a16:creationId xmlns:a16="http://schemas.microsoft.com/office/drawing/2014/main" id="{772F6447-F059-4745-9987-A8D35ACEC49C}"/>
              </a:ext>
            </a:extLst>
          </p:cNvPr>
          <p:cNvSpPr>
            <a:spLocks noGrp="1"/>
          </p:cNvSpPr>
          <p:nvPr>
            <p:ph type="pic" sz="quarter" idx="10"/>
          </p:nvPr>
        </p:nvSpPr>
        <p:spPr>
          <a:xfrm>
            <a:off x="0" y="0"/>
            <a:ext cx="12192000" cy="6289675"/>
          </a:xfrm>
          <a:prstGeom prst="rect">
            <a:avLst/>
          </a:prstGeom>
          <a:noFill/>
        </p:spPr>
        <p:txBody>
          <a:bodyPr/>
          <a:lstStyle/>
          <a:p>
            <a:r>
              <a:rPr lang="en-GB"/>
              <a:t>Click icon to add picture</a:t>
            </a:r>
            <a:endParaRPr lang="en-US" dirty="0"/>
          </a:p>
        </p:txBody>
      </p:sp>
      <p:sp>
        <p:nvSpPr>
          <p:cNvPr id="17" name="Text Placeholder 16">
            <a:extLst>
              <a:ext uri="{FF2B5EF4-FFF2-40B4-BE49-F238E27FC236}">
                <a16:creationId xmlns:a16="http://schemas.microsoft.com/office/drawing/2014/main" id="{4895EC5E-60FC-444A-B592-97D75D47206D}"/>
              </a:ext>
            </a:extLst>
          </p:cNvPr>
          <p:cNvSpPr>
            <a:spLocks noGrp="1"/>
          </p:cNvSpPr>
          <p:nvPr>
            <p:ph type="body" sz="quarter" idx="11"/>
          </p:nvPr>
        </p:nvSpPr>
        <p:spPr>
          <a:xfrm>
            <a:off x="6321972" y="0"/>
            <a:ext cx="5870027" cy="6289675"/>
          </a:xfrm>
          <a:gradFill>
            <a:gsLst>
              <a:gs pos="0">
                <a:schemeClr val="tx1">
                  <a:alpha val="65000"/>
                </a:schemeClr>
              </a:gs>
              <a:gs pos="71000">
                <a:srgbClr val="000000">
                  <a:alpha val="30000"/>
                </a:srgbClr>
              </a:gs>
              <a:gs pos="100000">
                <a:schemeClr val="tx1">
                  <a:alpha val="0"/>
                </a:schemeClr>
              </a:gs>
            </a:gsLst>
            <a:lin ang="10800000" scaled="0"/>
          </a:gradFill>
        </p:spPr>
        <p:txBody>
          <a:bodyPr/>
          <a:lstStyle>
            <a:lvl1pPr marL="0" indent="0">
              <a:buFontTx/>
              <a:buNone/>
              <a:defRPr>
                <a:solidFill>
                  <a:schemeClr val="tx1">
                    <a:alpha val="0"/>
                  </a:schemeClr>
                </a:solidFill>
              </a:defRPr>
            </a:lvl1pPr>
            <a:lvl2pPr marL="457200" indent="0">
              <a:buNone/>
              <a:defRPr/>
            </a:lvl2pPr>
          </a:lstStyle>
          <a:p>
            <a:pPr lvl="0"/>
            <a:r>
              <a:rPr lang="en-GB"/>
              <a:t>Click to edit Master text styles</a:t>
            </a:r>
          </a:p>
        </p:txBody>
      </p:sp>
      <p:sp>
        <p:nvSpPr>
          <p:cNvPr id="5" name="Content Placeholder 2">
            <a:extLst>
              <a:ext uri="{FF2B5EF4-FFF2-40B4-BE49-F238E27FC236}">
                <a16:creationId xmlns:a16="http://schemas.microsoft.com/office/drawing/2014/main" id="{1FC49F0A-B592-F84D-8FC6-E14D537221DA}"/>
              </a:ext>
            </a:extLst>
          </p:cNvPr>
          <p:cNvSpPr>
            <a:spLocks noGrp="1"/>
          </p:cNvSpPr>
          <p:nvPr>
            <p:ph idx="1"/>
          </p:nvPr>
        </p:nvSpPr>
        <p:spPr>
          <a:xfrm>
            <a:off x="6321973" y="1825625"/>
            <a:ext cx="5031827" cy="435133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stStyle>
          <a:p>
            <a:pPr lvl="0"/>
            <a:r>
              <a:rPr lang="en-GB"/>
              <a:t>Click to edit Master text styles</a:t>
            </a:r>
          </a:p>
          <a:p>
            <a:pPr lvl="1"/>
            <a:r>
              <a:rPr lang="en-GB"/>
              <a:t>Second level</a:t>
            </a:r>
          </a:p>
        </p:txBody>
      </p:sp>
      <p:sp>
        <p:nvSpPr>
          <p:cNvPr id="4" name="Title 1">
            <a:extLst>
              <a:ext uri="{FF2B5EF4-FFF2-40B4-BE49-F238E27FC236}">
                <a16:creationId xmlns:a16="http://schemas.microsoft.com/office/drawing/2014/main" id="{807888F7-1C11-9B40-8DDF-4C7DDAD75E09}"/>
              </a:ext>
            </a:extLst>
          </p:cNvPr>
          <p:cNvSpPr>
            <a:spLocks noGrp="1"/>
          </p:cNvSpPr>
          <p:nvPr>
            <p:ph type="title"/>
          </p:nvPr>
        </p:nvSpPr>
        <p:spPr>
          <a:xfrm>
            <a:off x="6321973" y="365125"/>
            <a:ext cx="5031827" cy="1325563"/>
          </a:xfrm>
        </p:spPr>
        <p:txBody>
          <a:bodyPr anchor="t"/>
          <a:lstStyle>
            <a:lvl1pPr>
              <a:defRPr b="1">
                <a:solidFill>
                  <a:schemeClr val="bg1"/>
                </a:solidFill>
              </a:defRPr>
            </a:lvl1pPr>
          </a:lstStyle>
          <a:p>
            <a:r>
              <a:rPr lang="en-GB"/>
              <a:t>Click to edit Master title style</a:t>
            </a:r>
            <a:endParaRPr lang="en-US" dirty="0"/>
          </a:p>
        </p:txBody>
      </p:sp>
    </p:spTree>
    <p:extLst>
      <p:ext uri="{BB962C8B-B14F-4D97-AF65-F5344CB8AC3E}">
        <p14:creationId xmlns:p14="http://schemas.microsoft.com/office/powerpoint/2010/main" val="409118975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_icon_with_text">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F362CB2-1266-1644-8153-D179FC635E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1"/>
          <a:stretch/>
        </p:blipFill>
        <p:spPr>
          <a:xfrm>
            <a:off x="0" y="-1"/>
            <a:ext cx="12192000" cy="6288506"/>
          </a:xfrm>
          <a:prstGeom prst="rect">
            <a:avLst/>
          </a:prstGeom>
        </p:spPr>
      </p:pic>
      <p:sp>
        <p:nvSpPr>
          <p:cNvPr id="3" name="Picture Placeholder 2">
            <a:extLst>
              <a:ext uri="{FF2B5EF4-FFF2-40B4-BE49-F238E27FC236}">
                <a16:creationId xmlns:a16="http://schemas.microsoft.com/office/drawing/2014/main" id="{772F6447-F059-4745-9987-A8D35ACEC49C}"/>
              </a:ext>
            </a:extLst>
          </p:cNvPr>
          <p:cNvSpPr>
            <a:spLocks noGrp="1"/>
          </p:cNvSpPr>
          <p:nvPr>
            <p:ph type="pic" sz="quarter" idx="10"/>
          </p:nvPr>
        </p:nvSpPr>
        <p:spPr>
          <a:xfrm>
            <a:off x="0" y="0"/>
            <a:ext cx="12192000" cy="6289675"/>
          </a:xfrm>
          <a:prstGeom prst="rect">
            <a:avLst/>
          </a:prstGeom>
          <a:noFill/>
        </p:spPr>
        <p:txBody>
          <a:bodyPr/>
          <a:lstStyle/>
          <a:p>
            <a:r>
              <a:rPr lang="en-GB"/>
              <a:t>Click icon to add picture</a:t>
            </a:r>
            <a:endParaRPr lang="en-US" dirty="0"/>
          </a:p>
        </p:txBody>
      </p:sp>
      <p:sp>
        <p:nvSpPr>
          <p:cNvPr id="11" name="Text Placeholder 16">
            <a:extLst>
              <a:ext uri="{FF2B5EF4-FFF2-40B4-BE49-F238E27FC236}">
                <a16:creationId xmlns:a16="http://schemas.microsoft.com/office/drawing/2014/main" id="{12393D6D-E513-6346-A36F-E093BCB9F90D}"/>
              </a:ext>
            </a:extLst>
          </p:cNvPr>
          <p:cNvSpPr>
            <a:spLocks noGrp="1"/>
          </p:cNvSpPr>
          <p:nvPr>
            <p:ph type="body" sz="quarter" idx="11"/>
          </p:nvPr>
        </p:nvSpPr>
        <p:spPr>
          <a:xfrm>
            <a:off x="6321972" y="0"/>
            <a:ext cx="5870027" cy="6289675"/>
          </a:xfrm>
          <a:gradFill>
            <a:gsLst>
              <a:gs pos="0">
                <a:schemeClr val="tx1">
                  <a:alpha val="65000"/>
                </a:schemeClr>
              </a:gs>
              <a:gs pos="71000">
                <a:srgbClr val="000000">
                  <a:alpha val="30000"/>
                </a:srgbClr>
              </a:gs>
              <a:gs pos="100000">
                <a:schemeClr val="tx1">
                  <a:alpha val="0"/>
                </a:schemeClr>
              </a:gs>
            </a:gsLst>
            <a:lin ang="10800000" scaled="0"/>
          </a:gradFill>
        </p:spPr>
        <p:txBody>
          <a:bodyPr/>
          <a:lstStyle>
            <a:lvl1pPr marL="0" indent="0">
              <a:buFontTx/>
              <a:buNone/>
              <a:defRPr>
                <a:solidFill>
                  <a:schemeClr val="tx1">
                    <a:alpha val="0"/>
                  </a:schemeClr>
                </a:solidFill>
              </a:defRPr>
            </a:lvl1pPr>
            <a:lvl2pPr marL="457200" indent="0">
              <a:buNone/>
              <a:defRPr/>
            </a:lvl2pPr>
          </a:lstStyle>
          <a:p>
            <a:pPr lvl="0"/>
            <a:r>
              <a:rPr lang="en-GB"/>
              <a:t>Click to edit Master text styles</a:t>
            </a:r>
          </a:p>
        </p:txBody>
      </p:sp>
      <p:sp>
        <p:nvSpPr>
          <p:cNvPr id="12" name="Title 1">
            <a:extLst>
              <a:ext uri="{FF2B5EF4-FFF2-40B4-BE49-F238E27FC236}">
                <a16:creationId xmlns:a16="http://schemas.microsoft.com/office/drawing/2014/main" id="{0AE83C9B-57DC-994F-AADB-7A19BDBFC8FE}"/>
              </a:ext>
            </a:extLst>
          </p:cNvPr>
          <p:cNvSpPr>
            <a:spLocks noGrp="1"/>
          </p:cNvSpPr>
          <p:nvPr>
            <p:ph type="title"/>
          </p:nvPr>
        </p:nvSpPr>
        <p:spPr>
          <a:xfrm>
            <a:off x="6321973" y="932779"/>
            <a:ext cx="5031827" cy="4389120"/>
          </a:xfrm>
        </p:spPr>
        <p:txBody>
          <a:bodyPr/>
          <a:lstStyle>
            <a:lvl1pPr>
              <a:defRPr>
                <a:solidFill>
                  <a:schemeClr val="bg1"/>
                </a:solidFill>
              </a:defRPr>
            </a:lvl1pPr>
          </a:lstStyle>
          <a:p>
            <a:r>
              <a:rPr lang="en-GB"/>
              <a:t>Click to edit Master title style</a:t>
            </a:r>
            <a:endParaRPr lang="en-US" dirty="0"/>
          </a:p>
        </p:txBody>
      </p:sp>
      <p:sp>
        <p:nvSpPr>
          <p:cNvPr id="4" name="Picture Placeholder 3">
            <a:extLst>
              <a:ext uri="{FF2B5EF4-FFF2-40B4-BE49-F238E27FC236}">
                <a16:creationId xmlns:a16="http://schemas.microsoft.com/office/drawing/2014/main" id="{53D476B3-3072-344F-815C-1D2E9E0AD4C1}"/>
              </a:ext>
            </a:extLst>
          </p:cNvPr>
          <p:cNvSpPr>
            <a:spLocks noGrp="1"/>
          </p:cNvSpPr>
          <p:nvPr>
            <p:ph type="pic" sz="quarter" idx="12"/>
          </p:nvPr>
        </p:nvSpPr>
        <p:spPr>
          <a:xfrm>
            <a:off x="813891" y="1405464"/>
            <a:ext cx="3443749" cy="3443749"/>
          </a:xfrm>
        </p:spPr>
        <p:txBody>
          <a:bodyPr/>
          <a:lstStyle/>
          <a:p>
            <a:r>
              <a:rPr lang="en-GB"/>
              <a:t>Click icon to add picture</a:t>
            </a:r>
            <a:endParaRPr lang="en-US"/>
          </a:p>
        </p:txBody>
      </p:sp>
    </p:spTree>
    <p:extLst>
      <p:ext uri="{BB962C8B-B14F-4D97-AF65-F5344CB8AC3E}">
        <p14:creationId xmlns:p14="http://schemas.microsoft.com/office/powerpoint/2010/main" val="303989657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393E1B-DB40-8142-B119-B5CFC66BBFF2}"/>
              </a:ext>
            </a:extLst>
          </p:cNvPr>
          <p:cNvSpPr>
            <a:spLocks noGrp="1"/>
          </p:cNvSpPr>
          <p:nvPr>
            <p:ph type="title"/>
          </p:nvPr>
        </p:nvSpPr>
        <p:spPr>
          <a:xfrm>
            <a:off x="838200" y="365125"/>
            <a:ext cx="10515600" cy="1325563"/>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09C212D8-F5CE-F641-8552-7CA07D036F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endParaRPr lang="en-US" dirty="0"/>
          </a:p>
        </p:txBody>
      </p:sp>
      <p:sp>
        <p:nvSpPr>
          <p:cNvPr id="7" name="Rectangle 6">
            <a:extLst>
              <a:ext uri="{FF2B5EF4-FFF2-40B4-BE49-F238E27FC236}">
                <a16:creationId xmlns:a16="http://schemas.microsoft.com/office/drawing/2014/main" id="{2115868D-E38D-4546-B1C5-ED4891CC4106}"/>
              </a:ext>
            </a:extLst>
          </p:cNvPr>
          <p:cNvSpPr/>
          <p:nvPr userDrawn="1"/>
        </p:nvSpPr>
        <p:spPr>
          <a:xfrm>
            <a:off x="0" y="6287414"/>
            <a:ext cx="12192000" cy="570586"/>
          </a:xfrm>
          <a:prstGeom prst="rect">
            <a:avLst/>
          </a:prstGeom>
          <a:solidFill>
            <a:srgbClr val="368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E6753197-B76A-CA45-9BFD-45A01F756989}"/>
              </a:ext>
            </a:extLst>
          </p:cNvPr>
          <p:cNvSpPr txBox="1"/>
          <p:nvPr userDrawn="1"/>
        </p:nvSpPr>
        <p:spPr>
          <a:xfrm>
            <a:off x="271022" y="6434206"/>
            <a:ext cx="1608325" cy="276999"/>
          </a:xfrm>
          <a:prstGeom prst="rect">
            <a:avLst/>
          </a:prstGeom>
          <a:noFill/>
        </p:spPr>
        <p:txBody>
          <a:bodyPr wrap="none" rtlCol="0">
            <a:spAutoFit/>
          </a:bodyPr>
          <a:lstStyle/>
          <a:p>
            <a:pPr algn="l">
              <a:spcAft>
                <a:spcPts val="300"/>
              </a:spcAft>
            </a:pPr>
            <a:r>
              <a:rPr lang="en-GB" sz="1200" b="1" dirty="0">
                <a:solidFill>
                  <a:schemeClr val="bg1"/>
                </a:solidFill>
              </a:rPr>
              <a:t>KNOWLEDGE FOR LIFE</a:t>
            </a:r>
          </a:p>
        </p:txBody>
      </p:sp>
      <p:pic>
        <p:nvPicPr>
          <p:cNvPr id="5" name="Picture 4">
            <a:extLst>
              <a:ext uri="{FF2B5EF4-FFF2-40B4-BE49-F238E27FC236}">
                <a16:creationId xmlns:a16="http://schemas.microsoft.com/office/drawing/2014/main" id="{018538C8-66CA-684D-B80E-0E0121E07712}"/>
              </a:ext>
            </a:extLst>
          </p:cNvPr>
          <p:cNvPicPr>
            <a:picLocks noChangeAspect="1"/>
          </p:cNvPicPr>
          <p:nvPr userDrawn="1"/>
        </p:nvPicPr>
        <p:blipFill>
          <a:blip r:embed="rId23" cstate="screen">
            <a:extLst>
              <a:ext uri="{28A0092B-C50C-407E-A947-70E740481C1C}">
                <a14:useLocalDpi xmlns:a14="http://schemas.microsoft.com/office/drawing/2010/main"/>
              </a:ext>
            </a:extLst>
          </a:blip>
          <a:srcRect/>
          <a:stretch/>
        </p:blipFill>
        <p:spPr>
          <a:xfrm>
            <a:off x="10902132" y="6434206"/>
            <a:ext cx="952606" cy="276999"/>
          </a:xfrm>
          <a:prstGeom prst="rect">
            <a:avLst/>
          </a:prstGeom>
        </p:spPr>
      </p:pic>
    </p:spTree>
    <p:extLst>
      <p:ext uri="{BB962C8B-B14F-4D97-AF65-F5344CB8AC3E}">
        <p14:creationId xmlns:p14="http://schemas.microsoft.com/office/powerpoint/2010/main" val="4230014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6" r:id="rId5"/>
    <p:sldLayoutId id="2147483657" r:id="rId6"/>
    <p:sldLayoutId id="2147483659" r:id="rId7"/>
    <p:sldLayoutId id="2147483660" r:id="rId8"/>
    <p:sldLayoutId id="2147483662" r:id="rId9"/>
    <p:sldLayoutId id="2147483667" r:id="rId10"/>
    <p:sldLayoutId id="2147483668" r:id="rId11"/>
    <p:sldLayoutId id="2147483677" r:id="rId12"/>
    <p:sldLayoutId id="2147483676" r:id="rId13"/>
    <p:sldLayoutId id="2147483678" r:id="rId14"/>
    <p:sldLayoutId id="2147483669" r:id="rId15"/>
    <p:sldLayoutId id="2147483670" r:id="rId16"/>
    <p:sldLayoutId id="2147483671" r:id="rId17"/>
    <p:sldLayoutId id="2147483672" r:id="rId18"/>
    <p:sldLayoutId id="2147483673" r:id="rId19"/>
    <p:sldLayoutId id="2147483679" r:id="rId20"/>
    <p:sldLayoutId id="2147483674" r:id="rId2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Clr>
          <a:schemeClr val="tx2"/>
        </a:buClr>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5.jpeg"/><Relationship Id="rId7" Type="http://schemas.openxmlformats.org/officeDocument/2006/relationships/image" Target="../media/image79.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8.png"/><Relationship Id="rId5" Type="http://schemas.openxmlformats.org/officeDocument/2006/relationships/image" Target="../media/image77.svg"/><Relationship Id="rId4" Type="http://schemas.openxmlformats.org/officeDocument/2006/relationships/image" Target="../media/image76.png"/></Relationships>
</file>

<file path=ppt/slides/_rels/slide10.xml.rels><?xml version="1.0" encoding="UTF-8" standalone="yes"?>
<Relationships xmlns="http://schemas.openxmlformats.org/package/2006/relationships"><Relationship Id="rId3" Type="http://schemas.openxmlformats.org/officeDocument/2006/relationships/image" Target="../media/image80.jpeg"/><Relationship Id="rId7" Type="http://schemas.openxmlformats.org/officeDocument/2006/relationships/image" Target="../media/image84.svg"/><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image" Target="../media/image83.png"/><Relationship Id="rId5" Type="http://schemas.openxmlformats.org/officeDocument/2006/relationships/image" Target="../media/image82.svg"/><Relationship Id="rId4" Type="http://schemas.openxmlformats.org/officeDocument/2006/relationships/image" Target="../media/image81.png"/></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image" Target="../media/image80.jpeg"/><Relationship Id="rId7" Type="http://schemas.openxmlformats.org/officeDocument/2006/relationships/image" Target="../media/image84.svg"/><Relationship Id="rId12"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image" Target="../media/image83.png"/><Relationship Id="rId11" Type="http://schemas.openxmlformats.org/officeDocument/2006/relationships/diagramColors" Target="../diagrams/colors5.xml"/><Relationship Id="rId5" Type="http://schemas.openxmlformats.org/officeDocument/2006/relationships/image" Target="../media/image82.svg"/><Relationship Id="rId10" Type="http://schemas.openxmlformats.org/officeDocument/2006/relationships/diagramQuickStyle" Target="../diagrams/quickStyle5.xml"/><Relationship Id="rId4" Type="http://schemas.openxmlformats.org/officeDocument/2006/relationships/image" Target="../media/image81.png"/><Relationship Id="rId9"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image" Target="../media/image80.jpeg"/><Relationship Id="rId7" Type="http://schemas.openxmlformats.org/officeDocument/2006/relationships/image" Target="../media/image84.svg"/><Relationship Id="rId12"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image" Target="../media/image83.png"/><Relationship Id="rId11" Type="http://schemas.openxmlformats.org/officeDocument/2006/relationships/diagramColors" Target="../diagrams/colors6.xml"/><Relationship Id="rId5" Type="http://schemas.openxmlformats.org/officeDocument/2006/relationships/image" Target="../media/image82.svg"/><Relationship Id="rId10" Type="http://schemas.openxmlformats.org/officeDocument/2006/relationships/diagramQuickStyle" Target="../diagrams/quickStyle6.xml"/><Relationship Id="rId4" Type="http://schemas.openxmlformats.org/officeDocument/2006/relationships/image" Target="../media/image81.png"/><Relationship Id="rId9"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image" Target="../media/image80.jpeg"/><Relationship Id="rId7" Type="http://schemas.openxmlformats.org/officeDocument/2006/relationships/image" Target="../media/image84.svg"/><Relationship Id="rId12"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image" Target="../media/image83.png"/><Relationship Id="rId11" Type="http://schemas.openxmlformats.org/officeDocument/2006/relationships/diagramColors" Target="../diagrams/colors7.xml"/><Relationship Id="rId5" Type="http://schemas.openxmlformats.org/officeDocument/2006/relationships/image" Target="../media/image82.svg"/><Relationship Id="rId10" Type="http://schemas.openxmlformats.org/officeDocument/2006/relationships/diagramQuickStyle" Target="../diagrams/quickStyle7.xml"/><Relationship Id="rId4" Type="http://schemas.openxmlformats.org/officeDocument/2006/relationships/image" Target="../media/image81.png"/><Relationship Id="rId9"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image" Target="../media/image80.jpeg"/><Relationship Id="rId7" Type="http://schemas.openxmlformats.org/officeDocument/2006/relationships/image" Target="../media/image84.svg"/><Relationship Id="rId12"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83.png"/><Relationship Id="rId11" Type="http://schemas.openxmlformats.org/officeDocument/2006/relationships/diagramColors" Target="../diagrams/colors8.xml"/><Relationship Id="rId5" Type="http://schemas.openxmlformats.org/officeDocument/2006/relationships/image" Target="../media/image82.svg"/><Relationship Id="rId10" Type="http://schemas.openxmlformats.org/officeDocument/2006/relationships/diagramQuickStyle" Target="../diagrams/quickStyle8.xml"/><Relationship Id="rId4" Type="http://schemas.openxmlformats.org/officeDocument/2006/relationships/image" Target="../media/image81.png"/><Relationship Id="rId9"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image" Target="../media/image80.jpeg"/><Relationship Id="rId7" Type="http://schemas.openxmlformats.org/officeDocument/2006/relationships/image" Target="../media/image84.svg"/><Relationship Id="rId12"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83.png"/><Relationship Id="rId11" Type="http://schemas.openxmlformats.org/officeDocument/2006/relationships/diagramColors" Target="../diagrams/colors9.xml"/><Relationship Id="rId5" Type="http://schemas.openxmlformats.org/officeDocument/2006/relationships/image" Target="../media/image82.svg"/><Relationship Id="rId10" Type="http://schemas.openxmlformats.org/officeDocument/2006/relationships/diagramQuickStyle" Target="../diagrams/quickStyle9.xml"/><Relationship Id="rId4" Type="http://schemas.openxmlformats.org/officeDocument/2006/relationships/image" Target="../media/image81.png"/><Relationship Id="rId9"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80.jpeg"/><Relationship Id="rId7" Type="http://schemas.openxmlformats.org/officeDocument/2006/relationships/image" Target="../media/image84.svg"/><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image" Target="../media/image83.png"/><Relationship Id="rId5" Type="http://schemas.openxmlformats.org/officeDocument/2006/relationships/image" Target="../media/image82.svg"/><Relationship Id="rId4" Type="http://schemas.openxmlformats.org/officeDocument/2006/relationships/image" Target="../media/image81.png"/></Relationships>
</file>

<file path=ppt/slides/_rels/slide17.xml.rels><?xml version="1.0" encoding="UTF-8" standalone="yes"?>
<Relationships xmlns="http://schemas.openxmlformats.org/package/2006/relationships"><Relationship Id="rId3" Type="http://schemas.openxmlformats.org/officeDocument/2006/relationships/image" Target="../media/image80.jpeg"/><Relationship Id="rId7" Type="http://schemas.openxmlformats.org/officeDocument/2006/relationships/image" Target="../media/image84.svg"/><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image" Target="../media/image83.png"/><Relationship Id="rId5" Type="http://schemas.openxmlformats.org/officeDocument/2006/relationships/image" Target="../media/image82.svg"/><Relationship Id="rId4" Type="http://schemas.openxmlformats.org/officeDocument/2006/relationships/image" Target="../media/image81.png"/></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image" Target="../media/image80.jpeg"/><Relationship Id="rId7" Type="http://schemas.openxmlformats.org/officeDocument/2006/relationships/image" Target="../media/image84.svg"/><Relationship Id="rId12" Type="http://schemas.microsoft.com/office/2007/relationships/diagramDrawing" Target="../diagrams/drawing10.xml"/><Relationship Id="rId2" Type="http://schemas.openxmlformats.org/officeDocument/2006/relationships/notesSlide" Target="../notesSlides/notesSlide18.xml"/><Relationship Id="rId1" Type="http://schemas.openxmlformats.org/officeDocument/2006/relationships/slideLayout" Target="../slideLayouts/slideLayout20.xml"/><Relationship Id="rId6" Type="http://schemas.openxmlformats.org/officeDocument/2006/relationships/image" Target="../media/image83.png"/><Relationship Id="rId11" Type="http://schemas.openxmlformats.org/officeDocument/2006/relationships/diagramColors" Target="../diagrams/colors10.xml"/><Relationship Id="rId5" Type="http://schemas.openxmlformats.org/officeDocument/2006/relationships/image" Target="../media/image82.svg"/><Relationship Id="rId10" Type="http://schemas.openxmlformats.org/officeDocument/2006/relationships/diagramQuickStyle" Target="../diagrams/quickStyle10.xml"/><Relationship Id="rId4" Type="http://schemas.openxmlformats.org/officeDocument/2006/relationships/image" Target="../media/image81.png"/><Relationship Id="rId9"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80.jpeg"/><Relationship Id="rId7" Type="http://schemas.openxmlformats.org/officeDocument/2006/relationships/image" Target="../media/image84.svg"/><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image" Target="../media/image83.png"/><Relationship Id="rId5" Type="http://schemas.openxmlformats.org/officeDocument/2006/relationships/image" Target="../media/image82.svg"/><Relationship Id="rId4" Type="http://schemas.openxmlformats.org/officeDocument/2006/relationships/image" Target="../media/image81.png"/></Relationships>
</file>

<file path=ppt/slides/_rels/slide2.xml.rels><?xml version="1.0" encoding="UTF-8" standalone="yes"?>
<Relationships xmlns="http://schemas.openxmlformats.org/package/2006/relationships"><Relationship Id="rId3" Type="http://schemas.openxmlformats.org/officeDocument/2006/relationships/image" Target="../media/image80.jpeg"/><Relationship Id="rId7" Type="http://schemas.openxmlformats.org/officeDocument/2006/relationships/image" Target="../media/image84.sv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83.png"/><Relationship Id="rId5" Type="http://schemas.openxmlformats.org/officeDocument/2006/relationships/image" Target="../media/image82.svg"/><Relationship Id="rId4" Type="http://schemas.openxmlformats.org/officeDocument/2006/relationships/image" Target="../media/image81.png"/></Relationships>
</file>

<file path=ppt/slides/_rels/slide20.xml.rels><?xml version="1.0" encoding="UTF-8" standalone="yes"?>
<Relationships xmlns="http://schemas.openxmlformats.org/package/2006/relationships"><Relationship Id="rId3" Type="http://schemas.openxmlformats.org/officeDocument/2006/relationships/image" Target="../media/image80.jpeg"/><Relationship Id="rId7" Type="http://schemas.openxmlformats.org/officeDocument/2006/relationships/image" Target="../media/image84.svg"/><Relationship Id="rId2" Type="http://schemas.openxmlformats.org/officeDocument/2006/relationships/notesSlide" Target="../notesSlides/notesSlide20.xml"/><Relationship Id="rId1" Type="http://schemas.openxmlformats.org/officeDocument/2006/relationships/slideLayout" Target="../slideLayouts/slideLayout20.xml"/><Relationship Id="rId6" Type="http://schemas.openxmlformats.org/officeDocument/2006/relationships/image" Target="../media/image83.png"/><Relationship Id="rId5" Type="http://schemas.openxmlformats.org/officeDocument/2006/relationships/image" Target="../media/image82.svg"/><Relationship Id="rId4" Type="http://schemas.openxmlformats.org/officeDocument/2006/relationships/image" Target="../media/image81.png"/></Relationships>
</file>

<file path=ppt/slides/_rels/slide21.xml.rels><?xml version="1.0" encoding="UTF-8" standalone="yes"?>
<Relationships xmlns="http://schemas.openxmlformats.org/package/2006/relationships"><Relationship Id="rId3" Type="http://schemas.openxmlformats.org/officeDocument/2006/relationships/image" Target="../media/image80.jpeg"/><Relationship Id="rId7" Type="http://schemas.openxmlformats.org/officeDocument/2006/relationships/image" Target="../media/image84.svg"/><Relationship Id="rId2" Type="http://schemas.openxmlformats.org/officeDocument/2006/relationships/notesSlide" Target="../notesSlides/notesSlide21.xml"/><Relationship Id="rId1" Type="http://schemas.openxmlformats.org/officeDocument/2006/relationships/slideLayout" Target="../slideLayouts/slideLayout20.xml"/><Relationship Id="rId6" Type="http://schemas.openxmlformats.org/officeDocument/2006/relationships/image" Target="../media/image83.png"/><Relationship Id="rId5" Type="http://schemas.openxmlformats.org/officeDocument/2006/relationships/image" Target="../media/image82.svg"/><Relationship Id="rId4" Type="http://schemas.openxmlformats.org/officeDocument/2006/relationships/image" Target="../media/image81.png"/></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image" Target="../media/image80.jpeg"/><Relationship Id="rId7" Type="http://schemas.openxmlformats.org/officeDocument/2006/relationships/image" Target="../media/image84.svg"/><Relationship Id="rId12" Type="http://schemas.microsoft.com/office/2007/relationships/diagramDrawing" Target="../diagrams/drawing11.xml"/><Relationship Id="rId2" Type="http://schemas.openxmlformats.org/officeDocument/2006/relationships/notesSlide" Target="../notesSlides/notesSlide22.xml"/><Relationship Id="rId1" Type="http://schemas.openxmlformats.org/officeDocument/2006/relationships/slideLayout" Target="../slideLayouts/slideLayout20.xml"/><Relationship Id="rId6" Type="http://schemas.openxmlformats.org/officeDocument/2006/relationships/image" Target="../media/image83.png"/><Relationship Id="rId11" Type="http://schemas.openxmlformats.org/officeDocument/2006/relationships/diagramColors" Target="../diagrams/colors11.xml"/><Relationship Id="rId5" Type="http://schemas.openxmlformats.org/officeDocument/2006/relationships/image" Target="../media/image82.svg"/><Relationship Id="rId10" Type="http://schemas.openxmlformats.org/officeDocument/2006/relationships/diagramQuickStyle" Target="../diagrams/quickStyle11.xml"/><Relationship Id="rId4" Type="http://schemas.openxmlformats.org/officeDocument/2006/relationships/image" Target="../media/image81.png"/><Relationship Id="rId9" Type="http://schemas.openxmlformats.org/officeDocument/2006/relationships/diagramLayout" Target="../diagrams/layout11.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image" Target="../media/image80.jpeg"/><Relationship Id="rId7" Type="http://schemas.openxmlformats.org/officeDocument/2006/relationships/image" Target="../media/image84.svg"/><Relationship Id="rId12" Type="http://schemas.microsoft.com/office/2007/relationships/diagramDrawing" Target="../diagrams/drawing12.xml"/><Relationship Id="rId2" Type="http://schemas.openxmlformats.org/officeDocument/2006/relationships/notesSlide" Target="../notesSlides/notesSlide23.xml"/><Relationship Id="rId1" Type="http://schemas.openxmlformats.org/officeDocument/2006/relationships/slideLayout" Target="../slideLayouts/slideLayout20.xml"/><Relationship Id="rId6" Type="http://schemas.openxmlformats.org/officeDocument/2006/relationships/image" Target="../media/image83.png"/><Relationship Id="rId11" Type="http://schemas.openxmlformats.org/officeDocument/2006/relationships/diagramColors" Target="../diagrams/colors12.xml"/><Relationship Id="rId5" Type="http://schemas.openxmlformats.org/officeDocument/2006/relationships/image" Target="../media/image82.svg"/><Relationship Id="rId10" Type="http://schemas.openxmlformats.org/officeDocument/2006/relationships/diagramQuickStyle" Target="../diagrams/quickStyle12.xml"/><Relationship Id="rId4" Type="http://schemas.openxmlformats.org/officeDocument/2006/relationships/image" Target="../media/image81.png"/><Relationship Id="rId9" Type="http://schemas.openxmlformats.org/officeDocument/2006/relationships/diagramLayout" Target="../diagrams/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80.jpeg"/><Relationship Id="rId7" Type="http://schemas.openxmlformats.org/officeDocument/2006/relationships/image" Target="../media/image84.sv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83.png"/><Relationship Id="rId5" Type="http://schemas.openxmlformats.org/officeDocument/2006/relationships/image" Target="../media/image82.svg"/><Relationship Id="rId4" Type="http://schemas.openxmlformats.org/officeDocument/2006/relationships/image" Target="../media/image81.png"/></Relationships>
</file>

<file path=ppt/slides/_rels/slide4.xml.rels><?xml version="1.0" encoding="UTF-8" standalone="yes"?>
<Relationships xmlns="http://schemas.openxmlformats.org/package/2006/relationships"><Relationship Id="rId3" Type="http://schemas.openxmlformats.org/officeDocument/2006/relationships/image" Target="../media/image80.jpeg"/><Relationship Id="rId7" Type="http://schemas.openxmlformats.org/officeDocument/2006/relationships/image" Target="../media/image84.sv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83.png"/><Relationship Id="rId5" Type="http://schemas.openxmlformats.org/officeDocument/2006/relationships/image" Target="../media/image82.svg"/><Relationship Id="rId4" Type="http://schemas.openxmlformats.org/officeDocument/2006/relationships/image" Target="../media/image81.png"/></Relationships>
</file>

<file path=ppt/slides/_rels/slide5.xml.rels><?xml version="1.0" encoding="UTF-8" standalone="yes"?>
<Relationships xmlns="http://schemas.openxmlformats.org/package/2006/relationships"><Relationship Id="rId3" Type="http://schemas.openxmlformats.org/officeDocument/2006/relationships/image" Target="../media/image80.jpeg"/><Relationship Id="rId7" Type="http://schemas.openxmlformats.org/officeDocument/2006/relationships/image" Target="../media/image84.sv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83.png"/><Relationship Id="rId5" Type="http://schemas.openxmlformats.org/officeDocument/2006/relationships/image" Target="../media/image82.svg"/><Relationship Id="rId4" Type="http://schemas.openxmlformats.org/officeDocument/2006/relationships/image" Target="../media/image81.png"/></Relationships>
</file>

<file path=ppt/slides/_rels/slide6.xml.rels><?xml version="1.0" encoding="UTF-8" standalone="yes"?>
<Relationships xmlns="http://schemas.openxmlformats.org/package/2006/relationships"><Relationship Id="rId3" Type="http://schemas.openxmlformats.org/officeDocument/2006/relationships/image" Target="../media/image80.jpeg"/><Relationship Id="rId7" Type="http://schemas.openxmlformats.org/officeDocument/2006/relationships/image" Target="../media/image84.sv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83.png"/><Relationship Id="rId5" Type="http://schemas.openxmlformats.org/officeDocument/2006/relationships/image" Target="../media/image82.svg"/><Relationship Id="rId4" Type="http://schemas.openxmlformats.org/officeDocument/2006/relationships/image" Target="../media/image81.png"/></Relationships>
</file>

<file path=ppt/slides/_rels/slide7.xml.rels><?xml version="1.0" encoding="UTF-8" standalone="yes"?>
<Relationships xmlns="http://schemas.openxmlformats.org/package/2006/relationships"><Relationship Id="rId3" Type="http://schemas.openxmlformats.org/officeDocument/2006/relationships/image" Target="../media/image80.jpeg"/><Relationship Id="rId7" Type="http://schemas.openxmlformats.org/officeDocument/2006/relationships/image" Target="../media/image84.svg"/><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83.png"/><Relationship Id="rId5" Type="http://schemas.openxmlformats.org/officeDocument/2006/relationships/image" Target="../media/image82.svg"/><Relationship Id="rId4" Type="http://schemas.openxmlformats.org/officeDocument/2006/relationships/image" Target="../media/image81.png"/></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diagramData" Target="../diagrams/data2.xml"/><Relationship Id="rId3" Type="http://schemas.openxmlformats.org/officeDocument/2006/relationships/image" Target="../media/image80.jpeg"/><Relationship Id="rId7" Type="http://schemas.openxmlformats.org/officeDocument/2006/relationships/image" Target="../media/image84.svg"/><Relationship Id="rId12" Type="http://schemas.microsoft.com/office/2007/relationships/diagramDrawing" Target="../diagrams/drawing1.xml"/><Relationship Id="rId17" Type="http://schemas.microsoft.com/office/2007/relationships/diagramDrawing" Target="../diagrams/drawing2.xml"/><Relationship Id="rId2" Type="http://schemas.openxmlformats.org/officeDocument/2006/relationships/notesSlide" Target="../notesSlides/notesSlide8.xml"/><Relationship Id="rId16" Type="http://schemas.openxmlformats.org/officeDocument/2006/relationships/diagramColors" Target="../diagrams/colors2.xml"/><Relationship Id="rId1" Type="http://schemas.openxmlformats.org/officeDocument/2006/relationships/slideLayout" Target="../slideLayouts/slideLayout20.xml"/><Relationship Id="rId6" Type="http://schemas.openxmlformats.org/officeDocument/2006/relationships/image" Target="../media/image83.png"/><Relationship Id="rId11" Type="http://schemas.openxmlformats.org/officeDocument/2006/relationships/diagramColors" Target="../diagrams/colors1.xml"/><Relationship Id="rId5" Type="http://schemas.openxmlformats.org/officeDocument/2006/relationships/image" Target="../media/image82.svg"/><Relationship Id="rId15" Type="http://schemas.openxmlformats.org/officeDocument/2006/relationships/diagramQuickStyle" Target="../diagrams/quickStyle2.xml"/><Relationship Id="rId10" Type="http://schemas.openxmlformats.org/officeDocument/2006/relationships/diagramQuickStyle" Target="../diagrams/quickStyle1.xml"/><Relationship Id="rId4" Type="http://schemas.openxmlformats.org/officeDocument/2006/relationships/image" Target="../media/image81.png"/><Relationship Id="rId9" Type="http://schemas.openxmlformats.org/officeDocument/2006/relationships/diagramLayout" Target="../diagrams/layout1.xml"/><Relationship Id="rId1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3" Type="http://schemas.openxmlformats.org/officeDocument/2006/relationships/image" Target="../media/image80.jpeg"/><Relationship Id="rId7" Type="http://schemas.openxmlformats.org/officeDocument/2006/relationships/image" Target="../media/image84.svg"/><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9.xml"/><Relationship Id="rId16" Type="http://schemas.openxmlformats.org/officeDocument/2006/relationships/diagramColors" Target="../diagrams/colors4.xml"/><Relationship Id="rId1" Type="http://schemas.openxmlformats.org/officeDocument/2006/relationships/slideLayout" Target="../slideLayouts/slideLayout20.xml"/><Relationship Id="rId6" Type="http://schemas.openxmlformats.org/officeDocument/2006/relationships/image" Target="../media/image83.png"/><Relationship Id="rId11" Type="http://schemas.openxmlformats.org/officeDocument/2006/relationships/diagramColors" Target="../diagrams/colors3.xml"/><Relationship Id="rId5" Type="http://schemas.openxmlformats.org/officeDocument/2006/relationships/image" Target="../media/image82.svg"/><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image" Target="../media/image81.png"/><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AECE88F-7541-4941-9B0F-8D75B4F0BFE1}"/>
              </a:ext>
            </a:extLst>
          </p:cNvPr>
          <p:cNvSpPr>
            <a:spLocks noGrp="1"/>
          </p:cNvSpPr>
          <p:nvPr>
            <p:ph type="subTitle" idx="1"/>
          </p:nvPr>
        </p:nvSpPr>
        <p:spPr/>
        <p:txBody>
          <a:bodyPr>
            <a:noAutofit/>
          </a:bodyPr>
          <a:lstStyle/>
          <a:p>
            <a:r>
              <a:rPr lang="en-GB" sz="3200" b="1" dirty="0"/>
              <a:t>CABI Pest Risk Analysis Tool</a:t>
            </a:r>
          </a:p>
        </p:txBody>
      </p:sp>
      <p:sp>
        <p:nvSpPr>
          <p:cNvPr id="4" name="Title 3">
            <a:extLst>
              <a:ext uri="{FF2B5EF4-FFF2-40B4-BE49-F238E27FC236}">
                <a16:creationId xmlns:a16="http://schemas.microsoft.com/office/drawing/2014/main" id="{CBF78479-DECC-A34B-A833-F410C52B962F}"/>
              </a:ext>
            </a:extLst>
          </p:cNvPr>
          <p:cNvSpPr>
            <a:spLocks noGrp="1"/>
          </p:cNvSpPr>
          <p:nvPr>
            <p:ph type="ctrTitle"/>
          </p:nvPr>
        </p:nvSpPr>
        <p:spPr/>
        <p:txBody>
          <a:bodyPr/>
          <a:lstStyle/>
          <a:p>
            <a:endParaRPr lang="en-US" dirty="0"/>
          </a:p>
        </p:txBody>
      </p:sp>
      <p:sp>
        <p:nvSpPr>
          <p:cNvPr id="5" name="Text Placeholder 4">
            <a:extLst>
              <a:ext uri="{FF2B5EF4-FFF2-40B4-BE49-F238E27FC236}">
                <a16:creationId xmlns:a16="http://schemas.microsoft.com/office/drawing/2014/main" id="{74D2A847-80F8-3D4F-A012-C822CC22515B}"/>
              </a:ext>
            </a:extLst>
          </p:cNvPr>
          <p:cNvSpPr>
            <a:spLocks noGrp="1"/>
          </p:cNvSpPr>
          <p:nvPr>
            <p:ph type="body" sz="quarter" idx="11"/>
          </p:nvPr>
        </p:nvSpPr>
        <p:spPr/>
        <p:txBody>
          <a:bodyPr/>
          <a:lstStyle/>
          <a:p>
            <a:r>
              <a:rPr lang="en-GB" sz="2000" b="1" dirty="0"/>
              <a:t>Guidance on risk ratings and confidence levels</a:t>
            </a:r>
          </a:p>
          <a:p>
            <a:endParaRPr lang="en-GB" sz="2000" b="1" dirty="0"/>
          </a:p>
          <a:p>
            <a:endParaRPr lang="en-US" dirty="0"/>
          </a:p>
        </p:txBody>
      </p:sp>
      <p:sp>
        <p:nvSpPr>
          <p:cNvPr id="7" name="Text Placeholder 6">
            <a:extLst>
              <a:ext uri="{FF2B5EF4-FFF2-40B4-BE49-F238E27FC236}">
                <a16:creationId xmlns:a16="http://schemas.microsoft.com/office/drawing/2014/main" id="{72D6AB8C-133C-7942-98A1-E6FDDD4526F6}"/>
              </a:ext>
            </a:extLst>
          </p:cNvPr>
          <p:cNvSpPr>
            <a:spLocks noGrp="1"/>
          </p:cNvSpPr>
          <p:nvPr>
            <p:ph type="body" sz="quarter" idx="13"/>
          </p:nvPr>
        </p:nvSpPr>
        <p:spPr/>
        <p:txBody>
          <a:bodyPr/>
          <a:lstStyle/>
          <a:p>
            <a:r>
              <a:rPr lang="en-US"/>
              <a:t>October 2021</a:t>
            </a:r>
            <a:endParaRPr lang="en-US" dirty="0"/>
          </a:p>
        </p:txBody>
      </p:sp>
      <p:pic>
        <p:nvPicPr>
          <p:cNvPr id="8" name="Picture 7">
            <a:extLst>
              <a:ext uri="{FF2B5EF4-FFF2-40B4-BE49-F238E27FC236}">
                <a16:creationId xmlns:a16="http://schemas.microsoft.com/office/drawing/2014/main" id="{29912B73-F83D-F348-8E59-D3A4B1B31C1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26181"/>
            <a:ext cx="12192000" cy="4725144"/>
          </a:xfrm>
          <a:prstGeom prst="rect">
            <a:avLst/>
          </a:prstGeom>
        </p:spPr>
      </p:pic>
      <p:grpSp>
        <p:nvGrpSpPr>
          <p:cNvPr id="12" name="Group 11">
            <a:extLst>
              <a:ext uri="{FF2B5EF4-FFF2-40B4-BE49-F238E27FC236}">
                <a16:creationId xmlns:a16="http://schemas.microsoft.com/office/drawing/2014/main" id="{2512F444-A61D-FA43-BD5B-AAC6B323D475}"/>
              </a:ext>
            </a:extLst>
          </p:cNvPr>
          <p:cNvGrpSpPr/>
          <p:nvPr/>
        </p:nvGrpSpPr>
        <p:grpSpPr>
          <a:xfrm>
            <a:off x="322888" y="68388"/>
            <a:ext cx="845489" cy="845489"/>
            <a:chOff x="9421168" y="3556381"/>
            <a:chExt cx="2834640" cy="2834640"/>
          </a:xfrm>
          <a:solidFill>
            <a:schemeClr val="bg1"/>
          </a:solidFill>
        </p:grpSpPr>
        <p:pic>
          <p:nvPicPr>
            <p:cNvPr id="13" name="Graphic 12" descr="Laptop with solid fill">
              <a:extLst>
                <a:ext uri="{FF2B5EF4-FFF2-40B4-BE49-F238E27FC236}">
                  <a16:creationId xmlns:a16="http://schemas.microsoft.com/office/drawing/2014/main" id="{5ED01B80-627C-D143-BBFD-2A824498378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21168" y="3556381"/>
              <a:ext cx="2834640" cy="2834640"/>
            </a:xfrm>
            <a:prstGeom prst="rect">
              <a:avLst/>
            </a:prstGeom>
          </p:spPr>
        </p:pic>
        <p:pic>
          <p:nvPicPr>
            <p:cNvPr id="14" name="Graphic 13" descr="Tools with solid fill">
              <a:extLst>
                <a:ext uri="{FF2B5EF4-FFF2-40B4-BE49-F238E27FC236}">
                  <a16:creationId xmlns:a16="http://schemas.microsoft.com/office/drawing/2014/main" id="{B88A86E1-EB6F-D94C-9071-E9E79DCE1A4A}"/>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438990" y="4379341"/>
              <a:ext cx="914400" cy="914400"/>
            </a:xfrm>
            <a:prstGeom prst="rect">
              <a:avLst/>
            </a:prstGeom>
          </p:spPr>
        </p:pic>
      </p:grpSp>
    </p:spTree>
    <p:extLst>
      <p:ext uri="{BB962C8B-B14F-4D97-AF65-F5344CB8AC3E}">
        <p14:creationId xmlns:p14="http://schemas.microsoft.com/office/powerpoint/2010/main" val="1446554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bug on a leaf&#10;&#10;Description automatically generated with medium confidence">
            <a:extLst>
              <a:ext uri="{FF2B5EF4-FFF2-40B4-BE49-F238E27FC236}">
                <a16:creationId xmlns:a16="http://schemas.microsoft.com/office/drawing/2014/main" id="{B3C316DD-1978-C24C-8903-2F045817257E}"/>
              </a:ext>
            </a:extLst>
          </p:cNvPr>
          <p:cNvPicPr>
            <a:picLocks noGrp="1" noChangeAspect="1"/>
          </p:cNvPicPr>
          <p:nvPr>
            <p:ph type="pic" sz="quarter" idx="4294967295"/>
          </p:nvPr>
        </p:nvPicPr>
        <p:blipFill rotWithShape="1">
          <a:blip r:embed="rId3" cstate="screen">
            <a:extLst>
              <a:ext uri="{28A0092B-C50C-407E-A947-70E740481C1C}">
                <a14:useLocalDpi xmlns:a14="http://schemas.microsoft.com/office/drawing/2010/main"/>
              </a:ext>
            </a:extLst>
          </a:blip>
          <a:srcRect/>
          <a:stretch/>
        </p:blipFill>
        <p:spPr>
          <a:xfrm>
            <a:off x="497989" y="297517"/>
            <a:ext cx="495285" cy="305410"/>
          </a:xfrm>
        </p:spPr>
      </p:pic>
      <p:grpSp>
        <p:nvGrpSpPr>
          <p:cNvPr id="11" name="Group 10">
            <a:extLst>
              <a:ext uri="{FF2B5EF4-FFF2-40B4-BE49-F238E27FC236}">
                <a16:creationId xmlns:a16="http://schemas.microsoft.com/office/drawing/2014/main" id="{08449163-070A-F841-9C91-21B7908A922C}"/>
              </a:ext>
            </a:extLst>
          </p:cNvPr>
          <p:cNvGrpSpPr/>
          <p:nvPr/>
        </p:nvGrpSpPr>
        <p:grpSpPr>
          <a:xfrm>
            <a:off x="322888" y="68388"/>
            <a:ext cx="845489" cy="845489"/>
            <a:chOff x="9421168" y="3556381"/>
            <a:chExt cx="2834640" cy="2834640"/>
          </a:xfrm>
        </p:grpSpPr>
        <p:pic>
          <p:nvPicPr>
            <p:cNvPr id="10" name="Graphic 9" descr="Laptop with solid fill">
              <a:extLst>
                <a:ext uri="{FF2B5EF4-FFF2-40B4-BE49-F238E27FC236}">
                  <a16:creationId xmlns:a16="http://schemas.microsoft.com/office/drawing/2014/main" id="{7BB6F0EA-948E-E544-B846-83DD3334656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21168" y="3556381"/>
              <a:ext cx="2834640" cy="2834640"/>
            </a:xfrm>
            <a:prstGeom prst="rect">
              <a:avLst/>
            </a:prstGeom>
          </p:spPr>
        </p:pic>
        <p:pic>
          <p:nvPicPr>
            <p:cNvPr id="8" name="Graphic 7" descr="Tools with solid fill">
              <a:extLst>
                <a:ext uri="{FF2B5EF4-FFF2-40B4-BE49-F238E27FC236}">
                  <a16:creationId xmlns:a16="http://schemas.microsoft.com/office/drawing/2014/main" id="{786F67F1-785B-E74D-9E0C-0F3E3AF4B428}"/>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438990" y="4379341"/>
              <a:ext cx="914400" cy="914400"/>
            </a:xfrm>
            <a:prstGeom prst="rect">
              <a:avLst/>
            </a:prstGeom>
          </p:spPr>
        </p:pic>
      </p:grpSp>
      <p:sp>
        <p:nvSpPr>
          <p:cNvPr id="2" name="Title 1">
            <a:extLst>
              <a:ext uri="{FF2B5EF4-FFF2-40B4-BE49-F238E27FC236}">
                <a16:creationId xmlns:a16="http://schemas.microsoft.com/office/drawing/2014/main" id="{5E260181-7338-434F-9DD7-BA6820AF8ABE}"/>
              </a:ext>
            </a:extLst>
          </p:cNvPr>
          <p:cNvSpPr>
            <a:spLocks noGrp="1"/>
          </p:cNvSpPr>
          <p:nvPr>
            <p:ph type="title" idx="4294967295"/>
          </p:nvPr>
        </p:nvSpPr>
        <p:spPr>
          <a:xfrm>
            <a:off x="1387642" y="266151"/>
            <a:ext cx="7591466" cy="368142"/>
          </a:xfrm>
        </p:spPr>
        <p:txBody>
          <a:bodyPr>
            <a:noAutofit/>
          </a:bodyPr>
          <a:lstStyle/>
          <a:p>
            <a:r>
              <a:rPr lang="en-GB" sz="3200" dirty="0"/>
              <a:t>Assessing risk</a:t>
            </a:r>
            <a:endParaRPr lang="en-US" sz="3200" dirty="0"/>
          </a:p>
        </p:txBody>
      </p:sp>
      <p:cxnSp>
        <p:nvCxnSpPr>
          <p:cNvPr id="13" name="Straight Connector 12">
            <a:extLst>
              <a:ext uri="{FF2B5EF4-FFF2-40B4-BE49-F238E27FC236}">
                <a16:creationId xmlns:a16="http://schemas.microsoft.com/office/drawing/2014/main" id="{5E4DC000-6495-B44C-B2C5-44E5BF52E8E5}"/>
              </a:ext>
            </a:extLst>
          </p:cNvPr>
          <p:cNvCxnSpPr>
            <a:cxnSpLocks/>
          </p:cNvCxnSpPr>
          <p:nvPr/>
        </p:nvCxnSpPr>
        <p:spPr>
          <a:xfrm>
            <a:off x="0" y="913877"/>
            <a:ext cx="1219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4CAC0362-3674-8645-B039-7A36B4389B89}"/>
              </a:ext>
            </a:extLst>
          </p:cNvPr>
          <p:cNvSpPr/>
          <p:nvPr/>
        </p:nvSpPr>
        <p:spPr>
          <a:xfrm>
            <a:off x="473315" y="986582"/>
            <a:ext cx="1390124" cy="369332"/>
          </a:xfrm>
          <a:prstGeom prst="rect">
            <a:avLst/>
          </a:prstGeom>
        </p:spPr>
        <p:txBody>
          <a:bodyPr wrap="none">
            <a:spAutoFit/>
          </a:bodyPr>
          <a:lstStyle/>
          <a:p>
            <a:r>
              <a:rPr lang="en-GB" dirty="0">
                <a:solidFill>
                  <a:schemeClr val="bg1"/>
                </a:solidFill>
              </a:rPr>
              <a:t>Introduction</a:t>
            </a:r>
          </a:p>
        </p:txBody>
      </p:sp>
      <p:sp>
        <p:nvSpPr>
          <p:cNvPr id="21" name="Rectangle 20">
            <a:extLst>
              <a:ext uri="{FF2B5EF4-FFF2-40B4-BE49-F238E27FC236}">
                <a16:creationId xmlns:a16="http://schemas.microsoft.com/office/drawing/2014/main" id="{A6B71F0F-E030-5E42-8FB5-14D46607A6AA}"/>
              </a:ext>
            </a:extLst>
          </p:cNvPr>
          <p:cNvSpPr/>
          <p:nvPr/>
        </p:nvSpPr>
        <p:spPr>
          <a:xfrm>
            <a:off x="9967865" y="986582"/>
            <a:ext cx="2108269" cy="369332"/>
          </a:xfrm>
          <a:prstGeom prst="rect">
            <a:avLst/>
          </a:prstGeom>
        </p:spPr>
        <p:txBody>
          <a:bodyPr wrap="none">
            <a:spAutoFit/>
          </a:bodyPr>
          <a:lstStyle/>
          <a:p>
            <a:r>
              <a:rPr lang="en-GB" dirty="0">
                <a:solidFill>
                  <a:schemeClr val="bg1"/>
                </a:solidFill>
              </a:rPr>
              <a:t>Help and feedback</a:t>
            </a:r>
          </a:p>
        </p:txBody>
      </p:sp>
      <p:sp>
        <p:nvSpPr>
          <p:cNvPr id="22" name="Rectangle 21">
            <a:extLst>
              <a:ext uri="{FF2B5EF4-FFF2-40B4-BE49-F238E27FC236}">
                <a16:creationId xmlns:a16="http://schemas.microsoft.com/office/drawing/2014/main" id="{FCC70DB9-4CD4-D547-A74C-C3481AFB8C02}"/>
              </a:ext>
            </a:extLst>
          </p:cNvPr>
          <p:cNvSpPr/>
          <p:nvPr/>
        </p:nvSpPr>
        <p:spPr>
          <a:xfrm>
            <a:off x="7742109" y="986582"/>
            <a:ext cx="1633781" cy="369332"/>
          </a:xfrm>
          <a:prstGeom prst="rect">
            <a:avLst/>
          </a:prstGeom>
        </p:spPr>
        <p:txBody>
          <a:bodyPr wrap="none">
            <a:spAutoFit/>
          </a:bodyPr>
          <a:lstStyle/>
          <a:p>
            <a:r>
              <a:rPr lang="en-GB" dirty="0">
                <a:solidFill>
                  <a:schemeClr val="bg1"/>
                </a:solidFill>
              </a:rPr>
              <a:t>External Links</a:t>
            </a:r>
          </a:p>
        </p:txBody>
      </p:sp>
      <p:sp>
        <p:nvSpPr>
          <p:cNvPr id="23" name="Rectangle 22">
            <a:extLst>
              <a:ext uri="{FF2B5EF4-FFF2-40B4-BE49-F238E27FC236}">
                <a16:creationId xmlns:a16="http://schemas.microsoft.com/office/drawing/2014/main" id="{FA66A5E8-0CA3-EE45-A10A-4E37C24403C3}"/>
              </a:ext>
            </a:extLst>
          </p:cNvPr>
          <p:cNvSpPr/>
          <p:nvPr/>
        </p:nvSpPr>
        <p:spPr>
          <a:xfrm>
            <a:off x="5242721" y="986582"/>
            <a:ext cx="1706557" cy="369332"/>
          </a:xfrm>
          <a:prstGeom prst="rect">
            <a:avLst/>
          </a:prstGeom>
        </p:spPr>
        <p:txBody>
          <a:bodyPr wrap="none">
            <a:spAutoFit/>
          </a:bodyPr>
          <a:lstStyle/>
          <a:p>
            <a:r>
              <a:rPr lang="en-GB" dirty="0">
                <a:solidFill>
                  <a:schemeClr val="bg1"/>
                </a:solidFill>
              </a:rPr>
              <a:t>Offline working</a:t>
            </a:r>
          </a:p>
        </p:txBody>
      </p:sp>
      <p:sp>
        <p:nvSpPr>
          <p:cNvPr id="24" name="Rectangle 23">
            <a:extLst>
              <a:ext uri="{FF2B5EF4-FFF2-40B4-BE49-F238E27FC236}">
                <a16:creationId xmlns:a16="http://schemas.microsoft.com/office/drawing/2014/main" id="{5613EA35-7A63-5A44-A34A-B5E9B5F4C200}"/>
              </a:ext>
            </a:extLst>
          </p:cNvPr>
          <p:cNvSpPr/>
          <p:nvPr/>
        </p:nvSpPr>
        <p:spPr>
          <a:xfrm>
            <a:off x="2646240" y="986582"/>
            <a:ext cx="1963038" cy="369332"/>
          </a:xfrm>
          <a:prstGeom prst="rect">
            <a:avLst/>
          </a:prstGeom>
        </p:spPr>
        <p:txBody>
          <a:bodyPr wrap="none">
            <a:spAutoFit/>
          </a:bodyPr>
          <a:lstStyle/>
          <a:p>
            <a:r>
              <a:rPr lang="en-GB" dirty="0">
                <a:solidFill>
                  <a:schemeClr val="bg1"/>
                </a:solidFill>
              </a:rPr>
              <a:t>Working in teams</a:t>
            </a:r>
          </a:p>
        </p:txBody>
      </p:sp>
      <p:sp>
        <p:nvSpPr>
          <p:cNvPr id="25" name="Content Placeholder 2">
            <a:extLst>
              <a:ext uri="{FF2B5EF4-FFF2-40B4-BE49-F238E27FC236}">
                <a16:creationId xmlns:a16="http://schemas.microsoft.com/office/drawing/2014/main" id="{B2988B33-C2E8-344D-B354-4C5D5EB4CE10}"/>
              </a:ext>
            </a:extLst>
          </p:cNvPr>
          <p:cNvSpPr txBox="1">
            <a:spLocks/>
          </p:cNvSpPr>
          <p:nvPr/>
        </p:nvSpPr>
        <p:spPr>
          <a:xfrm>
            <a:off x="1387642" y="1128578"/>
            <a:ext cx="8457398" cy="53453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Risk assessment steps</a:t>
            </a:r>
          </a:p>
        </p:txBody>
      </p:sp>
      <p:sp>
        <p:nvSpPr>
          <p:cNvPr id="29" name="Text Placeholder 5">
            <a:extLst>
              <a:ext uri="{FF2B5EF4-FFF2-40B4-BE49-F238E27FC236}">
                <a16:creationId xmlns:a16="http://schemas.microsoft.com/office/drawing/2014/main" id="{B3E249A8-7997-434D-B4E6-0F6C561324C4}"/>
              </a:ext>
            </a:extLst>
          </p:cNvPr>
          <p:cNvSpPr txBox="1">
            <a:spLocks/>
          </p:cNvSpPr>
          <p:nvPr/>
        </p:nvSpPr>
        <p:spPr>
          <a:xfrm>
            <a:off x="1387641" y="1877815"/>
            <a:ext cx="9825791" cy="4176476"/>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800" kern="1200">
                <a:solidFill>
                  <a:schemeClr val="dk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nSpc>
                <a:spcPct val="100000"/>
              </a:lnSpc>
              <a:spcBef>
                <a:spcPts val="0"/>
              </a:spcBef>
              <a:spcAft>
                <a:spcPts val="1200"/>
              </a:spcAft>
            </a:pPr>
            <a:r>
              <a:rPr lang="en-GB" sz="2000" b="1" dirty="0">
                <a:solidFill>
                  <a:srgbClr val="368729"/>
                </a:solidFill>
              </a:rPr>
              <a:t>Categorization</a:t>
            </a:r>
          </a:p>
          <a:p>
            <a:pPr>
              <a:lnSpc>
                <a:spcPct val="100000"/>
              </a:lnSpc>
              <a:spcBef>
                <a:spcPts val="0"/>
              </a:spcBef>
              <a:spcAft>
                <a:spcPts val="1200"/>
              </a:spcAft>
            </a:pPr>
            <a:r>
              <a:rPr lang="en-GB" sz="2000" dirty="0"/>
              <a:t>Quick screening to decide whether the criteria for a quarantine pest are met before proceeding with full risk assessment</a:t>
            </a:r>
          </a:p>
          <a:p>
            <a:pPr marL="360000" indent="-360000">
              <a:lnSpc>
                <a:spcPct val="100000"/>
              </a:lnSpc>
              <a:spcBef>
                <a:spcPts val="0"/>
              </a:spcBef>
              <a:spcAft>
                <a:spcPts val="1200"/>
              </a:spcAft>
              <a:buFont typeface="+mj-lt"/>
              <a:buAutoNum type="arabicPeriod"/>
            </a:pPr>
            <a:r>
              <a:rPr lang="en-GB" sz="2000" b="1" dirty="0"/>
              <a:t>Probability of entry</a:t>
            </a:r>
          </a:p>
          <a:p>
            <a:pPr marL="360000" indent="-360000">
              <a:lnSpc>
                <a:spcPct val="100000"/>
              </a:lnSpc>
              <a:spcBef>
                <a:spcPts val="0"/>
              </a:spcBef>
              <a:spcAft>
                <a:spcPts val="1200"/>
              </a:spcAft>
              <a:buFont typeface="+mj-lt"/>
              <a:buAutoNum type="arabicPeriod"/>
            </a:pPr>
            <a:r>
              <a:rPr lang="en-GB" sz="2000" b="1" dirty="0"/>
              <a:t>Probability of establishment</a:t>
            </a:r>
          </a:p>
          <a:p>
            <a:pPr marL="360000" indent="-360000">
              <a:lnSpc>
                <a:spcPct val="100000"/>
              </a:lnSpc>
              <a:spcBef>
                <a:spcPts val="0"/>
              </a:spcBef>
              <a:spcAft>
                <a:spcPts val="1200"/>
              </a:spcAft>
              <a:buFont typeface="+mj-lt"/>
              <a:buAutoNum type="arabicPeriod"/>
            </a:pPr>
            <a:r>
              <a:rPr lang="en-GB" sz="2000" b="1" dirty="0"/>
              <a:t>Probability of spread</a:t>
            </a:r>
          </a:p>
          <a:p>
            <a:pPr marL="360000" indent="-360000">
              <a:lnSpc>
                <a:spcPct val="100000"/>
              </a:lnSpc>
              <a:spcBef>
                <a:spcPts val="0"/>
              </a:spcBef>
              <a:spcAft>
                <a:spcPts val="1200"/>
              </a:spcAft>
              <a:buFont typeface="+mj-lt"/>
              <a:buAutoNum type="arabicPeriod"/>
            </a:pPr>
            <a:r>
              <a:rPr lang="en-GB" sz="2000" b="1" dirty="0"/>
              <a:t>Potential consequences </a:t>
            </a:r>
            <a:r>
              <a:rPr lang="en-GB" sz="2000" dirty="0"/>
              <a:t>(economic, environmental, social)</a:t>
            </a:r>
          </a:p>
          <a:p>
            <a:pPr>
              <a:lnSpc>
                <a:spcPct val="100000"/>
              </a:lnSpc>
              <a:spcBef>
                <a:spcPts val="0"/>
              </a:spcBef>
              <a:spcAft>
                <a:spcPts val="1200"/>
              </a:spcAft>
            </a:pPr>
            <a:endParaRPr lang="en-GB" sz="2000" b="1" dirty="0"/>
          </a:p>
          <a:p>
            <a:pPr>
              <a:lnSpc>
                <a:spcPct val="100000"/>
              </a:lnSpc>
              <a:spcBef>
                <a:spcPts val="0"/>
              </a:spcBef>
              <a:spcAft>
                <a:spcPts val="1200"/>
              </a:spcAft>
            </a:pPr>
            <a:r>
              <a:rPr lang="en-GB" sz="2000" b="1" dirty="0">
                <a:solidFill>
                  <a:srgbClr val="368729"/>
                </a:solidFill>
              </a:rPr>
              <a:t>Risk assessment summary:</a:t>
            </a:r>
          </a:p>
          <a:p>
            <a:pPr>
              <a:lnSpc>
                <a:spcPct val="100000"/>
              </a:lnSpc>
              <a:spcBef>
                <a:spcPts val="0"/>
              </a:spcBef>
              <a:spcAft>
                <a:spcPts val="1200"/>
              </a:spcAft>
            </a:pPr>
            <a:r>
              <a:rPr lang="en-GB" sz="2000" b="1" dirty="0">
                <a:solidFill>
                  <a:srgbClr val="CD4400"/>
                </a:solidFill>
              </a:rPr>
              <a:t>Does the pest require phytosanitary measures?</a:t>
            </a:r>
          </a:p>
          <a:p>
            <a:pPr>
              <a:lnSpc>
                <a:spcPct val="100000"/>
              </a:lnSpc>
              <a:spcBef>
                <a:spcPts val="0"/>
              </a:spcBef>
              <a:spcAft>
                <a:spcPts val="1200"/>
              </a:spcAft>
            </a:pPr>
            <a:endParaRPr lang="en-GB" sz="2000" b="1" dirty="0"/>
          </a:p>
          <a:p>
            <a:pPr>
              <a:lnSpc>
                <a:spcPct val="100000"/>
              </a:lnSpc>
              <a:spcBef>
                <a:spcPts val="0"/>
              </a:spcBef>
              <a:spcAft>
                <a:spcPts val="1200"/>
              </a:spcAft>
            </a:pPr>
            <a:endParaRPr lang="en-GB" sz="2000" b="1" dirty="0"/>
          </a:p>
          <a:p>
            <a:pPr>
              <a:lnSpc>
                <a:spcPct val="100000"/>
              </a:lnSpc>
              <a:spcBef>
                <a:spcPts val="0"/>
              </a:spcBef>
              <a:spcAft>
                <a:spcPts val="1200"/>
              </a:spcAft>
            </a:pPr>
            <a:endParaRPr lang="en-GB" sz="2000" dirty="0"/>
          </a:p>
        </p:txBody>
      </p:sp>
    </p:spTree>
    <p:extLst>
      <p:ext uri="{BB962C8B-B14F-4D97-AF65-F5344CB8AC3E}">
        <p14:creationId xmlns:p14="http://schemas.microsoft.com/office/powerpoint/2010/main" val="3672201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bug on a leaf&#10;&#10;Description automatically generated with medium confidence">
            <a:extLst>
              <a:ext uri="{FF2B5EF4-FFF2-40B4-BE49-F238E27FC236}">
                <a16:creationId xmlns:a16="http://schemas.microsoft.com/office/drawing/2014/main" id="{B3C316DD-1978-C24C-8903-2F045817257E}"/>
              </a:ext>
            </a:extLst>
          </p:cNvPr>
          <p:cNvPicPr>
            <a:picLocks noGrp="1" noChangeAspect="1"/>
          </p:cNvPicPr>
          <p:nvPr>
            <p:ph type="pic" sz="quarter" idx="4294967295"/>
          </p:nvPr>
        </p:nvPicPr>
        <p:blipFill rotWithShape="1">
          <a:blip r:embed="rId3" cstate="screen">
            <a:extLst>
              <a:ext uri="{28A0092B-C50C-407E-A947-70E740481C1C}">
                <a14:useLocalDpi xmlns:a14="http://schemas.microsoft.com/office/drawing/2010/main"/>
              </a:ext>
            </a:extLst>
          </a:blip>
          <a:srcRect/>
          <a:stretch/>
        </p:blipFill>
        <p:spPr>
          <a:xfrm>
            <a:off x="497989" y="297517"/>
            <a:ext cx="495285" cy="305410"/>
          </a:xfrm>
        </p:spPr>
      </p:pic>
      <p:grpSp>
        <p:nvGrpSpPr>
          <p:cNvPr id="11" name="Group 10">
            <a:extLst>
              <a:ext uri="{FF2B5EF4-FFF2-40B4-BE49-F238E27FC236}">
                <a16:creationId xmlns:a16="http://schemas.microsoft.com/office/drawing/2014/main" id="{08449163-070A-F841-9C91-21B7908A922C}"/>
              </a:ext>
            </a:extLst>
          </p:cNvPr>
          <p:cNvGrpSpPr/>
          <p:nvPr/>
        </p:nvGrpSpPr>
        <p:grpSpPr>
          <a:xfrm>
            <a:off x="322888" y="68388"/>
            <a:ext cx="845489" cy="845489"/>
            <a:chOff x="9421168" y="3556381"/>
            <a:chExt cx="2834640" cy="2834640"/>
          </a:xfrm>
        </p:grpSpPr>
        <p:pic>
          <p:nvPicPr>
            <p:cNvPr id="10" name="Graphic 9" descr="Laptop with solid fill">
              <a:extLst>
                <a:ext uri="{FF2B5EF4-FFF2-40B4-BE49-F238E27FC236}">
                  <a16:creationId xmlns:a16="http://schemas.microsoft.com/office/drawing/2014/main" id="{7BB6F0EA-948E-E544-B846-83DD3334656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21168" y="3556381"/>
              <a:ext cx="2834640" cy="2834640"/>
            </a:xfrm>
            <a:prstGeom prst="rect">
              <a:avLst/>
            </a:prstGeom>
          </p:spPr>
        </p:pic>
        <p:pic>
          <p:nvPicPr>
            <p:cNvPr id="8" name="Graphic 7" descr="Tools with solid fill">
              <a:extLst>
                <a:ext uri="{FF2B5EF4-FFF2-40B4-BE49-F238E27FC236}">
                  <a16:creationId xmlns:a16="http://schemas.microsoft.com/office/drawing/2014/main" id="{786F67F1-785B-E74D-9E0C-0F3E3AF4B428}"/>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438990" y="4379341"/>
              <a:ext cx="914400" cy="914400"/>
            </a:xfrm>
            <a:prstGeom prst="rect">
              <a:avLst/>
            </a:prstGeom>
          </p:spPr>
        </p:pic>
      </p:grpSp>
      <p:sp>
        <p:nvSpPr>
          <p:cNvPr id="2" name="Title 1">
            <a:extLst>
              <a:ext uri="{FF2B5EF4-FFF2-40B4-BE49-F238E27FC236}">
                <a16:creationId xmlns:a16="http://schemas.microsoft.com/office/drawing/2014/main" id="{5E260181-7338-434F-9DD7-BA6820AF8ABE}"/>
              </a:ext>
            </a:extLst>
          </p:cNvPr>
          <p:cNvSpPr>
            <a:spLocks noGrp="1"/>
          </p:cNvSpPr>
          <p:nvPr>
            <p:ph type="title" idx="4294967295"/>
          </p:nvPr>
        </p:nvSpPr>
        <p:spPr>
          <a:xfrm>
            <a:off x="1387642" y="266151"/>
            <a:ext cx="7591466" cy="368142"/>
          </a:xfrm>
        </p:spPr>
        <p:txBody>
          <a:bodyPr>
            <a:noAutofit/>
          </a:bodyPr>
          <a:lstStyle/>
          <a:p>
            <a:r>
              <a:rPr lang="en-GB" sz="3200" dirty="0"/>
              <a:t>Assessing risk</a:t>
            </a:r>
            <a:endParaRPr lang="en-US" sz="3200" dirty="0"/>
          </a:p>
        </p:txBody>
      </p:sp>
      <p:cxnSp>
        <p:nvCxnSpPr>
          <p:cNvPr id="13" name="Straight Connector 12">
            <a:extLst>
              <a:ext uri="{FF2B5EF4-FFF2-40B4-BE49-F238E27FC236}">
                <a16:creationId xmlns:a16="http://schemas.microsoft.com/office/drawing/2014/main" id="{5E4DC000-6495-B44C-B2C5-44E5BF52E8E5}"/>
              </a:ext>
            </a:extLst>
          </p:cNvPr>
          <p:cNvCxnSpPr>
            <a:cxnSpLocks/>
          </p:cNvCxnSpPr>
          <p:nvPr/>
        </p:nvCxnSpPr>
        <p:spPr>
          <a:xfrm>
            <a:off x="0" y="913877"/>
            <a:ext cx="1219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4CAC0362-3674-8645-B039-7A36B4389B89}"/>
              </a:ext>
            </a:extLst>
          </p:cNvPr>
          <p:cNvSpPr/>
          <p:nvPr/>
        </p:nvSpPr>
        <p:spPr>
          <a:xfrm>
            <a:off x="473315" y="986582"/>
            <a:ext cx="1390124" cy="369332"/>
          </a:xfrm>
          <a:prstGeom prst="rect">
            <a:avLst/>
          </a:prstGeom>
        </p:spPr>
        <p:txBody>
          <a:bodyPr wrap="none">
            <a:spAutoFit/>
          </a:bodyPr>
          <a:lstStyle/>
          <a:p>
            <a:r>
              <a:rPr lang="en-GB" dirty="0">
                <a:solidFill>
                  <a:schemeClr val="bg1"/>
                </a:solidFill>
              </a:rPr>
              <a:t>Introduction</a:t>
            </a:r>
          </a:p>
        </p:txBody>
      </p:sp>
      <p:sp>
        <p:nvSpPr>
          <p:cNvPr id="21" name="Rectangle 20">
            <a:extLst>
              <a:ext uri="{FF2B5EF4-FFF2-40B4-BE49-F238E27FC236}">
                <a16:creationId xmlns:a16="http://schemas.microsoft.com/office/drawing/2014/main" id="{A6B71F0F-E030-5E42-8FB5-14D46607A6AA}"/>
              </a:ext>
            </a:extLst>
          </p:cNvPr>
          <p:cNvSpPr/>
          <p:nvPr/>
        </p:nvSpPr>
        <p:spPr>
          <a:xfrm>
            <a:off x="9967865" y="986582"/>
            <a:ext cx="2108269" cy="369332"/>
          </a:xfrm>
          <a:prstGeom prst="rect">
            <a:avLst/>
          </a:prstGeom>
        </p:spPr>
        <p:txBody>
          <a:bodyPr wrap="none">
            <a:spAutoFit/>
          </a:bodyPr>
          <a:lstStyle/>
          <a:p>
            <a:r>
              <a:rPr lang="en-GB" dirty="0">
                <a:solidFill>
                  <a:schemeClr val="bg1"/>
                </a:solidFill>
              </a:rPr>
              <a:t>Help and feedback</a:t>
            </a:r>
          </a:p>
        </p:txBody>
      </p:sp>
      <p:sp>
        <p:nvSpPr>
          <p:cNvPr id="22" name="Rectangle 21">
            <a:extLst>
              <a:ext uri="{FF2B5EF4-FFF2-40B4-BE49-F238E27FC236}">
                <a16:creationId xmlns:a16="http://schemas.microsoft.com/office/drawing/2014/main" id="{FCC70DB9-4CD4-D547-A74C-C3481AFB8C02}"/>
              </a:ext>
            </a:extLst>
          </p:cNvPr>
          <p:cNvSpPr/>
          <p:nvPr/>
        </p:nvSpPr>
        <p:spPr>
          <a:xfrm>
            <a:off x="7742109" y="986582"/>
            <a:ext cx="1633781" cy="369332"/>
          </a:xfrm>
          <a:prstGeom prst="rect">
            <a:avLst/>
          </a:prstGeom>
        </p:spPr>
        <p:txBody>
          <a:bodyPr wrap="none">
            <a:spAutoFit/>
          </a:bodyPr>
          <a:lstStyle/>
          <a:p>
            <a:r>
              <a:rPr lang="en-GB" dirty="0">
                <a:solidFill>
                  <a:schemeClr val="bg1"/>
                </a:solidFill>
              </a:rPr>
              <a:t>External Links</a:t>
            </a:r>
          </a:p>
        </p:txBody>
      </p:sp>
      <p:sp>
        <p:nvSpPr>
          <p:cNvPr id="24" name="Rectangle 23">
            <a:extLst>
              <a:ext uri="{FF2B5EF4-FFF2-40B4-BE49-F238E27FC236}">
                <a16:creationId xmlns:a16="http://schemas.microsoft.com/office/drawing/2014/main" id="{5613EA35-7A63-5A44-A34A-B5E9B5F4C200}"/>
              </a:ext>
            </a:extLst>
          </p:cNvPr>
          <p:cNvSpPr/>
          <p:nvPr/>
        </p:nvSpPr>
        <p:spPr>
          <a:xfrm>
            <a:off x="2646240" y="986582"/>
            <a:ext cx="1963038" cy="369332"/>
          </a:xfrm>
          <a:prstGeom prst="rect">
            <a:avLst/>
          </a:prstGeom>
        </p:spPr>
        <p:txBody>
          <a:bodyPr wrap="none">
            <a:spAutoFit/>
          </a:bodyPr>
          <a:lstStyle/>
          <a:p>
            <a:r>
              <a:rPr lang="en-GB" dirty="0">
                <a:solidFill>
                  <a:schemeClr val="bg1"/>
                </a:solidFill>
              </a:rPr>
              <a:t>Working in teams</a:t>
            </a:r>
          </a:p>
        </p:txBody>
      </p:sp>
      <p:sp>
        <p:nvSpPr>
          <p:cNvPr id="25" name="Content Placeholder 2">
            <a:extLst>
              <a:ext uri="{FF2B5EF4-FFF2-40B4-BE49-F238E27FC236}">
                <a16:creationId xmlns:a16="http://schemas.microsoft.com/office/drawing/2014/main" id="{B2988B33-C2E8-344D-B354-4C5D5EB4CE10}"/>
              </a:ext>
            </a:extLst>
          </p:cNvPr>
          <p:cNvSpPr txBox="1">
            <a:spLocks/>
          </p:cNvSpPr>
          <p:nvPr/>
        </p:nvSpPr>
        <p:spPr>
          <a:xfrm>
            <a:off x="1387642" y="1128578"/>
            <a:ext cx="8457398" cy="53453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Risk assessment steps – </a:t>
            </a:r>
            <a:r>
              <a:rPr lang="en-GB" b="1" dirty="0">
                <a:solidFill>
                  <a:srgbClr val="368729"/>
                </a:solidFill>
              </a:rPr>
              <a:t>1. </a:t>
            </a:r>
            <a:r>
              <a:rPr lang="en-GB" b="1" dirty="0"/>
              <a:t>Probability of entry</a:t>
            </a:r>
          </a:p>
          <a:p>
            <a:endParaRPr lang="en-GB" b="1" dirty="0"/>
          </a:p>
          <a:p>
            <a:endParaRPr lang="en-GB" b="1" dirty="0"/>
          </a:p>
        </p:txBody>
      </p:sp>
      <p:sp>
        <p:nvSpPr>
          <p:cNvPr id="29" name="Text Placeholder 5">
            <a:extLst>
              <a:ext uri="{FF2B5EF4-FFF2-40B4-BE49-F238E27FC236}">
                <a16:creationId xmlns:a16="http://schemas.microsoft.com/office/drawing/2014/main" id="{B3E249A8-7997-434D-B4E6-0F6C561324C4}"/>
              </a:ext>
            </a:extLst>
          </p:cNvPr>
          <p:cNvSpPr txBox="1">
            <a:spLocks/>
          </p:cNvSpPr>
          <p:nvPr/>
        </p:nvSpPr>
        <p:spPr>
          <a:xfrm>
            <a:off x="1387641" y="1759366"/>
            <a:ext cx="5244165" cy="4410427"/>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ormAutofit fontScale="85000" lnSpcReduction="20000"/>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800" kern="1200">
                <a:solidFill>
                  <a:schemeClr val="dk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nSpc>
                <a:spcPct val="120000"/>
              </a:lnSpc>
              <a:spcBef>
                <a:spcPts val="0"/>
              </a:spcBef>
              <a:spcAft>
                <a:spcPts val="600"/>
              </a:spcAft>
            </a:pPr>
            <a:r>
              <a:rPr lang="en-GB" sz="2000" b="1" dirty="0">
                <a:solidFill>
                  <a:srgbClr val="368729"/>
                </a:solidFill>
              </a:rPr>
              <a:t>Factors to consider</a:t>
            </a:r>
          </a:p>
          <a:p>
            <a:pPr>
              <a:lnSpc>
                <a:spcPct val="120000"/>
              </a:lnSpc>
              <a:spcBef>
                <a:spcPts val="0"/>
              </a:spcBef>
              <a:spcAft>
                <a:spcPts val="600"/>
              </a:spcAft>
            </a:pPr>
            <a:r>
              <a:rPr lang="en-GB" sz="2000" b="1" dirty="0"/>
              <a:t>Human-associated pathways</a:t>
            </a:r>
          </a:p>
          <a:p>
            <a:pPr>
              <a:lnSpc>
                <a:spcPct val="120000"/>
              </a:lnSpc>
              <a:spcBef>
                <a:spcPts val="0"/>
              </a:spcBef>
              <a:spcAft>
                <a:spcPts val="600"/>
              </a:spcAft>
            </a:pPr>
            <a:r>
              <a:rPr lang="en-GB" sz="2000" b="1" dirty="0"/>
              <a:t>Natural spread </a:t>
            </a:r>
          </a:p>
          <a:p>
            <a:pPr>
              <a:lnSpc>
                <a:spcPct val="120000"/>
              </a:lnSpc>
              <a:spcBef>
                <a:spcPts val="0"/>
              </a:spcBef>
              <a:spcAft>
                <a:spcPts val="600"/>
              </a:spcAft>
            </a:pPr>
            <a:r>
              <a:rPr lang="en-GB" sz="2000" b="1" dirty="0"/>
              <a:t>Prevalence in area of origin</a:t>
            </a:r>
          </a:p>
          <a:p>
            <a:pPr>
              <a:lnSpc>
                <a:spcPct val="120000"/>
              </a:lnSpc>
              <a:spcBef>
                <a:spcPts val="0"/>
              </a:spcBef>
              <a:spcAft>
                <a:spcPts val="600"/>
              </a:spcAft>
            </a:pPr>
            <a:r>
              <a:rPr lang="en-GB" sz="2000" b="1" dirty="0"/>
              <a:t>Association with the pathway</a:t>
            </a:r>
          </a:p>
          <a:p>
            <a:pPr>
              <a:lnSpc>
                <a:spcPct val="120000"/>
              </a:lnSpc>
              <a:spcBef>
                <a:spcPts val="0"/>
              </a:spcBef>
              <a:spcAft>
                <a:spcPts val="600"/>
              </a:spcAft>
            </a:pPr>
            <a:r>
              <a:rPr lang="en-GB" sz="2000" b="1" dirty="0"/>
              <a:t>Volume and frequency</a:t>
            </a:r>
          </a:p>
          <a:p>
            <a:pPr>
              <a:lnSpc>
                <a:spcPct val="120000"/>
              </a:lnSpc>
              <a:spcBef>
                <a:spcPts val="0"/>
              </a:spcBef>
              <a:spcAft>
                <a:spcPts val="600"/>
              </a:spcAft>
            </a:pPr>
            <a:r>
              <a:rPr lang="en-GB" sz="2000" b="1" dirty="0"/>
              <a:t>Seasonal timing </a:t>
            </a:r>
          </a:p>
          <a:p>
            <a:pPr>
              <a:lnSpc>
                <a:spcPct val="120000"/>
              </a:lnSpc>
              <a:spcBef>
                <a:spcPts val="0"/>
              </a:spcBef>
              <a:spcAft>
                <a:spcPts val="600"/>
              </a:spcAft>
            </a:pPr>
            <a:r>
              <a:rPr lang="en-GB" sz="2000" b="1" dirty="0"/>
              <a:t>Speed and conditions of transport</a:t>
            </a:r>
          </a:p>
          <a:p>
            <a:pPr>
              <a:lnSpc>
                <a:spcPct val="120000"/>
              </a:lnSpc>
              <a:spcBef>
                <a:spcPts val="0"/>
              </a:spcBef>
              <a:spcAft>
                <a:spcPts val="600"/>
              </a:spcAft>
            </a:pPr>
            <a:r>
              <a:rPr lang="en-GB" sz="2000" b="1" dirty="0"/>
              <a:t>Existing procedures </a:t>
            </a:r>
          </a:p>
          <a:p>
            <a:pPr>
              <a:lnSpc>
                <a:spcPct val="120000"/>
              </a:lnSpc>
              <a:spcBef>
                <a:spcPts val="0"/>
              </a:spcBef>
              <a:spcAft>
                <a:spcPts val="600"/>
              </a:spcAft>
            </a:pPr>
            <a:r>
              <a:rPr lang="en-GB" sz="2000" b="1" dirty="0"/>
              <a:t>Previous interceptions</a:t>
            </a:r>
          </a:p>
          <a:p>
            <a:pPr>
              <a:lnSpc>
                <a:spcPct val="120000"/>
              </a:lnSpc>
              <a:spcBef>
                <a:spcPts val="0"/>
              </a:spcBef>
              <a:spcAft>
                <a:spcPts val="600"/>
              </a:spcAft>
            </a:pPr>
            <a:r>
              <a:rPr lang="en-GB" sz="2000" b="1" dirty="0"/>
              <a:t>Transfer to suitable hosts / habitats </a:t>
            </a:r>
          </a:p>
          <a:p>
            <a:pPr>
              <a:lnSpc>
                <a:spcPct val="120000"/>
              </a:lnSpc>
              <a:spcBef>
                <a:spcPts val="0"/>
              </a:spcBef>
              <a:spcAft>
                <a:spcPts val="600"/>
              </a:spcAft>
            </a:pPr>
            <a:r>
              <a:rPr lang="en-GB" sz="2000" b="1" dirty="0"/>
              <a:t>Number of destinations</a:t>
            </a:r>
          </a:p>
          <a:p>
            <a:pPr>
              <a:lnSpc>
                <a:spcPct val="120000"/>
              </a:lnSpc>
              <a:spcBef>
                <a:spcPts val="0"/>
              </a:spcBef>
              <a:spcAft>
                <a:spcPts val="600"/>
              </a:spcAft>
            </a:pPr>
            <a:r>
              <a:rPr lang="en-GB" sz="2000" b="1" dirty="0"/>
              <a:t>Intended use</a:t>
            </a:r>
          </a:p>
        </p:txBody>
      </p:sp>
      <p:graphicFrame>
        <p:nvGraphicFramePr>
          <p:cNvPr id="15" name="Diagram 14">
            <a:extLst>
              <a:ext uri="{FF2B5EF4-FFF2-40B4-BE49-F238E27FC236}">
                <a16:creationId xmlns:a16="http://schemas.microsoft.com/office/drawing/2014/main" id="{CAB7D3CF-C8DA-D147-9234-75877E18181E}"/>
              </a:ext>
            </a:extLst>
          </p:cNvPr>
          <p:cNvGraphicFramePr/>
          <p:nvPr>
            <p:extLst>
              <p:ext uri="{D42A27DB-BD31-4B8C-83A1-F6EECF244321}">
                <p14:modId xmlns:p14="http://schemas.microsoft.com/office/powerpoint/2010/main" val="1084476239"/>
              </p:ext>
            </p:extLst>
          </p:nvPr>
        </p:nvGraphicFramePr>
        <p:xfrm>
          <a:off x="6743700" y="1759366"/>
          <a:ext cx="5074519" cy="441040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870501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bug on a leaf&#10;&#10;Description automatically generated with medium confidence">
            <a:extLst>
              <a:ext uri="{FF2B5EF4-FFF2-40B4-BE49-F238E27FC236}">
                <a16:creationId xmlns:a16="http://schemas.microsoft.com/office/drawing/2014/main" id="{B3C316DD-1978-C24C-8903-2F045817257E}"/>
              </a:ext>
            </a:extLst>
          </p:cNvPr>
          <p:cNvPicPr>
            <a:picLocks noGrp="1" noChangeAspect="1"/>
          </p:cNvPicPr>
          <p:nvPr>
            <p:ph type="pic" sz="quarter" idx="4294967295"/>
          </p:nvPr>
        </p:nvPicPr>
        <p:blipFill rotWithShape="1">
          <a:blip r:embed="rId3" cstate="screen">
            <a:extLst>
              <a:ext uri="{28A0092B-C50C-407E-A947-70E740481C1C}">
                <a14:useLocalDpi xmlns:a14="http://schemas.microsoft.com/office/drawing/2010/main"/>
              </a:ext>
            </a:extLst>
          </a:blip>
          <a:srcRect/>
          <a:stretch/>
        </p:blipFill>
        <p:spPr>
          <a:xfrm>
            <a:off x="497989" y="297517"/>
            <a:ext cx="495285" cy="305410"/>
          </a:xfrm>
        </p:spPr>
      </p:pic>
      <p:grpSp>
        <p:nvGrpSpPr>
          <p:cNvPr id="11" name="Group 10">
            <a:extLst>
              <a:ext uri="{FF2B5EF4-FFF2-40B4-BE49-F238E27FC236}">
                <a16:creationId xmlns:a16="http://schemas.microsoft.com/office/drawing/2014/main" id="{08449163-070A-F841-9C91-21B7908A922C}"/>
              </a:ext>
            </a:extLst>
          </p:cNvPr>
          <p:cNvGrpSpPr/>
          <p:nvPr/>
        </p:nvGrpSpPr>
        <p:grpSpPr>
          <a:xfrm>
            <a:off x="322888" y="68388"/>
            <a:ext cx="845489" cy="845489"/>
            <a:chOff x="9421168" y="3556381"/>
            <a:chExt cx="2834640" cy="2834640"/>
          </a:xfrm>
        </p:grpSpPr>
        <p:pic>
          <p:nvPicPr>
            <p:cNvPr id="10" name="Graphic 9" descr="Laptop with solid fill">
              <a:extLst>
                <a:ext uri="{FF2B5EF4-FFF2-40B4-BE49-F238E27FC236}">
                  <a16:creationId xmlns:a16="http://schemas.microsoft.com/office/drawing/2014/main" id="{7BB6F0EA-948E-E544-B846-83DD3334656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21168" y="3556381"/>
              <a:ext cx="2834640" cy="2834640"/>
            </a:xfrm>
            <a:prstGeom prst="rect">
              <a:avLst/>
            </a:prstGeom>
          </p:spPr>
        </p:pic>
        <p:pic>
          <p:nvPicPr>
            <p:cNvPr id="8" name="Graphic 7" descr="Tools with solid fill">
              <a:extLst>
                <a:ext uri="{FF2B5EF4-FFF2-40B4-BE49-F238E27FC236}">
                  <a16:creationId xmlns:a16="http://schemas.microsoft.com/office/drawing/2014/main" id="{786F67F1-785B-E74D-9E0C-0F3E3AF4B428}"/>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438990" y="4379341"/>
              <a:ext cx="914400" cy="914400"/>
            </a:xfrm>
            <a:prstGeom prst="rect">
              <a:avLst/>
            </a:prstGeom>
          </p:spPr>
        </p:pic>
      </p:grpSp>
      <p:sp>
        <p:nvSpPr>
          <p:cNvPr id="2" name="Title 1">
            <a:extLst>
              <a:ext uri="{FF2B5EF4-FFF2-40B4-BE49-F238E27FC236}">
                <a16:creationId xmlns:a16="http://schemas.microsoft.com/office/drawing/2014/main" id="{5E260181-7338-434F-9DD7-BA6820AF8ABE}"/>
              </a:ext>
            </a:extLst>
          </p:cNvPr>
          <p:cNvSpPr>
            <a:spLocks noGrp="1"/>
          </p:cNvSpPr>
          <p:nvPr>
            <p:ph type="title" idx="4294967295"/>
          </p:nvPr>
        </p:nvSpPr>
        <p:spPr>
          <a:xfrm>
            <a:off x="1387642" y="266151"/>
            <a:ext cx="7591466" cy="368142"/>
          </a:xfrm>
        </p:spPr>
        <p:txBody>
          <a:bodyPr>
            <a:noAutofit/>
          </a:bodyPr>
          <a:lstStyle/>
          <a:p>
            <a:r>
              <a:rPr lang="en-GB" sz="3200" dirty="0"/>
              <a:t>Assessing risk</a:t>
            </a:r>
            <a:endParaRPr lang="en-US" sz="3200" dirty="0"/>
          </a:p>
        </p:txBody>
      </p:sp>
      <p:cxnSp>
        <p:nvCxnSpPr>
          <p:cNvPr id="13" name="Straight Connector 12">
            <a:extLst>
              <a:ext uri="{FF2B5EF4-FFF2-40B4-BE49-F238E27FC236}">
                <a16:creationId xmlns:a16="http://schemas.microsoft.com/office/drawing/2014/main" id="{5E4DC000-6495-B44C-B2C5-44E5BF52E8E5}"/>
              </a:ext>
            </a:extLst>
          </p:cNvPr>
          <p:cNvCxnSpPr>
            <a:cxnSpLocks/>
          </p:cNvCxnSpPr>
          <p:nvPr/>
        </p:nvCxnSpPr>
        <p:spPr>
          <a:xfrm>
            <a:off x="0" y="913877"/>
            <a:ext cx="1219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4CAC0362-3674-8645-B039-7A36B4389B89}"/>
              </a:ext>
            </a:extLst>
          </p:cNvPr>
          <p:cNvSpPr/>
          <p:nvPr/>
        </p:nvSpPr>
        <p:spPr>
          <a:xfrm>
            <a:off x="473315" y="986582"/>
            <a:ext cx="1390124" cy="369332"/>
          </a:xfrm>
          <a:prstGeom prst="rect">
            <a:avLst/>
          </a:prstGeom>
        </p:spPr>
        <p:txBody>
          <a:bodyPr wrap="none">
            <a:spAutoFit/>
          </a:bodyPr>
          <a:lstStyle/>
          <a:p>
            <a:r>
              <a:rPr lang="en-GB" dirty="0">
                <a:solidFill>
                  <a:schemeClr val="bg1"/>
                </a:solidFill>
              </a:rPr>
              <a:t>Introduction</a:t>
            </a:r>
          </a:p>
        </p:txBody>
      </p:sp>
      <p:sp>
        <p:nvSpPr>
          <p:cNvPr id="21" name="Rectangle 20">
            <a:extLst>
              <a:ext uri="{FF2B5EF4-FFF2-40B4-BE49-F238E27FC236}">
                <a16:creationId xmlns:a16="http://schemas.microsoft.com/office/drawing/2014/main" id="{A6B71F0F-E030-5E42-8FB5-14D46607A6AA}"/>
              </a:ext>
            </a:extLst>
          </p:cNvPr>
          <p:cNvSpPr/>
          <p:nvPr/>
        </p:nvSpPr>
        <p:spPr>
          <a:xfrm>
            <a:off x="9967865" y="986582"/>
            <a:ext cx="2108269" cy="369332"/>
          </a:xfrm>
          <a:prstGeom prst="rect">
            <a:avLst/>
          </a:prstGeom>
        </p:spPr>
        <p:txBody>
          <a:bodyPr wrap="none">
            <a:spAutoFit/>
          </a:bodyPr>
          <a:lstStyle/>
          <a:p>
            <a:r>
              <a:rPr lang="en-GB" dirty="0">
                <a:solidFill>
                  <a:schemeClr val="bg1"/>
                </a:solidFill>
              </a:rPr>
              <a:t>Help and feedback</a:t>
            </a:r>
          </a:p>
        </p:txBody>
      </p:sp>
      <p:sp>
        <p:nvSpPr>
          <p:cNvPr id="22" name="Rectangle 21">
            <a:extLst>
              <a:ext uri="{FF2B5EF4-FFF2-40B4-BE49-F238E27FC236}">
                <a16:creationId xmlns:a16="http://schemas.microsoft.com/office/drawing/2014/main" id="{FCC70DB9-4CD4-D547-A74C-C3481AFB8C02}"/>
              </a:ext>
            </a:extLst>
          </p:cNvPr>
          <p:cNvSpPr/>
          <p:nvPr/>
        </p:nvSpPr>
        <p:spPr>
          <a:xfrm>
            <a:off x="7742109" y="986582"/>
            <a:ext cx="1633781" cy="369332"/>
          </a:xfrm>
          <a:prstGeom prst="rect">
            <a:avLst/>
          </a:prstGeom>
        </p:spPr>
        <p:txBody>
          <a:bodyPr wrap="none">
            <a:spAutoFit/>
          </a:bodyPr>
          <a:lstStyle/>
          <a:p>
            <a:r>
              <a:rPr lang="en-GB" dirty="0">
                <a:solidFill>
                  <a:schemeClr val="bg1"/>
                </a:solidFill>
              </a:rPr>
              <a:t>External Links</a:t>
            </a:r>
          </a:p>
        </p:txBody>
      </p:sp>
      <p:sp>
        <p:nvSpPr>
          <p:cNvPr id="24" name="Rectangle 23">
            <a:extLst>
              <a:ext uri="{FF2B5EF4-FFF2-40B4-BE49-F238E27FC236}">
                <a16:creationId xmlns:a16="http://schemas.microsoft.com/office/drawing/2014/main" id="{5613EA35-7A63-5A44-A34A-B5E9B5F4C200}"/>
              </a:ext>
            </a:extLst>
          </p:cNvPr>
          <p:cNvSpPr/>
          <p:nvPr/>
        </p:nvSpPr>
        <p:spPr>
          <a:xfrm>
            <a:off x="2646240" y="986582"/>
            <a:ext cx="1963038" cy="369332"/>
          </a:xfrm>
          <a:prstGeom prst="rect">
            <a:avLst/>
          </a:prstGeom>
        </p:spPr>
        <p:txBody>
          <a:bodyPr wrap="none">
            <a:spAutoFit/>
          </a:bodyPr>
          <a:lstStyle/>
          <a:p>
            <a:r>
              <a:rPr lang="en-GB" dirty="0">
                <a:solidFill>
                  <a:schemeClr val="bg1"/>
                </a:solidFill>
              </a:rPr>
              <a:t>Working in teams</a:t>
            </a:r>
          </a:p>
        </p:txBody>
      </p:sp>
      <p:sp>
        <p:nvSpPr>
          <p:cNvPr id="25" name="Content Placeholder 2">
            <a:extLst>
              <a:ext uri="{FF2B5EF4-FFF2-40B4-BE49-F238E27FC236}">
                <a16:creationId xmlns:a16="http://schemas.microsoft.com/office/drawing/2014/main" id="{B2988B33-C2E8-344D-B354-4C5D5EB4CE10}"/>
              </a:ext>
            </a:extLst>
          </p:cNvPr>
          <p:cNvSpPr txBox="1">
            <a:spLocks/>
          </p:cNvSpPr>
          <p:nvPr/>
        </p:nvSpPr>
        <p:spPr>
          <a:xfrm>
            <a:off x="1387641" y="1128578"/>
            <a:ext cx="10331043" cy="53453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Risk assessment steps – </a:t>
            </a:r>
            <a:r>
              <a:rPr lang="en-GB" b="1" dirty="0">
                <a:solidFill>
                  <a:srgbClr val="368729"/>
                </a:solidFill>
              </a:rPr>
              <a:t>2. </a:t>
            </a:r>
            <a:r>
              <a:rPr lang="en-GB" b="1" dirty="0"/>
              <a:t>Probability of establishment</a:t>
            </a:r>
          </a:p>
          <a:p>
            <a:endParaRPr lang="en-GB" b="1" dirty="0"/>
          </a:p>
          <a:p>
            <a:endParaRPr lang="en-GB" b="1" dirty="0"/>
          </a:p>
        </p:txBody>
      </p:sp>
      <p:sp>
        <p:nvSpPr>
          <p:cNvPr id="29" name="Text Placeholder 5">
            <a:extLst>
              <a:ext uri="{FF2B5EF4-FFF2-40B4-BE49-F238E27FC236}">
                <a16:creationId xmlns:a16="http://schemas.microsoft.com/office/drawing/2014/main" id="{B3E249A8-7997-434D-B4E6-0F6C561324C4}"/>
              </a:ext>
            </a:extLst>
          </p:cNvPr>
          <p:cNvSpPr txBox="1">
            <a:spLocks/>
          </p:cNvSpPr>
          <p:nvPr/>
        </p:nvSpPr>
        <p:spPr>
          <a:xfrm>
            <a:off x="1387641" y="1759366"/>
            <a:ext cx="5244165" cy="4410427"/>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800" kern="1200">
                <a:solidFill>
                  <a:schemeClr val="dk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nSpc>
                <a:spcPct val="120000"/>
              </a:lnSpc>
              <a:spcBef>
                <a:spcPts val="0"/>
              </a:spcBef>
              <a:spcAft>
                <a:spcPts val="600"/>
              </a:spcAft>
            </a:pPr>
            <a:r>
              <a:rPr lang="en-GB" sz="2000" b="1" dirty="0">
                <a:solidFill>
                  <a:srgbClr val="368729"/>
                </a:solidFill>
              </a:rPr>
              <a:t>Factors to consider</a:t>
            </a:r>
          </a:p>
          <a:p>
            <a:pPr>
              <a:lnSpc>
                <a:spcPct val="120000"/>
              </a:lnSpc>
              <a:spcBef>
                <a:spcPts val="0"/>
              </a:spcBef>
              <a:spcAft>
                <a:spcPts val="600"/>
              </a:spcAft>
            </a:pPr>
            <a:r>
              <a:rPr lang="en-GB" sz="2000" b="1" dirty="0"/>
              <a:t>Climatic suitability </a:t>
            </a:r>
          </a:p>
          <a:p>
            <a:pPr>
              <a:lnSpc>
                <a:spcPct val="120000"/>
              </a:lnSpc>
              <a:spcBef>
                <a:spcPts val="0"/>
              </a:spcBef>
              <a:spcAft>
                <a:spcPts val="600"/>
              </a:spcAft>
            </a:pPr>
            <a:r>
              <a:rPr lang="en-GB" sz="2000" b="1" dirty="0"/>
              <a:t>Protected environments</a:t>
            </a:r>
          </a:p>
          <a:p>
            <a:pPr>
              <a:lnSpc>
                <a:spcPct val="120000"/>
              </a:lnSpc>
              <a:spcBef>
                <a:spcPts val="0"/>
              </a:spcBef>
              <a:spcAft>
                <a:spcPts val="600"/>
              </a:spcAft>
            </a:pPr>
            <a:r>
              <a:rPr lang="en-GB" sz="2000" b="1" dirty="0"/>
              <a:t>Suitable hosts and habitats</a:t>
            </a:r>
          </a:p>
          <a:p>
            <a:pPr>
              <a:lnSpc>
                <a:spcPct val="120000"/>
              </a:lnSpc>
              <a:spcBef>
                <a:spcPts val="0"/>
              </a:spcBef>
              <a:spcAft>
                <a:spcPts val="600"/>
              </a:spcAft>
            </a:pPr>
            <a:r>
              <a:rPr lang="en-GB" sz="2000" b="1" dirty="0"/>
              <a:t>Vectors</a:t>
            </a:r>
          </a:p>
          <a:p>
            <a:pPr>
              <a:lnSpc>
                <a:spcPct val="120000"/>
              </a:lnSpc>
              <a:spcBef>
                <a:spcPts val="0"/>
              </a:spcBef>
              <a:spcAft>
                <a:spcPts val="600"/>
              </a:spcAft>
            </a:pPr>
            <a:r>
              <a:rPr lang="en-GB" sz="2000" b="1" dirty="0"/>
              <a:t>Adaptability of pest </a:t>
            </a:r>
          </a:p>
          <a:p>
            <a:pPr>
              <a:lnSpc>
                <a:spcPct val="120000"/>
              </a:lnSpc>
              <a:spcBef>
                <a:spcPts val="0"/>
              </a:spcBef>
              <a:spcAft>
                <a:spcPts val="600"/>
              </a:spcAft>
            </a:pPr>
            <a:r>
              <a:rPr lang="en-GB" sz="2000" b="1" dirty="0"/>
              <a:t>Minimum population for establishment</a:t>
            </a:r>
          </a:p>
          <a:p>
            <a:pPr>
              <a:lnSpc>
                <a:spcPct val="120000"/>
              </a:lnSpc>
              <a:spcBef>
                <a:spcPts val="0"/>
              </a:spcBef>
              <a:spcAft>
                <a:spcPts val="600"/>
              </a:spcAft>
            </a:pPr>
            <a:r>
              <a:rPr lang="en-GB" sz="2000" b="1" dirty="0"/>
              <a:t>Number of life cycles</a:t>
            </a:r>
          </a:p>
          <a:p>
            <a:pPr>
              <a:lnSpc>
                <a:spcPct val="120000"/>
              </a:lnSpc>
              <a:spcBef>
                <a:spcPts val="0"/>
              </a:spcBef>
              <a:spcAft>
                <a:spcPts val="600"/>
              </a:spcAft>
            </a:pPr>
            <a:r>
              <a:rPr lang="en-GB" sz="2000" b="1" dirty="0"/>
              <a:t>Existing cultural and pest management practices</a:t>
            </a:r>
          </a:p>
          <a:p>
            <a:pPr>
              <a:lnSpc>
                <a:spcPct val="120000"/>
              </a:lnSpc>
              <a:spcBef>
                <a:spcPts val="0"/>
              </a:spcBef>
              <a:spcAft>
                <a:spcPts val="600"/>
              </a:spcAft>
            </a:pPr>
            <a:r>
              <a:rPr lang="en-GB" sz="2000" b="1" dirty="0"/>
              <a:t>Natural enemies</a:t>
            </a:r>
          </a:p>
        </p:txBody>
      </p:sp>
      <p:graphicFrame>
        <p:nvGraphicFramePr>
          <p:cNvPr id="15" name="Diagram 14">
            <a:extLst>
              <a:ext uri="{FF2B5EF4-FFF2-40B4-BE49-F238E27FC236}">
                <a16:creationId xmlns:a16="http://schemas.microsoft.com/office/drawing/2014/main" id="{CAB7D3CF-C8DA-D147-9234-75877E18181E}"/>
              </a:ext>
            </a:extLst>
          </p:cNvPr>
          <p:cNvGraphicFramePr/>
          <p:nvPr>
            <p:extLst>
              <p:ext uri="{D42A27DB-BD31-4B8C-83A1-F6EECF244321}">
                <p14:modId xmlns:p14="http://schemas.microsoft.com/office/powerpoint/2010/main" val="3536059236"/>
              </p:ext>
            </p:extLst>
          </p:nvPr>
        </p:nvGraphicFramePr>
        <p:xfrm>
          <a:off x="6217920" y="1759367"/>
          <a:ext cx="5600299" cy="42949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715000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bug on a leaf&#10;&#10;Description automatically generated with medium confidence">
            <a:extLst>
              <a:ext uri="{FF2B5EF4-FFF2-40B4-BE49-F238E27FC236}">
                <a16:creationId xmlns:a16="http://schemas.microsoft.com/office/drawing/2014/main" id="{B3C316DD-1978-C24C-8903-2F045817257E}"/>
              </a:ext>
            </a:extLst>
          </p:cNvPr>
          <p:cNvPicPr>
            <a:picLocks noGrp="1" noChangeAspect="1"/>
          </p:cNvPicPr>
          <p:nvPr>
            <p:ph type="pic" sz="quarter" idx="4294967295"/>
          </p:nvPr>
        </p:nvPicPr>
        <p:blipFill rotWithShape="1">
          <a:blip r:embed="rId3" cstate="screen">
            <a:extLst>
              <a:ext uri="{28A0092B-C50C-407E-A947-70E740481C1C}">
                <a14:useLocalDpi xmlns:a14="http://schemas.microsoft.com/office/drawing/2010/main"/>
              </a:ext>
            </a:extLst>
          </a:blip>
          <a:srcRect/>
          <a:stretch/>
        </p:blipFill>
        <p:spPr>
          <a:xfrm>
            <a:off x="497989" y="297517"/>
            <a:ext cx="495285" cy="305410"/>
          </a:xfrm>
        </p:spPr>
      </p:pic>
      <p:grpSp>
        <p:nvGrpSpPr>
          <p:cNvPr id="11" name="Group 10">
            <a:extLst>
              <a:ext uri="{FF2B5EF4-FFF2-40B4-BE49-F238E27FC236}">
                <a16:creationId xmlns:a16="http://schemas.microsoft.com/office/drawing/2014/main" id="{08449163-070A-F841-9C91-21B7908A922C}"/>
              </a:ext>
            </a:extLst>
          </p:cNvPr>
          <p:cNvGrpSpPr/>
          <p:nvPr/>
        </p:nvGrpSpPr>
        <p:grpSpPr>
          <a:xfrm>
            <a:off x="322888" y="68388"/>
            <a:ext cx="845489" cy="845489"/>
            <a:chOff x="9421168" y="3556381"/>
            <a:chExt cx="2834640" cy="2834640"/>
          </a:xfrm>
        </p:grpSpPr>
        <p:pic>
          <p:nvPicPr>
            <p:cNvPr id="10" name="Graphic 9" descr="Laptop with solid fill">
              <a:extLst>
                <a:ext uri="{FF2B5EF4-FFF2-40B4-BE49-F238E27FC236}">
                  <a16:creationId xmlns:a16="http://schemas.microsoft.com/office/drawing/2014/main" id="{7BB6F0EA-948E-E544-B846-83DD3334656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21168" y="3556381"/>
              <a:ext cx="2834640" cy="2834640"/>
            </a:xfrm>
            <a:prstGeom prst="rect">
              <a:avLst/>
            </a:prstGeom>
          </p:spPr>
        </p:pic>
        <p:pic>
          <p:nvPicPr>
            <p:cNvPr id="8" name="Graphic 7" descr="Tools with solid fill">
              <a:extLst>
                <a:ext uri="{FF2B5EF4-FFF2-40B4-BE49-F238E27FC236}">
                  <a16:creationId xmlns:a16="http://schemas.microsoft.com/office/drawing/2014/main" id="{786F67F1-785B-E74D-9E0C-0F3E3AF4B428}"/>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438990" y="4379341"/>
              <a:ext cx="914400" cy="914400"/>
            </a:xfrm>
            <a:prstGeom prst="rect">
              <a:avLst/>
            </a:prstGeom>
          </p:spPr>
        </p:pic>
      </p:grpSp>
      <p:sp>
        <p:nvSpPr>
          <p:cNvPr id="2" name="Title 1">
            <a:extLst>
              <a:ext uri="{FF2B5EF4-FFF2-40B4-BE49-F238E27FC236}">
                <a16:creationId xmlns:a16="http://schemas.microsoft.com/office/drawing/2014/main" id="{5E260181-7338-434F-9DD7-BA6820AF8ABE}"/>
              </a:ext>
            </a:extLst>
          </p:cNvPr>
          <p:cNvSpPr>
            <a:spLocks noGrp="1"/>
          </p:cNvSpPr>
          <p:nvPr>
            <p:ph type="title" idx="4294967295"/>
          </p:nvPr>
        </p:nvSpPr>
        <p:spPr>
          <a:xfrm>
            <a:off x="1387642" y="266151"/>
            <a:ext cx="7591466" cy="368142"/>
          </a:xfrm>
        </p:spPr>
        <p:txBody>
          <a:bodyPr>
            <a:noAutofit/>
          </a:bodyPr>
          <a:lstStyle/>
          <a:p>
            <a:r>
              <a:rPr lang="en-GB" sz="3200" dirty="0"/>
              <a:t>Assessing risk</a:t>
            </a:r>
            <a:endParaRPr lang="en-US" sz="3200" dirty="0"/>
          </a:p>
        </p:txBody>
      </p:sp>
      <p:cxnSp>
        <p:nvCxnSpPr>
          <p:cNvPr id="13" name="Straight Connector 12">
            <a:extLst>
              <a:ext uri="{FF2B5EF4-FFF2-40B4-BE49-F238E27FC236}">
                <a16:creationId xmlns:a16="http://schemas.microsoft.com/office/drawing/2014/main" id="{5E4DC000-6495-B44C-B2C5-44E5BF52E8E5}"/>
              </a:ext>
            </a:extLst>
          </p:cNvPr>
          <p:cNvCxnSpPr>
            <a:cxnSpLocks/>
          </p:cNvCxnSpPr>
          <p:nvPr/>
        </p:nvCxnSpPr>
        <p:spPr>
          <a:xfrm>
            <a:off x="0" y="913877"/>
            <a:ext cx="1219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4CAC0362-3674-8645-B039-7A36B4389B89}"/>
              </a:ext>
            </a:extLst>
          </p:cNvPr>
          <p:cNvSpPr/>
          <p:nvPr/>
        </p:nvSpPr>
        <p:spPr>
          <a:xfrm>
            <a:off x="473315" y="986582"/>
            <a:ext cx="1390124" cy="369332"/>
          </a:xfrm>
          <a:prstGeom prst="rect">
            <a:avLst/>
          </a:prstGeom>
        </p:spPr>
        <p:txBody>
          <a:bodyPr wrap="none">
            <a:spAutoFit/>
          </a:bodyPr>
          <a:lstStyle/>
          <a:p>
            <a:r>
              <a:rPr lang="en-GB" dirty="0">
                <a:solidFill>
                  <a:schemeClr val="bg1"/>
                </a:solidFill>
              </a:rPr>
              <a:t>Introduction</a:t>
            </a:r>
          </a:p>
        </p:txBody>
      </p:sp>
      <p:sp>
        <p:nvSpPr>
          <p:cNvPr id="21" name="Rectangle 20">
            <a:extLst>
              <a:ext uri="{FF2B5EF4-FFF2-40B4-BE49-F238E27FC236}">
                <a16:creationId xmlns:a16="http://schemas.microsoft.com/office/drawing/2014/main" id="{A6B71F0F-E030-5E42-8FB5-14D46607A6AA}"/>
              </a:ext>
            </a:extLst>
          </p:cNvPr>
          <p:cNvSpPr/>
          <p:nvPr/>
        </p:nvSpPr>
        <p:spPr>
          <a:xfrm>
            <a:off x="9967865" y="986582"/>
            <a:ext cx="2108269" cy="369332"/>
          </a:xfrm>
          <a:prstGeom prst="rect">
            <a:avLst/>
          </a:prstGeom>
        </p:spPr>
        <p:txBody>
          <a:bodyPr wrap="none">
            <a:spAutoFit/>
          </a:bodyPr>
          <a:lstStyle/>
          <a:p>
            <a:r>
              <a:rPr lang="en-GB" dirty="0">
                <a:solidFill>
                  <a:schemeClr val="bg1"/>
                </a:solidFill>
              </a:rPr>
              <a:t>Help and feedback</a:t>
            </a:r>
          </a:p>
        </p:txBody>
      </p:sp>
      <p:sp>
        <p:nvSpPr>
          <p:cNvPr id="22" name="Rectangle 21">
            <a:extLst>
              <a:ext uri="{FF2B5EF4-FFF2-40B4-BE49-F238E27FC236}">
                <a16:creationId xmlns:a16="http://schemas.microsoft.com/office/drawing/2014/main" id="{FCC70DB9-4CD4-D547-A74C-C3481AFB8C02}"/>
              </a:ext>
            </a:extLst>
          </p:cNvPr>
          <p:cNvSpPr/>
          <p:nvPr/>
        </p:nvSpPr>
        <p:spPr>
          <a:xfrm>
            <a:off x="7742109" y="986582"/>
            <a:ext cx="1633781" cy="369332"/>
          </a:xfrm>
          <a:prstGeom prst="rect">
            <a:avLst/>
          </a:prstGeom>
        </p:spPr>
        <p:txBody>
          <a:bodyPr wrap="none">
            <a:spAutoFit/>
          </a:bodyPr>
          <a:lstStyle/>
          <a:p>
            <a:r>
              <a:rPr lang="en-GB" dirty="0">
                <a:solidFill>
                  <a:schemeClr val="bg1"/>
                </a:solidFill>
              </a:rPr>
              <a:t>External Links</a:t>
            </a:r>
          </a:p>
        </p:txBody>
      </p:sp>
      <p:sp>
        <p:nvSpPr>
          <p:cNvPr id="24" name="Rectangle 23">
            <a:extLst>
              <a:ext uri="{FF2B5EF4-FFF2-40B4-BE49-F238E27FC236}">
                <a16:creationId xmlns:a16="http://schemas.microsoft.com/office/drawing/2014/main" id="{5613EA35-7A63-5A44-A34A-B5E9B5F4C200}"/>
              </a:ext>
            </a:extLst>
          </p:cNvPr>
          <p:cNvSpPr/>
          <p:nvPr/>
        </p:nvSpPr>
        <p:spPr>
          <a:xfrm>
            <a:off x="2646240" y="986582"/>
            <a:ext cx="1963038" cy="369332"/>
          </a:xfrm>
          <a:prstGeom prst="rect">
            <a:avLst/>
          </a:prstGeom>
        </p:spPr>
        <p:txBody>
          <a:bodyPr wrap="none">
            <a:spAutoFit/>
          </a:bodyPr>
          <a:lstStyle/>
          <a:p>
            <a:r>
              <a:rPr lang="en-GB" dirty="0">
                <a:solidFill>
                  <a:schemeClr val="bg1"/>
                </a:solidFill>
              </a:rPr>
              <a:t>Working in teams</a:t>
            </a:r>
          </a:p>
        </p:txBody>
      </p:sp>
      <p:sp>
        <p:nvSpPr>
          <p:cNvPr id="25" name="Content Placeholder 2">
            <a:extLst>
              <a:ext uri="{FF2B5EF4-FFF2-40B4-BE49-F238E27FC236}">
                <a16:creationId xmlns:a16="http://schemas.microsoft.com/office/drawing/2014/main" id="{B2988B33-C2E8-344D-B354-4C5D5EB4CE10}"/>
              </a:ext>
            </a:extLst>
          </p:cNvPr>
          <p:cNvSpPr txBox="1">
            <a:spLocks/>
          </p:cNvSpPr>
          <p:nvPr/>
        </p:nvSpPr>
        <p:spPr>
          <a:xfrm>
            <a:off x="1387641" y="1128578"/>
            <a:ext cx="10331043" cy="53453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Risk assessment steps – </a:t>
            </a:r>
            <a:r>
              <a:rPr lang="en-GB" b="1" dirty="0">
                <a:solidFill>
                  <a:srgbClr val="368729"/>
                </a:solidFill>
              </a:rPr>
              <a:t>2. </a:t>
            </a:r>
            <a:r>
              <a:rPr lang="en-GB" b="1" dirty="0"/>
              <a:t>Probability of introduction</a:t>
            </a:r>
          </a:p>
          <a:p>
            <a:endParaRPr lang="en-GB" b="1" dirty="0"/>
          </a:p>
          <a:p>
            <a:endParaRPr lang="en-GB" b="1" dirty="0"/>
          </a:p>
        </p:txBody>
      </p:sp>
      <p:sp>
        <p:nvSpPr>
          <p:cNvPr id="29" name="Text Placeholder 5">
            <a:extLst>
              <a:ext uri="{FF2B5EF4-FFF2-40B4-BE49-F238E27FC236}">
                <a16:creationId xmlns:a16="http://schemas.microsoft.com/office/drawing/2014/main" id="{B3E249A8-7997-434D-B4E6-0F6C561324C4}"/>
              </a:ext>
            </a:extLst>
          </p:cNvPr>
          <p:cNvSpPr txBox="1">
            <a:spLocks/>
          </p:cNvSpPr>
          <p:nvPr/>
        </p:nvSpPr>
        <p:spPr>
          <a:xfrm>
            <a:off x="1387641" y="1759366"/>
            <a:ext cx="5244165" cy="2446874"/>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800" kern="1200">
                <a:solidFill>
                  <a:schemeClr val="dk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nSpc>
                <a:spcPct val="120000"/>
              </a:lnSpc>
              <a:spcBef>
                <a:spcPts val="0"/>
              </a:spcBef>
              <a:spcAft>
                <a:spcPts val="600"/>
              </a:spcAft>
            </a:pPr>
            <a:r>
              <a:rPr lang="en-GB" sz="2000" b="1" dirty="0"/>
              <a:t>Probability of introduction = (Probability of entry) x (Probability of establishment)</a:t>
            </a:r>
          </a:p>
          <a:p>
            <a:pPr>
              <a:lnSpc>
                <a:spcPct val="120000"/>
              </a:lnSpc>
              <a:spcBef>
                <a:spcPts val="0"/>
              </a:spcBef>
              <a:spcAft>
                <a:spcPts val="600"/>
              </a:spcAft>
            </a:pPr>
            <a:endParaRPr lang="en-GB" sz="2000" b="1" dirty="0"/>
          </a:p>
          <a:p>
            <a:pPr>
              <a:lnSpc>
                <a:spcPct val="120000"/>
              </a:lnSpc>
              <a:spcBef>
                <a:spcPts val="0"/>
              </a:spcBef>
              <a:spcAft>
                <a:spcPts val="600"/>
              </a:spcAft>
            </a:pPr>
            <a:r>
              <a:rPr lang="en-GB" sz="2000" dirty="0"/>
              <a:t>The standard matrix here has been adjusted to give more weighting to the probability of establishment (adapted from PRATIQUE) </a:t>
            </a:r>
          </a:p>
          <a:p>
            <a:pPr>
              <a:lnSpc>
                <a:spcPct val="120000"/>
              </a:lnSpc>
              <a:spcBef>
                <a:spcPts val="0"/>
              </a:spcBef>
              <a:spcAft>
                <a:spcPts val="600"/>
              </a:spcAft>
            </a:pPr>
            <a:endParaRPr lang="en-GB" sz="2000" b="1" dirty="0"/>
          </a:p>
        </p:txBody>
      </p:sp>
      <p:graphicFrame>
        <p:nvGraphicFramePr>
          <p:cNvPr id="15" name="Diagram 14">
            <a:extLst>
              <a:ext uri="{FF2B5EF4-FFF2-40B4-BE49-F238E27FC236}">
                <a16:creationId xmlns:a16="http://schemas.microsoft.com/office/drawing/2014/main" id="{CAB7D3CF-C8DA-D147-9234-75877E18181E}"/>
              </a:ext>
            </a:extLst>
          </p:cNvPr>
          <p:cNvGraphicFramePr/>
          <p:nvPr>
            <p:extLst>
              <p:ext uri="{D42A27DB-BD31-4B8C-83A1-F6EECF244321}">
                <p14:modId xmlns:p14="http://schemas.microsoft.com/office/powerpoint/2010/main" val="4056751281"/>
              </p:ext>
            </p:extLst>
          </p:nvPr>
        </p:nvGraphicFramePr>
        <p:xfrm>
          <a:off x="7180446" y="1759367"/>
          <a:ext cx="4637773" cy="270675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6" name="Table 15">
            <a:extLst>
              <a:ext uri="{FF2B5EF4-FFF2-40B4-BE49-F238E27FC236}">
                <a16:creationId xmlns:a16="http://schemas.microsoft.com/office/drawing/2014/main" id="{EDE518CD-E35B-764B-9AAA-64314275E942}"/>
              </a:ext>
            </a:extLst>
          </p:cNvPr>
          <p:cNvGraphicFramePr>
            <a:graphicFrameLocks noGrp="1"/>
          </p:cNvGraphicFramePr>
          <p:nvPr>
            <p:extLst>
              <p:ext uri="{D42A27DB-BD31-4B8C-83A1-F6EECF244321}">
                <p14:modId xmlns:p14="http://schemas.microsoft.com/office/powerpoint/2010/main" val="2198577170"/>
              </p:ext>
            </p:extLst>
          </p:nvPr>
        </p:nvGraphicFramePr>
        <p:xfrm>
          <a:off x="1516674" y="4544713"/>
          <a:ext cx="10311170" cy="1497871"/>
        </p:xfrm>
        <a:graphic>
          <a:graphicData uri="http://schemas.openxmlformats.org/drawingml/2006/table">
            <a:tbl>
              <a:tblPr firstRow="1" firstCol="1" bandRow="1">
                <a:tableStyleId>{2D5ABB26-0587-4C30-8999-92F81FD0307C}</a:tableStyleId>
              </a:tblPr>
              <a:tblGrid>
                <a:gridCol w="1987931">
                  <a:extLst>
                    <a:ext uri="{9D8B030D-6E8A-4147-A177-3AD203B41FA5}">
                      <a16:colId xmlns:a16="http://schemas.microsoft.com/office/drawing/2014/main" val="357941421"/>
                    </a:ext>
                  </a:extLst>
                </a:gridCol>
                <a:gridCol w="1887014">
                  <a:extLst>
                    <a:ext uri="{9D8B030D-6E8A-4147-A177-3AD203B41FA5}">
                      <a16:colId xmlns:a16="http://schemas.microsoft.com/office/drawing/2014/main" val="1475419504"/>
                    </a:ext>
                  </a:extLst>
                </a:gridCol>
                <a:gridCol w="1516873">
                  <a:extLst>
                    <a:ext uri="{9D8B030D-6E8A-4147-A177-3AD203B41FA5}">
                      <a16:colId xmlns:a16="http://schemas.microsoft.com/office/drawing/2014/main" val="702120359"/>
                    </a:ext>
                  </a:extLst>
                </a:gridCol>
                <a:gridCol w="1639784">
                  <a:extLst>
                    <a:ext uri="{9D8B030D-6E8A-4147-A177-3AD203B41FA5}">
                      <a16:colId xmlns:a16="http://schemas.microsoft.com/office/drawing/2014/main" val="2057428177"/>
                    </a:ext>
                  </a:extLst>
                </a:gridCol>
                <a:gridCol w="1639784">
                  <a:extLst>
                    <a:ext uri="{9D8B030D-6E8A-4147-A177-3AD203B41FA5}">
                      <a16:colId xmlns:a16="http://schemas.microsoft.com/office/drawing/2014/main" val="2532200272"/>
                    </a:ext>
                  </a:extLst>
                </a:gridCol>
                <a:gridCol w="1639784">
                  <a:extLst>
                    <a:ext uri="{9D8B030D-6E8A-4147-A177-3AD203B41FA5}">
                      <a16:colId xmlns:a16="http://schemas.microsoft.com/office/drawing/2014/main" val="3341218755"/>
                    </a:ext>
                  </a:extLst>
                </a:gridCol>
              </a:tblGrid>
              <a:tr h="278671">
                <a:tc>
                  <a:txBody>
                    <a:bodyPr/>
                    <a:lstStyle/>
                    <a:p>
                      <a:pPr>
                        <a:spcAft>
                          <a:spcPts val="0"/>
                        </a:spcAft>
                      </a:pPr>
                      <a:r>
                        <a:rPr lang="en-GB" sz="1600" dirty="0">
                          <a:solidFill>
                            <a:schemeClr val="bg1"/>
                          </a:solidFill>
                          <a:effectLst/>
                        </a:rPr>
                        <a:t> </a:t>
                      </a:r>
                      <a:endPar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ctr">
                        <a:spcAft>
                          <a:spcPts val="0"/>
                        </a:spcAft>
                      </a:pPr>
                      <a:r>
                        <a:rPr lang="en-GB" sz="1600" b="1" dirty="0">
                          <a:solidFill>
                            <a:schemeClr val="tx1"/>
                          </a:solidFill>
                          <a:effectLst/>
                        </a:rPr>
                        <a:t>PROBABILITY OF ENTRY</a:t>
                      </a:r>
                      <a:endParaRPr lang="en-GB" sz="16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59986977"/>
                  </a:ext>
                </a:extLst>
              </a:tr>
              <a:tr h="213375">
                <a:tc rowSpan="5">
                  <a:txBody>
                    <a:bodyPr/>
                    <a:lstStyle/>
                    <a:p>
                      <a:pPr algn="ctr">
                        <a:spcAft>
                          <a:spcPts val="0"/>
                        </a:spcAft>
                      </a:pPr>
                      <a:r>
                        <a:rPr lang="en-GB" sz="16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PROBABILITY OF ESTABLISHMENT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n-GB" sz="1600" i="1" dirty="0">
                          <a:solidFill>
                            <a:schemeClr val="tx1"/>
                          </a:solidFill>
                          <a:effectLst/>
                        </a:rPr>
                        <a:t>Risk rating</a:t>
                      </a:r>
                      <a:endParaRPr lang="en-GB" sz="1600" i="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spcAft>
                          <a:spcPts val="0"/>
                        </a:spcAft>
                      </a:pPr>
                      <a:r>
                        <a:rPr lang="en-GB" sz="1600" dirty="0">
                          <a:solidFill>
                            <a:schemeClr val="bg1"/>
                          </a:solidFill>
                          <a:effectLst/>
                        </a:rPr>
                        <a:t>Negligible</a:t>
                      </a:r>
                      <a:endPar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spcAft>
                          <a:spcPts val="0"/>
                        </a:spcAft>
                      </a:pPr>
                      <a:r>
                        <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Low</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spcAft>
                          <a:spcPts val="0"/>
                        </a:spcAft>
                      </a:pPr>
                      <a:r>
                        <a:rPr lang="en-GB" sz="1600" dirty="0">
                          <a:solidFill>
                            <a:schemeClr val="bg1"/>
                          </a:solidFill>
                          <a:effectLst/>
                        </a:rPr>
                        <a:t>Medium</a:t>
                      </a:r>
                      <a:endPar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spcAft>
                          <a:spcPts val="0"/>
                        </a:spcAft>
                      </a:pPr>
                      <a:r>
                        <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High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749469778"/>
                  </a:ext>
                </a:extLst>
              </a:tr>
              <a:tr h="213375">
                <a:tc vMerge="1">
                  <a:txBody>
                    <a:bodyPr/>
                    <a:lstStyle/>
                    <a:p>
                      <a:endParaRPr lang="en-GB"/>
                    </a:p>
                  </a:txBody>
                  <a:tcPr/>
                </a:tc>
                <a:tc>
                  <a:txBody>
                    <a:bodyPr/>
                    <a:lstStyle/>
                    <a:p>
                      <a:pPr>
                        <a:spcAft>
                          <a:spcPts val="0"/>
                        </a:spcAft>
                      </a:pPr>
                      <a:r>
                        <a:rPr lang="en-GB" sz="1600" dirty="0">
                          <a:solidFill>
                            <a:schemeClr val="bg1"/>
                          </a:solidFill>
                          <a:effectLst/>
                        </a:rPr>
                        <a:t>Negligible</a:t>
                      </a:r>
                      <a:endPar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spcAft>
                          <a:spcPts val="0"/>
                        </a:spcAft>
                      </a:pPr>
                      <a:r>
                        <a:rPr lang="en-GB" sz="1600" dirty="0">
                          <a:solidFill>
                            <a:schemeClr val="bg1"/>
                          </a:solidFill>
                          <a:effectLst/>
                        </a:rPr>
                        <a:t>Negligible</a:t>
                      </a:r>
                      <a:endPar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729"/>
                    </a:solidFill>
                  </a:tcPr>
                </a:tc>
                <a:tc>
                  <a:txBody>
                    <a:bodyPr/>
                    <a:lstStyle/>
                    <a:p>
                      <a:pPr>
                        <a:spcAft>
                          <a:spcPts val="0"/>
                        </a:spcAft>
                      </a:pPr>
                      <a:r>
                        <a:rPr lang="en-GB" sz="1600" dirty="0">
                          <a:solidFill>
                            <a:schemeClr val="bg1"/>
                          </a:solidFill>
                          <a:effectLst/>
                        </a:rPr>
                        <a:t>Negligible</a:t>
                      </a:r>
                      <a:endPar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729"/>
                    </a:solidFill>
                  </a:tcPr>
                </a:tc>
                <a:tc>
                  <a:txBody>
                    <a:bodyPr/>
                    <a:lstStyle/>
                    <a:p>
                      <a:pPr>
                        <a:spcAft>
                          <a:spcPts val="0"/>
                        </a:spcAft>
                      </a:pPr>
                      <a:r>
                        <a:rPr lang="en-GB" sz="1600" dirty="0">
                          <a:solidFill>
                            <a:schemeClr val="bg1"/>
                          </a:solidFill>
                          <a:effectLst/>
                        </a:rPr>
                        <a:t>Negligible</a:t>
                      </a:r>
                      <a:endPar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729"/>
                    </a:solidFill>
                  </a:tcPr>
                </a:tc>
                <a:tc>
                  <a:txBody>
                    <a:bodyPr/>
                    <a:lstStyle/>
                    <a:p>
                      <a:pPr>
                        <a:spcAft>
                          <a:spcPts val="0"/>
                        </a:spcAft>
                      </a:pPr>
                      <a:r>
                        <a:rPr lang="en-GB" sz="1600" dirty="0">
                          <a:solidFill>
                            <a:schemeClr val="bg1"/>
                          </a:solidFill>
                          <a:effectLst/>
                        </a:rPr>
                        <a:t>Negligible</a:t>
                      </a:r>
                      <a:endPar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729"/>
                    </a:solidFill>
                  </a:tcPr>
                </a:tc>
                <a:extLst>
                  <a:ext uri="{0D108BD9-81ED-4DB2-BD59-A6C34878D82A}">
                    <a16:rowId xmlns:a16="http://schemas.microsoft.com/office/drawing/2014/main" val="2507983066"/>
                  </a:ext>
                </a:extLst>
              </a:tr>
              <a:tr h="213375">
                <a:tc vMerge="1">
                  <a:txBody>
                    <a:bodyPr/>
                    <a:lstStyle/>
                    <a:p>
                      <a:endParaRPr lang="en-GB"/>
                    </a:p>
                  </a:txBody>
                  <a:tcPr/>
                </a:tc>
                <a:tc>
                  <a:txBody>
                    <a:bodyPr/>
                    <a:lstStyle/>
                    <a:p>
                      <a:pPr>
                        <a:spcAft>
                          <a:spcPts val="0"/>
                        </a:spcAft>
                      </a:pPr>
                      <a:r>
                        <a:rPr lang="en-GB" sz="1600" dirty="0">
                          <a:solidFill>
                            <a:schemeClr val="bg1"/>
                          </a:solidFill>
                          <a:effectLst/>
                        </a:rPr>
                        <a:t>Low</a:t>
                      </a:r>
                      <a:endPar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spcAft>
                          <a:spcPts val="0"/>
                        </a:spcAft>
                      </a:pPr>
                      <a:r>
                        <a:rPr lang="en-GB" sz="1600" dirty="0">
                          <a:solidFill>
                            <a:schemeClr val="bg1"/>
                          </a:solidFill>
                          <a:effectLst/>
                        </a:rPr>
                        <a:t>Negligible</a:t>
                      </a:r>
                      <a:endPar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729"/>
                    </a:solidFill>
                  </a:tcPr>
                </a:tc>
                <a:tc>
                  <a:txBody>
                    <a:bodyPr/>
                    <a:lstStyle/>
                    <a:p>
                      <a:pPr>
                        <a:spcAft>
                          <a:spcPts val="0"/>
                        </a:spcAft>
                      </a:pPr>
                      <a:r>
                        <a:rPr lang="en-GB" sz="1600" dirty="0">
                          <a:solidFill>
                            <a:schemeClr val="bg1"/>
                          </a:solidFill>
                          <a:effectLst/>
                        </a:rPr>
                        <a:t>Low</a:t>
                      </a:r>
                      <a:endPar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spcAft>
                          <a:spcPts val="0"/>
                        </a:spcAft>
                      </a:pPr>
                      <a:r>
                        <a:rPr lang="en-GB" sz="1600" dirty="0">
                          <a:solidFill>
                            <a:schemeClr val="bg1"/>
                          </a:solidFill>
                          <a:effectLst/>
                        </a:rPr>
                        <a:t>Low</a:t>
                      </a:r>
                      <a:endPar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spcAft>
                          <a:spcPts val="0"/>
                        </a:spcAft>
                      </a:pPr>
                      <a:r>
                        <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Low</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654595556"/>
                  </a:ext>
                </a:extLst>
              </a:tr>
              <a:tr h="213375">
                <a:tc vMerge="1">
                  <a:txBody>
                    <a:bodyPr/>
                    <a:lstStyle/>
                    <a:p>
                      <a:endParaRPr lang="en-GB"/>
                    </a:p>
                  </a:txBody>
                  <a:tcPr/>
                </a:tc>
                <a:tc>
                  <a:txBody>
                    <a:bodyPr/>
                    <a:lstStyle/>
                    <a:p>
                      <a:pPr>
                        <a:spcAft>
                          <a:spcPts val="0"/>
                        </a:spcAft>
                      </a:pPr>
                      <a:r>
                        <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Medium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spcAft>
                          <a:spcPts val="0"/>
                        </a:spcAft>
                      </a:pPr>
                      <a:r>
                        <a:rPr lang="en-GB" sz="1600" dirty="0">
                          <a:solidFill>
                            <a:schemeClr val="bg1"/>
                          </a:solidFill>
                          <a:effectLst/>
                        </a:rPr>
                        <a:t>Negligible</a:t>
                      </a:r>
                      <a:endPar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729"/>
                    </a:solidFill>
                  </a:tcPr>
                </a:tc>
                <a:tc>
                  <a:txBody>
                    <a:bodyPr/>
                    <a:lstStyle/>
                    <a:p>
                      <a:pPr>
                        <a:spcAft>
                          <a:spcPts val="0"/>
                        </a:spcAft>
                      </a:pPr>
                      <a:r>
                        <a:rPr lang="en-GB" sz="1600" dirty="0">
                          <a:solidFill>
                            <a:schemeClr val="bg1"/>
                          </a:solidFill>
                          <a:effectLst/>
                        </a:rPr>
                        <a:t>Low</a:t>
                      </a:r>
                      <a:endPar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spcAft>
                          <a:spcPts val="0"/>
                        </a:spcAft>
                      </a:pPr>
                      <a:r>
                        <a:rPr lang="en-GB" sz="1600" dirty="0">
                          <a:solidFill>
                            <a:schemeClr val="bg1"/>
                          </a:solidFill>
                          <a:effectLst/>
                        </a:rPr>
                        <a:t>Medium</a:t>
                      </a:r>
                      <a:endPar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300"/>
                    </a:solidFill>
                  </a:tcPr>
                </a:tc>
                <a:tc>
                  <a:txBody>
                    <a:bodyPr/>
                    <a:lstStyle/>
                    <a:p>
                      <a:pPr>
                        <a:spcAft>
                          <a:spcPts val="0"/>
                        </a:spcAft>
                      </a:pPr>
                      <a:r>
                        <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Medium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300"/>
                    </a:solidFill>
                  </a:tcPr>
                </a:tc>
                <a:extLst>
                  <a:ext uri="{0D108BD9-81ED-4DB2-BD59-A6C34878D82A}">
                    <a16:rowId xmlns:a16="http://schemas.microsoft.com/office/drawing/2014/main" val="3804989074"/>
                  </a:ext>
                </a:extLst>
              </a:tr>
              <a:tr h="213375">
                <a:tc vMerge="1">
                  <a:txBody>
                    <a:bodyPr/>
                    <a:lstStyle/>
                    <a:p>
                      <a:endParaRPr lang="en-GB"/>
                    </a:p>
                  </a:txBody>
                  <a:tcPr/>
                </a:tc>
                <a:tc>
                  <a:txBody>
                    <a:bodyPr/>
                    <a:lstStyle/>
                    <a:p>
                      <a:pPr>
                        <a:spcAft>
                          <a:spcPts val="0"/>
                        </a:spcAft>
                      </a:pPr>
                      <a:r>
                        <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High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spcAft>
                          <a:spcPts val="0"/>
                        </a:spcAft>
                      </a:pPr>
                      <a:r>
                        <a:rPr lang="en-GB" sz="1600" dirty="0">
                          <a:solidFill>
                            <a:schemeClr val="bg1"/>
                          </a:solidFill>
                          <a:effectLst/>
                        </a:rPr>
                        <a:t>Low</a:t>
                      </a:r>
                      <a:endPar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spcAft>
                          <a:spcPts val="0"/>
                        </a:spcAft>
                      </a:pPr>
                      <a:r>
                        <a:rPr lang="en-GB" sz="1600" dirty="0">
                          <a:solidFill>
                            <a:schemeClr val="bg1"/>
                          </a:solidFill>
                          <a:effectLst/>
                        </a:rPr>
                        <a:t>Medium</a:t>
                      </a:r>
                      <a:endPar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300"/>
                    </a:solidFill>
                  </a:tcPr>
                </a:tc>
                <a:tc>
                  <a:txBody>
                    <a:bodyPr/>
                    <a:lstStyle/>
                    <a:p>
                      <a:pPr>
                        <a:spcAft>
                          <a:spcPts val="0"/>
                        </a:spcAft>
                      </a:pPr>
                      <a:r>
                        <a:rPr lang="en-GB" sz="1600" dirty="0">
                          <a:solidFill>
                            <a:schemeClr val="bg1"/>
                          </a:solidFill>
                          <a:effectLst/>
                        </a:rPr>
                        <a:t>High</a:t>
                      </a:r>
                      <a:endPar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spcAft>
                          <a:spcPts val="0"/>
                        </a:spcAft>
                      </a:pPr>
                      <a:r>
                        <a:rPr lang="en-GB" sz="1600" dirty="0">
                          <a:solidFill>
                            <a:schemeClr val="bg1"/>
                          </a:solidFill>
                          <a:effectLst/>
                        </a:rPr>
                        <a:t>High</a:t>
                      </a:r>
                      <a:endPar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02622845"/>
                  </a:ext>
                </a:extLst>
              </a:tr>
            </a:tbl>
          </a:graphicData>
        </a:graphic>
      </p:graphicFrame>
    </p:spTree>
    <p:extLst>
      <p:ext uri="{BB962C8B-B14F-4D97-AF65-F5344CB8AC3E}">
        <p14:creationId xmlns:p14="http://schemas.microsoft.com/office/powerpoint/2010/main" val="837475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bug on a leaf&#10;&#10;Description automatically generated with medium confidence">
            <a:extLst>
              <a:ext uri="{FF2B5EF4-FFF2-40B4-BE49-F238E27FC236}">
                <a16:creationId xmlns:a16="http://schemas.microsoft.com/office/drawing/2014/main" id="{B3C316DD-1978-C24C-8903-2F045817257E}"/>
              </a:ext>
            </a:extLst>
          </p:cNvPr>
          <p:cNvPicPr>
            <a:picLocks noGrp="1" noChangeAspect="1"/>
          </p:cNvPicPr>
          <p:nvPr>
            <p:ph type="pic" sz="quarter" idx="4294967295"/>
          </p:nvPr>
        </p:nvPicPr>
        <p:blipFill rotWithShape="1">
          <a:blip r:embed="rId3" cstate="screen">
            <a:extLst>
              <a:ext uri="{28A0092B-C50C-407E-A947-70E740481C1C}">
                <a14:useLocalDpi xmlns:a14="http://schemas.microsoft.com/office/drawing/2010/main"/>
              </a:ext>
            </a:extLst>
          </a:blip>
          <a:srcRect/>
          <a:stretch/>
        </p:blipFill>
        <p:spPr>
          <a:xfrm>
            <a:off x="497989" y="297517"/>
            <a:ext cx="495285" cy="305410"/>
          </a:xfrm>
        </p:spPr>
      </p:pic>
      <p:grpSp>
        <p:nvGrpSpPr>
          <p:cNvPr id="11" name="Group 10">
            <a:extLst>
              <a:ext uri="{FF2B5EF4-FFF2-40B4-BE49-F238E27FC236}">
                <a16:creationId xmlns:a16="http://schemas.microsoft.com/office/drawing/2014/main" id="{08449163-070A-F841-9C91-21B7908A922C}"/>
              </a:ext>
            </a:extLst>
          </p:cNvPr>
          <p:cNvGrpSpPr/>
          <p:nvPr/>
        </p:nvGrpSpPr>
        <p:grpSpPr>
          <a:xfrm>
            <a:off x="322888" y="68388"/>
            <a:ext cx="845489" cy="845489"/>
            <a:chOff x="9421168" y="3556381"/>
            <a:chExt cx="2834640" cy="2834640"/>
          </a:xfrm>
        </p:grpSpPr>
        <p:pic>
          <p:nvPicPr>
            <p:cNvPr id="10" name="Graphic 9" descr="Laptop with solid fill">
              <a:extLst>
                <a:ext uri="{FF2B5EF4-FFF2-40B4-BE49-F238E27FC236}">
                  <a16:creationId xmlns:a16="http://schemas.microsoft.com/office/drawing/2014/main" id="{7BB6F0EA-948E-E544-B846-83DD3334656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21168" y="3556381"/>
              <a:ext cx="2834640" cy="2834640"/>
            </a:xfrm>
            <a:prstGeom prst="rect">
              <a:avLst/>
            </a:prstGeom>
          </p:spPr>
        </p:pic>
        <p:pic>
          <p:nvPicPr>
            <p:cNvPr id="8" name="Graphic 7" descr="Tools with solid fill">
              <a:extLst>
                <a:ext uri="{FF2B5EF4-FFF2-40B4-BE49-F238E27FC236}">
                  <a16:creationId xmlns:a16="http://schemas.microsoft.com/office/drawing/2014/main" id="{786F67F1-785B-E74D-9E0C-0F3E3AF4B428}"/>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438990" y="4379341"/>
              <a:ext cx="914400" cy="914400"/>
            </a:xfrm>
            <a:prstGeom prst="rect">
              <a:avLst/>
            </a:prstGeom>
          </p:spPr>
        </p:pic>
      </p:grpSp>
      <p:sp>
        <p:nvSpPr>
          <p:cNvPr id="2" name="Title 1">
            <a:extLst>
              <a:ext uri="{FF2B5EF4-FFF2-40B4-BE49-F238E27FC236}">
                <a16:creationId xmlns:a16="http://schemas.microsoft.com/office/drawing/2014/main" id="{5E260181-7338-434F-9DD7-BA6820AF8ABE}"/>
              </a:ext>
            </a:extLst>
          </p:cNvPr>
          <p:cNvSpPr>
            <a:spLocks noGrp="1"/>
          </p:cNvSpPr>
          <p:nvPr>
            <p:ph type="title" idx="4294967295"/>
          </p:nvPr>
        </p:nvSpPr>
        <p:spPr>
          <a:xfrm>
            <a:off x="1387642" y="266151"/>
            <a:ext cx="7591466" cy="368142"/>
          </a:xfrm>
        </p:spPr>
        <p:txBody>
          <a:bodyPr>
            <a:noAutofit/>
          </a:bodyPr>
          <a:lstStyle/>
          <a:p>
            <a:r>
              <a:rPr lang="en-GB" sz="3200" dirty="0"/>
              <a:t>Assessing risk</a:t>
            </a:r>
            <a:endParaRPr lang="en-US" sz="3200" dirty="0"/>
          </a:p>
        </p:txBody>
      </p:sp>
      <p:cxnSp>
        <p:nvCxnSpPr>
          <p:cNvPr id="13" name="Straight Connector 12">
            <a:extLst>
              <a:ext uri="{FF2B5EF4-FFF2-40B4-BE49-F238E27FC236}">
                <a16:creationId xmlns:a16="http://schemas.microsoft.com/office/drawing/2014/main" id="{5E4DC000-6495-B44C-B2C5-44E5BF52E8E5}"/>
              </a:ext>
            </a:extLst>
          </p:cNvPr>
          <p:cNvCxnSpPr>
            <a:cxnSpLocks/>
          </p:cNvCxnSpPr>
          <p:nvPr/>
        </p:nvCxnSpPr>
        <p:spPr>
          <a:xfrm>
            <a:off x="0" y="913877"/>
            <a:ext cx="1219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4CAC0362-3674-8645-B039-7A36B4389B89}"/>
              </a:ext>
            </a:extLst>
          </p:cNvPr>
          <p:cNvSpPr/>
          <p:nvPr/>
        </p:nvSpPr>
        <p:spPr>
          <a:xfrm>
            <a:off x="473315" y="986582"/>
            <a:ext cx="1390124" cy="369332"/>
          </a:xfrm>
          <a:prstGeom prst="rect">
            <a:avLst/>
          </a:prstGeom>
        </p:spPr>
        <p:txBody>
          <a:bodyPr wrap="none">
            <a:spAutoFit/>
          </a:bodyPr>
          <a:lstStyle/>
          <a:p>
            <a:r>
              <a:rPr lang="en-GB" dirty="0">
                <a:solidFill>
                  <a:schemeClr val="bg1"/>
                </a:solidFill>
              </a:rPr>
              <a:t>Introduction</a:t>
            </a:r>
          </a:p>
        </p:txBody>
      </p:sp>
      <p:sp>
        <p:nvSpPr>
          <p:cNvPr id="22" name="Rectangle 21">
            <a:extLst>
              <a:ext uri="{FF2B5EF4-FFF2-40B4-BE49-F238E27FC236}">
                <a16:creationId xmlns:a16="http://schemas.microsoft.com/office/drawing/2014/main" id="{FCC70DB9-4CD4-D547-A74C-C3481AFB8C02}"/>
              </a:ext>
            </a:extLst>
          </p:cNvPr>
          <p:cNvSpPr/>
          <p:nvPr/>
        </p:nvSpPr>
        <p:spPr>
          <a:xfrm>
            <a:off x="7742109" y="986582"/>
            <a:ext cx="1633781" cy="369332"/>
          </a:xfrm>
          <a:prstGeom prst="rect">
            <a:avLst/>
          </a:prstGeom>
        </p:spPr>
        <p:txBody>
          <a:bodyPr wrap="none">
            <a:spAutoFit/>
          </a:bodyPr>
          <a:lstStyle/>
          <a:p>
            <a:r>
              <a:rPr lang="en-GB" dirty="0">
                <a:solidFill>
                  <a:schemeClr val="bg1"/>
                </a:solidFill>
              </a:rPr>
              <a:t>External Links</a:t>
            </a:r>
          </a:p>
        </p:txBody>
      </p:sp>
      <p:sp>
        <p:nvSpPr>
          <p:cNvPr id="24" name="Rectangle 23">
            <a:extLst>
              <a:ext uri="{FF2B5EF4-FFF2-40B4-BE49-F238E27FC236}">
                <a16:creationId xmlns:a16="http://schemas.microsoft.com/office/drawing/2014/main" id="{5613EA35-7A63-5A44-A34A-B5E9B5F4C200}"/>
              </a:ext>
            </a:extLst>
          </p:cNvPr>
          <p:cNvSpPr/>
          <p:nvPr/>
        </p:nvSpPr>
        <p:spPr>
          <a:xfrm>
            <a:off x="2646240" y="986582"/>
            <a:ext cx="1963038" cy="369332"/>
          </a:xfrm>
          <a:prstGeom prst="rect">
            <a:avLst/>
          </a:prstGeom>
        </p:spPr>
        <p:txBody>
          <a:bodyPr wrap="none">
            <a:spAutoFit/>
          </a:bodyPr>
          <a:lstStyle/>
          <a:p>
            <a:r>
              <a:rPr lang="en-GB" dirty="0">
                <a:solidFill>
                  <a:schemeClr val="bg1"/>
                </a:solidFill>
              </a:rPr>
              <a:t>Working in teams</a:t>
            </a:r>
          </a:p>
        </p:txBody>
      </p:sp>
      <p:sp>
        <p:nvSpPr>
          <p:cNvPr id="25" name="Content Placeholder 2">
            <a:extLst>
              <a:ext uri="{FF2B5EF4-FFF2-40B4-BE49-F238E27FC236}">
                <a16:creationId xmlns:a16="http://schemas.microsoft.com/office/drawing/2014/main" id="{B2988B33-C2E8-344D-B354-4C5D5EB4CE10}"/>
              </a:ext>
            </a:extLst>
          </p:cNvPr>
          <p:cNvSpPr txBox="1">
            <a:spLocks/>
          </p:cNvSpPr>
          <p:nvPr/>
        </p:nvSpPr>
        <p:spPr>
          <a:xfrm>
            <a:off x="1387641" y="1128578"/>
            <a:ext cx="10331043" cy="53453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Risk assessment steps – </a:t>
            </a:r>
            <a:r>
              <a:rPr lang="en-GB" b="1" dirty="0">
                <a:solidFill>
                  <a:srgbClr val="368729"/>
                </a:solidFill>
              </a:rPr>
              <a:t>3. </a:t>
            </a:r>
            <a:r>
              <a:rPr lang="en-GB" b="1" dirty="0"/>
              <a:t>Probability of spread</a:t>
            </a:r>
          </a:p>
          <a:p>
            <a:endParaRPr lang="en-GB" b="1" dirty="0"/>
          </a:p>
          <a:p>
            <a:endParaRPr lang="en-GB" b="1" dirty="0"/>
          </a:p>
        </p:txBody>
      </p:sp>
      <p:sp>
        <p:nvSpPr>
          <p:cNvPr id="29" name="Text Placeholder 5">
            <a:extLst>
              <a:ext uri="{FF2B5EF4-FFF2-40B4-BE49-F238E27FC236}">
                <a16:creationId xmlns:a16="http://schemas.microsoft.com/office/drawing/2014/main" id="{B3E249A8-7997-434D-B4E6-0F6C561324C4}"/>
              </a:ext>
            </a:extLst>
          </p:cNvPr>
          <p:cNvSpPr txBox="1">
            <a:spLocks/>
          </p:cNvSpPr>
          <p:nvPr/>
        </p:nvSpPr>
        <p:spPr>
          <a:xfrm>
            <a:off x="1387641" y="1759366"/>
            <a:ext cx="5244165" cy="4410427"/>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800" kern="1200">
                <a:solidFill>
                  <a:schemeClr val="dk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nSpc>
                <a:spcPct val="120000"/>
              </a:lnSpc>
              <a:spcBef>
                <a:spcPts val="0"/>
              </a:spcBef>
              <a:spcAft>
                <a:spcPts val="600"/>
              </a:spcAft>
            </a:pPr>
            <a:r>
              <a:rPr lang="en-GB" sz="2000" b="1" dirty="0">
                <a:solidFill>
                  <a:srgbClr val="368729"/>
                </a:solidFill>
              </a:rPr>
              <a:t>Factors to consider</a:t>
            </a:r>
          </a:p>
          <a:p>
            <a:pPr>
              <a:lnSpc>
                <a:spcPct val="120000"/>
              </a:lnSpc>
              <a:spcBef>
                <a:spcPts val="0"/>
              </a:spcBef>
              <a:spcAft>
                <a:spcPts val="600"/>
              </a:spcAft>
            </a:pPr>
            <a:r>
              <a:rPr lang="en-GB" sz="2000" b="1" dirty="0"/>
              <a:t>Spread elsewhere</a:t>
            </a:r>
          </a:p>
          <a:p>
            <a:pPr>
              <a:lnSpc>
                <a:spcPct val="120000"/>
              </a:lnSpc>
              <a:spcBef>
                <a:spcPts val="0"/>
              </a:spcBef>
              <a:spcAft>
                <a:spcPts val="600"/>
              </a:spcAft>
            </a:pPr>
            <a:r>
              <a:rPr lang="en-GB" sz="2000" b="1" dirty="0"/>
              <a:t>Environmental suitability</a:t>
            </a:r>
          </a:p>
          <a:p>
            <a:pPr>
              <a:lnSpc>
                <a:spcPct val="120000"/>
              </a:lnSpc>
              <a:spcBef>
                <a:spcPts val="0"/>
              </a:spcBef>
              <a:spcAft>
                <a:spcPts val="600"/>
              </a:spcAft>
            </a:pPr>
            <a:r>
              <a:rPr lang="en-GB" sz="2000" b="1" dirty="0"/>
              <a:t>Natural barriers</a:t>
            </a:r>
          </a:p>
          <a:p>
            <a:pPr>
              <a:lnSpc>
                <a:spcPct val="120000"/>
              </a:lnSpc>
              <a:spcBef>
                <a:spcPts val="0"/>
              </a:spcBef>
              <a:spcAft>
                <a:spcPts val="600"/>
              </a:spcAft>
            </a:pPr>
            <a:r>
              <a:rPr lang="en-GB" sz="2000" b="1" dirty="0"/>
              <a:t>Natural spread</a:t>
            </a:r>
          </a:p>
          <a:p>
            <a:pPr>
              <a:lnSpc>
                <a:spcPct val="120000"/>
              </a:lnSpc>
              <a:spcBef>
                <a:spcPts val="0"/>
              </a:spcBef>
              <a:spcAft>
                <a:spcPts val="600"/>
              </a:spcAft>
            </a:pPr>
            <a:r>
              <a:rPr lang="en-GB" sz="2000" b="1" dirty="0"/>
              <a:t>Vectors</a:t>
            </a:r>
          </a:p>
          <a:p>
            <a:pPr>
              <a:lnSpc>
                <a:spcPct val="120000"/>
              </a:lnSpc>
              <a:spcBef>
                <a:spcPts val="0"/>
              </a:spcBef>
              <a:spcAft>
                <a:spcPts val="600"/>
              </a:spcAft>
            </a:pPr>
            <a:r>
              <a:rPr lang="en-GB" sz="2000" b="1" dirty="0"/>
              <a:t>Human-mediated transport</a:t>
            </a:r>
          </a:p>
          <a:p>
            <a:pPr>
              <a:lnSpc>
                <a:spcPct val="120000"/>
              </a:lnSpc>
              <a:spcBef>
                <a:spcPts val="0"/>
              </a:spcBef>
              <a:spcAft>
                <a:spcPts val="600"/>
              </a:spcAft>
            </a:pPr>
            <a:r>
              <a:rPr lang="en-GB" sz="2000" b="1" dirty="0"/>
              <a:t>Waste disposal</a:t>
            </a:r>
          </a:p>
          <a:p>
            <a:pPr>
              <a:lnSpc>
                <a:spcPct val="120000"/>
              </a:lnSpc>
              <a:spcBef>
                <a:spcPts val="0"/>
              </a:spcBef>
              <a:spcAft>
                <a:spcPts val="600"/>
              </a:spcAft>
            </a:pPr>
            <a:r>
              <a:rPr lang="en-GB" sz="2000" b="1" dirty="0"/>
              <a:t>Natural enemies</a:t>
            </a:r>
          </a:p>
          <a:p>
            <a:pPr>
              <a:lnSpc>
                <a:spcPct val="120000"/>
              </a:lnSpc>
              <a:spcBef>
                <a:spcPts val="0"/>
              </a:spcBef>
              <a:spcAft>
                <a:spcPts val="600"/>
              </a:spcAft>
            </a:pPr>
            <a:r>
              <a:rPr lang="en-GB" sz="2000" b="1" dirty="0"/>
              <a:t>Spatial or temporal models</a:t>
            </a:r>
          </a:p>
        </p:txBody>
      </p:sp>
      <p:graphicFrame>
        <p:nvGraphicFramePr>
          <p:cNvPr id="15" name="Diagram 14">
            <a:extLst>
              <a:ext uri="{FF2B5EF4-FFF2-40B4-BE49-F238E27FC236}">
                <a16:creationId xmlns:a16="http://schemas.microsoft.com/office/drawing/2014/main" id="{CAB7D3CF-C8DA-D147-9234-75877E18181E}"/>
              </a:ext>
            </a:extLst>
          </p:cNvPr>
          <p:cNvGraphicFramePr/>
          <p:nvPr>
            <p:extLst>
              <p:ext uri="{D42A27DB-BD31-4B8C-83A1-F6EECF244321}">
                <p14:modId xmlns:p14="http://schemas.microsoft.com/office/powerpoint/2010/main" val="4248121320"/>
              </p:ext>
            </p:extLst>
          </p:nvPr>
        </p:nvGraphicFramePr>
        <p:xfrm>
          <a:off x="5806440" y="1759367"/>
          <a:ext cx="6011779" cy="42949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6" name="Content Placeholder 2">
            <a:extLst>
              <a:ext uri="{FF2B5EF4-FFF2-40B4-BE49-F238E27FC236}">
                <a16:creationId xmlns:a16="http://schemas.microsoft.com/office/drawing/2014/main" id="{56C10BA0-66B8-6B41-9256-BD7E349C9F83}"/>
              </a:ext>
            </a:extLst>
          </p:cNvPr>
          <p:cNvSpPr txBox="1">
            <a:spLocks/>
          </p:cNvSpPr>
          <p:nvPr/>
        </p:nvSpPr>
        <p:spPr>
          <a:xfrm>
            <a:off x="7988967" y="5806702"/>
            <a:ext cx="3829251" cy="45934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 Rate of spread can be expressed in km/y or % PRA area suitable for establishment etc.</a:t>
            </a:r>
          </a:p>
          <a:p>
            <a:endParaRPr lang="en-GB" sz="1200" dirty="0"/>
          </a:p>
        </p:txBody>
      </p:sp>
    </p:spTree>
    <p:extLst>
      <p:ext uri="{BB962C8B-B14F-4D97-AF65-F5344CB8AC3E}">
        <p14:creationId xmlns:p14="http://schemas.microsoft.com/office/powerpoint/2010/main" val="4294361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bug on a leaf&#10;&#10;Description automatically generated with medium confidence">
            <a:extLst>
              <a:ext uri="{FF2B5EF4-FFF2-40B4-BE49-F238E27FC236}">
                <a16:creationId xmlns:a16="http://schemas.microsoft.com/office/drawing/2014/main" id="{B3C316DD-1978-C24C-8903-2F045817257E}"/>
              </a:ext>
            </a:extLst>
          </p:cNvPr>
          <p:cNvPicPr>
            <a:picLocks noGrp="1" noChangeAspect="1"/>
          </p:cNvPicPr>
          <p:nvPr>
            <p:ph type="pic" sz="quarter" idx="4294967295"/>
          </p:nvPr>
        </p:nvPicPr>
        <p:blipFill rotWithShape="1">
          <a:blip r:embed="rId3" cstate="screen">
            <a:extLst>
              <a:ext uri="{28A0092B-C50C-407E-A947-70E740481C1C}">
                <a14:useLocalDpi xmlns:a14="http://schemas.microsoft.com/office/drawing/2010/main"/>
              </a:ext>
            </a:extLst>
          </a:blip>
          <a:srcRect/>
          <a:stretch/>
        </p:blipFill>
        <p:spPr>
          <a:xfrm>
            <a:off x="497989" y="297517"/>
            <a:ext cx="495285" cy="305410"/>
          </a:xfrm>
        </p:spPr>
      </p:pic>
      <p:grpSp>
        <p:nvGrpSpPr>
          <p:cNvPr id="11" name="Group 10">
            <a:extLst>
              <a:ext uri="{FF2B5EF4-FFF2-40B4-BE49-F238E27FC236}">
                <a16:creationId xmlns:a16="http://schemas.microsoft.com/office/drawing/2014/main" id="{08449163-070A-F841-9C91-21B7908A922C}"/>
              </a:ext>
            </a:extLst>
          </p:cNvPr>
          <p:cNvGrpSpPr/>
          <p:nvPr/>
        </p:nvGrpSpPr>
        <p:grpSpPr>
          <a:xfrm>
            <a:off x="322888" y="68388"/>
            <a:ext cx="845489" cy="845489"/>
            <a:chOff x="9421168" y="3556381"/>
            <a:chExt cx="2834640" cy="2834640"/>
          </a:xfrm>
        </p:grpSpPr>
        <p:pic>
          <p:nvPicPr>
            <p:cNvPr id="10" name="Graphic 9" descr="Laptop with solid fill">
              <a:extLst>
                <a:ext uri="{FF2B5EF4-FFF2-40B4-BE49-F238E27FC236}">
                  <a16:creationId xmlns:a16="http://schemas.microsoft.com/office/drawing/2014/main" id="{7BB6F0EA-948E-E544-B846-83DD3334656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21168" y="3556381"/>
              <a:ext cx="2834640" cy="2834640"/>
            </a:xfrm>
            <a:prstGeom prst="rect">
              <a:avLst/>
            </a:prstGeom>
          </p:spPr>
        </p:pic>
        <p:pic>
          <p:nvPicPr>
            <p:cNvPr id="8" name="Graphic 7" descr="Tools with solid fill">
              <a:extLst>
                <a:ext uri="{FF2B5EF4-FFF2-40B4-BE49-F238E27FC236}">
                  <a16:creationId xmlns:a16="http://schemas.microsoft.com/office/drawing/2014/main" id="{786F67F1-785B-E74D-9E0C-0F3E3AF4B428}"/>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438990" y="4379341"/>
              <a:ext cx="914400" cy="914400"/>
            </a:xfrm>
            <a:prstGeom prst="rect">
              <a:avLst/>
            </a:prstGeom>
          </p:spPr>
        </p:pic>
      </p:grpSp>
      <p:sp>
        <p:nvSpPr>
          <p:cNvPr id="2" name="Title 1">
            <a:extLst>
              <a:ext uri="{FF2B5EF4-FFF2-40B4-BE49-F238E27FC236}">
                <a16:creationId xmlns:a16="http://schemas.microsoft.com/office/drawing/2014/main" id="{5E260181-7338-434F-9DD7-BA6820AF8ABE}"/>
              </a:ext>
            </a:extLst>
          </p:cNvPr>
          <p:cNvSpPr>
            <a:spLocks noGrp="1"/>
          </p:cNvSpPr>
          <p:nvPr>
            <p:ph type="title" idx="4294967295"/>
          </p:nvPr>
        </p:nvSpPr>
        <p:spPr>
          <a:xfrm>
            <a:off x="1387642" y="266151"/>
            <a:ext cx="7591466" cy="368142"/>
          </a:xfrm>
        </p:spPr>
        <p:txBody>
          <a:bodyPr>
            <a:noAutofit/>
          </a:bodyPr>
          <a:lstStyle/>
          <a:p>
            <a:r>
              <a:rPr lang="en-GB" sz="3200" dirty="0"/>
              <a:t>Assessing risk</a:t>
            </a:r>
            <a:endParaRPr lang="en-US" sz="3200" dirty="0"/>
          </a:p>
        </p:txBody>
      </p:sp>
      <p:cxnSp>
        <p:nvCxnSpPr>
          <p:cNvPr id="13" name="Straight Connector 12">
            <a:extLst>
              <a:ext uri="{FF2B5EF4-FFF2-40B4-BE49-F238E27FC236}">
                <a16:creationId xmlns:a16="http://schemas.microsoft.com/office/drawing/2014/main" id="{5E4DC000-6495-B44C-B2C5-44E5BF52E8E5}"/>
              </a:ext>
            </a:extLst>
          </p:cNvPr>
          <p:cNvCxnSpPr>
            <a:cxnSpLocks/>
          </p:cNvCxnSpPr>
          <p:nvPr/>
        </p:nvCxnSpPr>
        <p:spPr>
          <a:xfrm>
            <a:off x="0" y="913877"/>
            <a:ext cx="1219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4CAC0362-3674-8645-B039-7A36B4389B89}"/>
              </a:ext>
            </a:extLst>
          </p:cNvPr>
          <p:cNvSpPr/>
          <p:nvPr/>
        </p:nvSpPr>
        <p:spPr>
          <a:xfrm>
            <a:off x="473315" y="986582"/>
            <a:ext cx="1390124" cy="369332"/>
          </a:xfrm>
          <a:prstGeom prst="rect">
            <a:avLst/>
          </a:prstGeom>
        </p:spPr>
        <p:txBody>
          <a:bodyPr wrap="none">
            <a:spAutoFit/>
          </a:bodyPr>
          <a:lstStyle/>
          <a:p>
            <a:r>
              <a:rPr lang="en-GB" dirty="0">
                <a:solidFill>
                  <a:schemeClr val="bg1"/>
                </a:solidFill>
              </a:rPr>
              <a:t>Introduction</a:t>
            </a:r>
          </a:p>
        </p:txBody>
      </p:sp>
      <p:sp>
        <p:nvSpPr>
          <p:cNvPr id="22" name="Rectangle 21">
            <a:extLst>
              <a:ext uri="{FF2B5EF4-FFF2-40B4-BE49-F238E27FC236}">
                <a16:creationId xmlns:a16="http://schemas.microsoft.com/office/drawing/2014/main" id="{FCC70DB9-4CD4-D547-A74C-C3481AFB8C02}"/>
              </a:ext>
            </a:extLst>
          </p:cNvPr>
          <p:cNvSpPr/>
          <p:nvPr/>
        </p:nvSpPr>
        <p:spPr>
          <a:xfrm>
            <a:off x="7742109" y="986582"/>
            <a:ext cx="1633781" cy="369332"/>
          </a:xfrm>
          <a:prstGeom prst="rect">
            <a:avLst/>
          </a:prstGeom>
        </p:spPr>
        <p:txBody>
          <a:bodyPr wrap="none">
            <a:spAutoFit/>
          </a:bodyPr>
          <a:lstStyle/>
          <a:p>
            <a:r>
              <a:rPr lang="en-GB" dirty="0">
                <a:solidFill>
                  <a:schemeClr val="bg1"/>
                </a:solidFill>
              </a:rPr>
              <a:t>External Links</a:t>
            </a:r>
          </a:p>
        </p:txBody>
      </p:sp>
      <p:sp>
        <p:nvSpPr>
          <p:cNvPr id="24" name="Rectangle 23">
            <a:extLst>
              <a:ext uri="{FF2B5EF4-FFF2-40B4-BE49-F238E27FC236}">
                <a16:creationId xmlns:a16="http://schemas.microsoft.com/office/drawing/2014/main" id="{5613EA35-7A63-5A44-A34A-B5E9B5F4C200}"/>
              </a:ext>
            </a:extLst>
          </p:cNvPr>
          <p:cNvSpPr/>
          <p:nvPr/>
        </p:nvSpPr>
        <p:spPr>
          <a:xfrm>
            <a:off x="2646240" y="986582"/>
            <a:ext cx="1963038" cy="369332"/>
          </a:xfrm>
          <a:prstGeom prst="rect">
            <a:avLst/>
          </a:prstGeom>
        </p:spPr>
        <p:txBody>
          <a:bodyPr wrap="none">
            <a:spAutoFit/>
          </a:bodyPr>
          <a:lstStyle/>
          <a:p>
            <a:r>
              <a:rPr lang="en-GB" dirty="0">
                <a:solidFill>
                  <a:schemeClr val="bg1"/>
                </a:solidFill>
              </a:rPr>
              <a:t>Working in teams</a:t>
            </a:r>
          </a:p>
        </p:txBody>
      </p:sp>
      <p:sp>
        <p:nvSpPr>
          <p:cNvPr id="25" name="Content Placeholder 2">
            <a:extLst>
              <a:ext uri="{FF2B5EF4-FFF2-40B4-BE49-F238E27FC236}">
                <a16:creationId xmlns:a16="http://schemas.microsoft.com/office/drawing/2014/main" id="{B2988B33-C2E8-344D-B354-4C5D5EB4CE10}"/>
              </a:ext>
            </a:extLst>
          </p:cNvPr>
          <p:cNvSpPr txBox="1">
            <a:spLocks/>
          </p:cNvSpPr>
          <p:nvPr/>
        </p:nvSpPr>
        <p:spPr>
          <a:xfrm>
            <a:off x="1387641" y="1128578"/>
            <a:ext cx="10331043" cy="53453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Risk assessment steps – </a:t>
            </a:r>
            <a:r>
              <a:rPr lang="en-GB" b="1" dirty="0">
                <a:solidFill>
                  <a:srgbClr val="368729"/>
                </a:solidFill>
              </a:rPr>
              <a:t>4. </a:t>
            </a:r>
            <a:r>
              <a:rPr lang="en-GB" b="1" dirty="0"/>
              <a:t>Potential consequences</a:t>
            </a:r>
          </a:p>
          <a:p>
            <a:endParaRPr lang="en-GB" b="1" dirty="0"/>
          </a:p>
          <a:p>
            <a:endParaRPr lang="en-GB" b="1" dirty="0"/>
          </a:p>
        </p:txBody>
      </p:sp>
      <p:sp>
        <p:nvSpPr>
          <p:cNvPr id="29" name="Text Placeholder 5">
            <a:extLst>
              <a:ext uri="{FF2B5EF4-FFF2-40B4-BE49-F238E27FC236}">
                <a16:creationId xmlns:a16="http://schemas.microsoft.com/office/drawing/2014/main" id="{B3E249A8-7997-434D-B4E6-0F6C561324C4}"/>
              </a:ext>
            </a:extLst>
          </p:cNvPr>
          <p:cNvSpPr txBox="1">
            <a:spLocks/>
          </p:cNvSpPr>
          <p:nvPr/>
        </p:nvSpPr>
        <p:spPr>
          <a:xfrm>
            <a:off x="1387641" y="1759366"/>
            <a:ext cx="5244165" cy="3611531"/>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ormAutofit fontScale="92500" lnSpcReduction="20000"/>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800" kern="1200">
                <a:solidFill>
                  <a:schemeClr val="dk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nSpc>
                <a:spcPct val="120000"/>
              </a:lnSpc>
              <a:spcBef>
                <a:spcPts val="0"/>
              </a:spcBef>
              <a:spcAft>
                <a:spcPts val="600"/>
              </a:spcAft>
            </a:pPr>
            <a:r>
              <a:rPr lang="en-GB" sz="2000" b="1" dirty="0">
                <a:solidFill>
                  <a:srgbClr val="368729"/>
                </a:solidFill>
              </a:rPr>
              <a:t>Factors to consider</a:t>
            </a:r>
          </a:p>
          <a:p>
            <a:pPr>
              <a:lnSpc>
                <a:spcPct val="120000"/>
              </a:lnSpc>
              <a:spcBef>
                <a:spcPts val="0"/>
              </a:spcBef>
              <a:spcAft>
                <a:spcPts val="600"/>
              </a:spcAft>
            </a:pPr>
            <a:r>
              <a:rPr lang="en-GB" sz="2000" b="1" dirty="0"/>
              <a:t>Crop yield losses</a:t>
            </a:r>
          </a:p>
          <a:p>
            <a:pPr>
              <a:lnSpc>
                <a:spcPct val="120000"/>
              </a:lnSpc>
              <a:spcBef>
                <a:spcPts val="0"/>
              </a:spcBef>
              <a:spcAft>
                <a:spcPts val="600"/>
              </a:spcAft>
            </a:pPr>
            <a:r>
              <a:rPr lang="en-GB" sz="2000" b="1" dirty="0"/>
              <a:t>Reduced crop quality</a:t>
            </a:r>
          </a:p>
          <a:p>
            <a:pPr>
              <a:lnSpc>
                <a:spcPct val="120000"/>
              </a:lnSpc>
              <a:spcBef>
                <a:spcPts val="0"/>
              </a:spcBef>
              <a:spcAft>
                <a:spcPts val="600"/>
              </a:spcAft>
            </a:pPr>
            <a:r>
              <a:rPr lang="en-GB" sz="2000" b="1" dirty="0"/>
              <a:t>Market access</a:t>
            </a:r>
          </a:p>
          <a:p>
            <a:pPr>
              <a:lnSpc>
                <a:spcPct val="120000"/>
              </a:lnSpc>
              <a:spcBef>
                <a:spcPts val="0"/>
              </a:spcBef>
              <a:spcAft>
                <a:spcPts val="600"/>
              </a:spcAft>
            </a:pPr>
            <a:r>
              <a:rPr lang="en-GB" sz="2000" b="1" dirty="0"/>
              <a:t>Vectoring of other pests</a:t>
            </a:r>
          </a:p>
          <a:p>
            <a:pPr>
              <a:lnSpc>
                <a:spcPct val="120000"/>
              </a:lnSpc>
              <a:spcBef>
                <a:spcPts val="0"/>
              </a:spcBef>
              <a:spcAft>
                <a:spcPts val="600"/>
              </a:spcAft>
            </a:pPr>
            <a:r>
              <a:rPr lang="en-GB" sz="2000" b="1" dirty="0"/>
              <a:t>Costs of control</a:t>
            </a:r>
          </a:p>
          <a:p>
            <a:pPr>
              <a:lnSpc>
                <a:spcPct val="120000"/>
              </a:lnSpc>
              <a:spcBef>
                <a:spcPts val="0"/>
              </a:spcBef>
              <a:spcAft>
                <a:spcPts val="600"/>
              </a:spcAft>
            </a:pPr>
            <a:r>
              <a:rPr lang="en-GB" sz="2000" b="1" dirty="0"/>
              <a:t>Environmental impact of control </a:t>
            </a:r>
            <a:br>
              <a:rPr lang="en-GB" sz="2000" b="1" dirty="0"/>
            </a:br>
            <a:r>
              <a:rPr lang="en-GB" sz="2000" b="1" dirty="0"/>
              <a:t>Native biodiversity</a:t>
            </a:r>
          </a:p>
          <a:p>
            <a:pPr>
              <a:lnSpc>
                <a:spcPct val="120000"/>
              </a:lnSpc>
              <a:spcBef>
                <a:spcPts val="0"/>
              </a:spcBef>
              <a:spcAft>
                <a:spcPts val="600"/>
              </a:spcAft>
            </a:pPr>
            <a:r>
              <a:rPr lang="en-GB" sz="2000" b="1" dirty="0"/>
              <a:t>Ecosystem services</a:t>
            </a:r>
          </a:p>
          <a:p>
            <a:pPr>
              <a:lnSpc>
                <a:spcPct val="120000"/>
              </a:lnSpc>
              <a:spcBef>
                <a:spcPts val="0"/>
              </a:spcBef>
              <a:spcAft>
                <a:spcPts val="600"/>
              </a:spcAft>
            </a:pPr>
            <a:r>
              <a:rPr lang="en-GB" sz="2000" b="1" dirty="0"/>
              <a:t>Social impact</a:t>
            </a:r>
          </a:p>
        </p:txBody>
      </p:sp>
      <p:graphicFrame>
        <p:nvGraphicFramePr>
          <p:cNvPr id="15" name="Diagram 14">
            <a:extLst>
              <a:ext uri="{FF2B5EF4-FFF2-40B4-BE49-F238E27FC236}">
                <a16:creationId xmlns:a16="http://schemas.microsoft.com/office/drawing/2014/main" id="{CAB7D3CF-C8DA-D147-9234-75877E18181E}"/>
              </a:ext>
            </a:extLst>
          </p:cNvPr>
          <p:cNvGraphicFramePr/>
          <p:nvPr>
            <p:extLst>
              <p:ext uri="{D42A27DB-BD31-4B8C-83A1-F6EECF244321}">
                <p14:modId xmlns:p14="http://schemas.microsoft.com/office/powerpoint/2010/main" val="2990215056"/>
              </p:ext>
            </p:extLst>
          </p:nvPr>
        </p:nvGraphicFramePr>
        <p:xfrm>
          <a:off x="5783580" y="1759366"/>
          <a:ext cx="6034639" cy="448936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6" name="Content Placeholder 2">
            <a:extLst>
              <a:ext uri="{FF2B5EF4-FFF2-40B4-BE49-F238E27FC236}">
                <a16:creationId xmlns:a16="http://schemas.microsoft.com/office/drawing/2014/main" id="{56C10BA0-66B8-6B41-9256-BD7E349C9F83}"/>
              </a:ext>
            </a:extLst>
          </p:cNvPr>
          <p:cNvSpPr txBox="1">
            <a:spLocks/>
          </p:cNvSpPr>
          <p:nvPr/>
        </p:nvSpPr>
        <p:spPr>
          <a:xfrm>
            <a:off x="6949440" y="5747309"/>
            <a:ext cx="5120639" cy="52775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GB" sz="1400" dirty="0"/>
              <a:t>Threshold monetary values may be used when assigning risk ratings</a:t>
            </a:r>
          </a:p>
        </p:txBody>
      </p:sp>
      <p:sp>
        <p:nvSpPr>
          <p:cNvPr id="17" name="Content Placeholder 2">
            <a:extLst>
              <a:ext uri="{FF2B5EF4-FFF2-40B4-BE49-F238E27FC236}">
                <a16:creationId xmlns:a16="http://schemas.microsoft.com/office/drawing/2014/main" id="{7E384B5E-FCFA-4D48-936B-1C72C6ACD8D5}"/>
              </a:ext>
            </a:extLst>
          </p:cNvPr>
          <p:cNvSpPr txBox="1">
            <a:spLocks/>
          </p:cNvSpPr>
          <p:nvPr/>
        </p:nvSpPr>
        <p:spPr>
          <a:xfrm>
            <a:off x="1387642" y="5729423"/>
            <a:ext cx="3081488" cy="527754"/>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dirty="0">
                <a:solidFill>
                  <a:srgbClr val="CD4400"/>
                </a:solidFill>
              </a:rPr>
              <a:t>If the potential consequences are Negligible the PRA can stop</a:t>
            </a:r>
          </a:p>
        </p:txBody>
      </p:sp>
    </p:spTree>
    <p:extLst>
      <p:ext uri="{BB962C8B-B14F-4D97-AF65-F5344CB8AC3E}">
        <p14:creationId xmlns:p14="http://schemas.microsoft.com/office/powerpoint/2010/main" val="1558233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bug on a leaf&#10;&#10;Description automatically generated with medium confidence">
            <a:extLst>
              <a:ext uri="{FF2B5EF4-FFF2-40B4-BE49-F238E27FC236}">
                <a16:creationId xmlns:a16="http://schemas.microsoft.com/office/drawing/2014/main" id="{B3C316DD-1978-C24C-8903-2F045817257E}"/>
              </a:ext>
            </a:extLst>
          </p:cNvPr>
          <p:cNvPicPr>
            <a:picLocks noGrp="1" noChangeAspect="1"/>
          </p:cNvPicPr>
          <p:nvPr>
            <p:ph type="pic" sz="quarter" idx="4294967295"/>
          </p:nvPr>
        </p:nvPicPr>
        <p:blipFill rotWithShape="1">
          <a:blip r:embed="rId3" cstate="screen">
            <a:extLst>
              <a:ext uri="{28A0092B-C50C-407E-A947-70E740481C1C}">
                <a14:useLocalDpi xmlns:a14="http://schemas.microsoft.com/office/drawing/2010/main"/>
              </a:ext>
            </a:extLst>
          </a:blip>
          <a:srcRect/>
          <a:stretch/>
        </p:blipFill>
        <p:spPr>
          <a:xfrm>
            <a:off x="497989" y="297517"/>
            <a:ext cx="495285" cy="305410"/>
          </a:xfrm>
        </p:spPr>
      </p:pic>
      <p:grpSp>
        <p:nvGrpSpPr>
          <p:cNvPr id="11" name="Group 10">
            <a:extLst>
              <a:ext uri="{FF2B5EF4-FFF2-40B4-BE49-F238E27FC236}">
                <a16:creationId xmlns:a16="http://schemas.microsoft.com/office/drawing/2014/main" id="{08449163-070A-F841-9C91-21B7908A922C}"/>
              </a:ext>
            </a:extLst>
          </p:cNvPr>
          <p:cNvGrpSpPr/>
          <p:nvPr/>
        </p:nvGrpSpPr>
        <p:grpSpPr>
          <a:xfrm>
            <a:off x="322888" y="68388"/>
            <a:ext cx="845489" cy="845489"/>
            <a:chOff x="9421168" y="3556381"/>
            <a:chExt cx="2834640" cy="2834640"/>
          </a:xfrm>
        </p:grpSpPr>
        <p:pic>
          <p:nvPicPr>
            <p:cNvPr id="10" name="Graphic 9" descr="Laptop with solid fill">
              <a:extLst>
                <a:ext uri="{FF2B5EF4-FFF2-40B4-BE49-F238E27FC236}">
                  <a16:creationId xmlns:a16="http://schemas.microsoft.com/office/drawing/2014/main" id="{7BB6F0EA-948E-E544-B846-83DD3334656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21168" y="3556381"/>
              <a:ext cx="2834640" cy="2834640"/>
            </a:xfrm>
            <a:prstGeom prst="rect">
              <a:avLst/>
            </a:prstGeom>
          </p:spPr>
        </p:pic>
        <p:pic>
          <p:nvPicPr>
            <p:cNvPr id="8" name="Graphic 7" descr="Tools with solid fill">
              <a:extLst>
                <a:ext uri="{FF2B5EF4-FFF2-40B4-BE49-F238E27FC236}">
                  <a16:creationId xmlns:a16="http://schemas.microsoft.com/office/drawing/2014/main" id="{786F67F1-785B-E74D-9E0C-0F3E3AF4B428}"/>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438990" y="4379341"/>
              <a:ext cx="914400" cy="914400"/>
            </a:xfrm>
            <a:prstGeom prst="rect">
              <a:avLst/>
            </a:prstGeom>
          </p:spPr>
        </p:pic>
      </p:grpSp>
      <p:sp>
        <p:nvSpPr>
          <p:cNvPr id="2" name="Title 1">
            <a:extLst>
              <a:ext uri="{FF2B5EF4-FFF2-40B4-BE49-F238E27FC236}">
                <a16:creationId xmlns:a16="http://schemas.microsoft.com/office/drawing/2014/main" id="{5E260181-7338-434F-9DD7-BA6820AF8ABE}"/>
              </a:ext>
            </a:extLst>
          </p:cNvPr>
          <p:cNvSpPr>
            <a:spLocks noGrp="1"/>
          </p:cNvSpPr>
          <p:nvPr>
            <p:ph type="title" idx="4294967295"/>
          </p:nvPr>
        </p:nvSpPr>
        <p:spPr>
          <a:xfrm>
            <a:off x="1387642" y="266151"/>
            <a:ext cx="7591466" cy="368142"/>
          </a:xfrm>
        </p:spPr>
        <p:txBody>
          <a:bodyPr>
            <a:noAutofit/>
          </a:bodyPr>
          <a:lstStyle/>
          <a:p>
            <a:r>
              <a:rPr lang="en-GB" sz="3200" dirty="0"/>
              <a:t>Assessing risk</a:t>
            </a:r>
            <a:endParaRPr lang="en-US" sz="3200" dirty="0"/>
          </a:p>
        </p:txBody>
      </p:sp>
      <p:cxnSp>
        <p:nvCxnSpPr>
          <p:cNvPr id="13" name="Straight Connector 12">
            <a:extLst>
              <a:ext uri="{FF2B5EF4-FFF2-40B4-BE49-F238E27FC236}">
                <a16:creationId xmlns:a16="http://schemas.microsoft.com/office/drawing/2014/main" id="{5E4DC000-6495-B44C-B2C5-44E5BF52E8E5}"/>
              </a:ext>
            </a:extLst>
          </p:cNvPr>
          <p:cNvCxnSpPr>
            <a:cxnSpLocks/>
          </p:cNvCxnSpPr>
          <p:nvPr/>
        </p:nvCxnSpPr>
        <p:spPr>
          <a:xfrm>
            <a:off x="0" y="913877"/>
            <a:ext cx="1219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4CAC0362-3674-8645-B039-7A36B4389B89}"/>
              </a:ext>
            </a:extLst>
          </p:cNvPr>
          <p:cNvSpPr/>
          <p:nvPr/>
        </p:nvSpPr>
        <p:spPr>
          <a:xfrm>
            <a:off x="473315" y="986582"/>
            <a:ext cx="1390124" cy="369332"/>
          </a:xfrm>
          <a:prstGeom prst="rect">
            <a:avLst/>
          </a:prstGeom>
        </p:spPr>
        <p:txBody>
          <a:bodyPr wrap="none">
            <a:spAutoFit/>
          </a:bodyPr>
          <a:lstStyle/>
          <a:p>
            <a:r>
              <a:rPr lang="en-GB" dirty="0">
                <a:solidFill>
                  <a:schemeClr val="bg1"/>
                </a:solidFill>
              </a:rPr>
              <a:t>Introduction</a:t>
            </a:r>
          </a:p>
        </p:txBody>
      </p:sp>
      <p:sp>
        <p:nvSpPr>
          <p:cNvPr id="21" name="Rectangle 20">
            <a:extLst>
              <a:ext uri="{FF2B5EF4-FFF2-40B4-BE49-F238E27FC236}">
                <a16:creationId xmlns:a16="http://schemas.microsoft.com/office/drawing/2014/main" id="{A6B71F0F-E030-5E42-8FB5-14D46607A6AA}"/>
              </a:ext>
            </a:extLst>
          </p:cNvPr>
          <p:cNvSpPr/>
          <p:nvPr/>
        </p:nvSpPr>
        <p:spPr>
          <a:xfrm>
            <a:off x="9967865" y="986582"/>
            <a:ext cx="2108269" cy="369332"/>
          </a:xfrm>
          <a:prstGeom prst="rect">
            <a:avLst/>
          </a:prstGeom>
        </p:spPr>
        <p:txBody>
          <a:bodyPr wrap="none">
            <a:spAutoFit/>
          </a:bodyPr>
          <a:lstStyle/>
          <a:p>
            <a:r>
              <a:rPr lang="en-GB" dirty="0">
                <a:solidFill>
                  <a:schemeClr val="bg1"/>
                </a:solidFill>
              </a:rPr>
              <a:t>Help and feedback</a:t>
            </a:r>
          </a:p>
        </p:txBody>
      </p:sp>
      <p:sp>
        <p:nvSpPr>
          <p:cNvPr id="22" name="Rectangle 21">
            <a:extLst>
              <a:ext uri="{FF2B5EF4-FFF2-40B4-BE49-F238E27FC236}">
                <a16:creationId xmlns:a16="http://schemas.microsoft.com/office/drawing/2014/main" id="{FCC70DB9-4CD4-D547-A74C-C3481AFB8C02}"/>
              </a:ext>
            </a:extLst>
          </p:cNvPr>
          <p:cNvSpPr/>
          <p:nvPr/>
        </p:nvSpPr>
        <p:spPr>
          <a:xfrm>
            <a:off x="7742109" y="986582"/>
            <a:ext cx="1633781" cy="369332"/>
          </a:xfrm>
          <a:prstGeom prst="rect">
            <a:avLst/>
          </a:prstGeom>
        </p:spPr>
        <p:txBody>
          <a:bodyPr wrap="none">
            <a:spAutoFit/>
          </a:bodyPr>
          <a:lstStyle/>
          <a:p>
            <a:r>
              <a:rPr lang="en-GB" dirty="0">
                <a:solidFill>
                  <a:schemeClr val="bg1"/>
                </a:solidFill>
              </a:rPr>
              <a:t>External Links</a:t>
            </a:r>
          </a:p>
        </p:txBody>
      </p:sp>
      <p:sp>
        <p:nvSpPr>
          <p:cNvPr id="23" name="Rectangle 22">
            <a:extLst>
              <a:ext uri="{FF2B5EF4-FFF2-40B4-BE49-F238E27FC236}">
                <a16:creationId xmlns:a16="http://schemas.microsoft.com/office/drawing/2014/main" id="{FA66A5E8-0CA3-EE45-A10A-4E37C24403C3}"/>
              </a:ext>
            </a:extLst>
          </p:cNvPr>
          <p:cNvSpPr/>
          <p:nvPr/>
        </p:nvSpPr>
        <p:spPr>
          <a:xfrm>
            <a:off x="5242721" y="986582"/>
            <a:ext cx="1706557" cy="369332"/>
          </a:xfrm>
          <a:prstGeom prst="rect">
            <a:avLst/>
          </a:prstGeom>
        </p:spPr>
        <p:txBody>
          <a:bodyPr wrap="none">
            <a:spAutoFit/>
          </a:bodyPr>
          <a:lstStyle/>
          <a:p>
            <a:r>
              <a:rPr lang="en-GB" dirty="0">
                <a:solidFill>
                  <a:schemeClr val="bg1"/>
                </a:solidFill>
              </a:rPr>
              <a:t>Offline working</a:t>
            </a:r>
          </a:p>
        </p:txBody>
      </p:sp>
      <p:sp>
        <p:nvSpPr>
          <p:cNvPr id="24" name="Rectangle 23">
            <a:extLst>
              <a:ext uri="{FF2B5EF4-FFF2-40B4-BE49-F238E27FC236}">
                <a16:creationId xmlns:a16="http://schemas.microsoft.com/office/drawing/2014/main" id="{5613EA35-7A63-5A44-A34A-B5E9B5F4C200}"/>
              </a:ext>
            </a:extLst>
          </p:cNvPr>
          <p:cNvSpPr/>
          <p:nvPr/>
        </p:nvSpPr>
        <p:spPr>
          <a:xfrm>
            <a:off x="2646240" y="986582"/>
            <a:ext cx="1963038" cy="369332"/>
          </a:xfrm>
          <a:prstGeom prst="rect">
            <a:avLst/>
          </a:prstGeom>
        </p:spPr>
        <p:txBody>
          <a:bodyPr wrap="none">
            <a:spAutoFit/>
          </a:bodyPr>
          <a:lstStyle/>
          <a:p>
            <a:r>
              <a:rPr lang="en-GB" dirty="0">
                <a:solidFill>
                  <a:schemeClr val="bg1"/>
                </a:solidFill>
              </a:rPr>
              <a:t>Working in teams</a:t>
            </a:r>
          </a:p>
        </p:txBody>
      </p:sp>
      <p:sp>
        <p:nvSpPr>
          <p:cNvPr id="25" name="Content Placeholder 2">
            <a:extLst>
              <a:ext uri="{FF2B5EF4-FFF2-40B4-BE49-F238E27FC236}">
                <a16:creationId xmlns:a16="http://schemas.microsoft.com/office/drawing/2014/main" id="{B2988B33-C2E8-344D-B354-4C5D5EB4CE10}"/>
              </a:ext>
            </a:extLst>
          </p:cNvPr>
          <p:cNvSpPr txBox="1">
            <a:spLocks/>
          </p:cNvSpPr>
          <p:nvPr/>
        </p:nvSpPr>
        <p:spPr>
          <a:xfrm>
            <a:off x="1387642" y="1128578"/>
            <a:ext cx="8457398" cy="53453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Estimating crop loss</a:t>
            </a:r>
          </a:p>
        </p:txBody>
      </p:sp>
      <p:sp>
        <p:nvSpPr>
          <p:cNvPr id="15" name="Content Placeholder 2">
            <a:extLst>
              <a:ext uri="{FF2B5EF4-FFF2-40B4-BE49-F238E27FC236}">
                <a16:creationId xmlns:a16="http://schemas.microsoft.com/office/drawing/2014/main" id="{6BBDD40C-38C1-3C4D-B36F-08DF906AA0B5}"/>
              </a:ext>
            </a:extLst>
          </p:cNvPr>
          <p:cNvSpPr txBox="1">
            <a:spLocks/>
          </p:cNvSpPr>
          <p:nvPr/>
        </p:nvSpPr>
        <p:spPr>
          <a:xfrm>
            <a:off x="1387642" y="1718775"/>
            <a:ext cx="9561510" cy="8257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solidFill>
                  <a:srgbClr val="368729"/>
                </a:solidFill>
              </a:rPr>
              <a:t>Direct cost of crop loss = </a:t>
            </a:r>
          </a:p>
          <a:p>
            <a:r>
              <a:rPr lang="en-GB" sz="2000" b="1" dirty="0"/>
              <a:t>(% yield loss reported elsewhere) x (yield per ha) x (price per ton) x (acreage)</a:t>
            </a:r>
          </a:p>
          <a:p>
            <a:endParaRPr lang="en-GB" sz="2000" b="1" dirty="0"/>
          </a:p>
          <a:p>
            <a:endParaRPr lang="en-GB" sz="2000" b="1" dirty="0"/>
          </a:p>
          <a:p>
            <a:endParaRPr lang="en-GB" sz="2000" b="1" dirty="0"/>
          </a:p>
        </p:txBody>
      </p:sp>
      <p:sp>
        <p:nvSpPr>
          <p:cNvPr id="16" name="Content Placeholder 2">
            <a:extLst>
              <a:ext uri="{FF2B5EF4-FFF2-40B4-BE49-F238E27FC236}">
                <a16:creationId xmlns:a16="http://schemas.microsoft.com/office/drawing/2014/main" id="{273C87FA-B61C-A941-AF85-54E4E0FC5467}"/>
              </a:ext>
            </a:extLst>
          </p:cNvPr>
          <p:cNvSpPr txBox="1">
            <a:spLocks/>
          </p:cNvSpPr>
          <p:nvPr/>
        </p:nvSpPr>
        <p:spPr>
          <a:xfrm>
            <a:off x="1387641" y="3081663"/>
            <a:ext cx="1865357" cy="255990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2400"/>
              </a:spcAft>
            </a:pPr>
            <a:r>
              <a:rPr lang="en-GB" sz="2000" b="1" dirty="0"/>
              <a:t>% Yield loss</a:t>
            </a:r>
          </a:p>
          <a:p>
            <a:pPr>
              <a:lnSpc>
                <a:spcPct val="100000"/>
              </a:lnSpc>
              <a:spcBef>
                <a:spcPts val="0"/>
              </a:spcBef>
              <a:spcAft>
                <a:spcPts val="2400"/>
              </a:spcAft>
            </a:pPr>
            <a:r>
              <a:rPr lang="en-GB" sz="2000" b="1" dirty="0"/>
              <a:t>Yield per ha</a:t>
            </a:r>
          </a:p>
          <a:p>
            <a:pPr>
              <a:lnSpc>
                <a:spcPct val="100000"/>
              </a:lnSpc>
              <a:spcBef>
                <a:spcPts val="0"/>
              </a:spcBef>
              <a:spcAft>
                <a:spcPts val="2400"/>
              </a:spcAft>
            </a:pPr>
            <a:r>
              <a:rPr lang="en-GB" sz="2000" b="1" dirty="0"/>
              <a:t>Price per ton</a:t>
            </a:r>
          </a:p>
          <a:p>
            <a:pPr>
              <a:lnSpc>
                <a:spcPct val="100000"/>
              </a:lnSpc>
              <a:spcBef>
                <a:spcPts val="0"/>
              </a:spcBef>
              <a:spcAft>
                <a:spcPts val="2400"/>
              </a:spcAft>
            </a:pPr>
            <a:r>
              <a:rPr lang="en-GB" sz="2000" b="1" dirty="0"/>
              <a:t>Acreage </a:t>
            </a:r>
          </a:p>
        </p:txBody>
      </p:sp>
      <p:sp>
        <p:nvSpPr>
          <p:cNvPr id="17" name="Content Placeholder 2">
            <a:extLst>
              <a:ext uri="{FF2B5EF4-FFF2-40B4-BE49-F238E27FC236}">
                <a16:creationId xmlns:a16="http://schemas.microsoft.com/office/drawing/2014/main" id="{1D3B06DB-E038-164C-8D22-D026E08B15EC}"/>
              </a:ext>
            </a:extLst>
          </p:cNvPr>
          <p:cNvSpPr txBox="1">
            <a:spLocks/>
          </p:cNvSpPr>
          <p:nvPr/>
        </p:nvSpPr>
        <p:spPr>
          <a:xfrm>
            <a:off x="3766699" y="3081664"/>
            <a:ext cx="6615382" cy="43837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2400"/>
              </a:spcAft>
            </a:pPr>
            <a:r>
              <a:rPr lang="en-GB" sz="2000" b="1" dirty="0"/>
              <a:t>Scientific literature, CGIAR centres, industry reports</a:t>
            </a:r>
          </a:p>
        </p:txBody>
      </p:sp>
      <p:sp>
        <p:nvSpPr>
          <p:cNvPr id="18" name="Content Placeholder 2">
            <a:extLst>
              <a:ext uri="{FF2B5EF4-FFF2-40B4-BE49-F238E27FC236}">
                <a16:creationId xmlns:a16="http://schemas.microsoft.com/office/drawing/2014/main" id="{92CA4349-62ED-3749-9030-AA039DDC30C5}"/>
              </a:ext>
            </a:extLst>
          </p:cNvPr>
          <p:cNvSpPr txBox="1">
            <a:spLocks/>
          </p:cNvSpPr>
          <p:nvPr/>
        </p:nvSpPr>
        <p:spPr>
          <a:xfrm>
            <a:off x="3766699" y="4303562"/>
            <a:ext cx="6615382" cy="43837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2400"/>
              </a:spcAft>
            </a:pPr>
            <a:r>
              <a:rPr lang="en-GB" sz="2000" b="1" dirty="0"/>
              <a:t>National statistics, FAOSTAT</a:t>
            </a:r>
          </a:p>
        </p:txBody>
      </p:sp>
      <p:sp>
        <p:nvSpPr>
          <p:cNvPr id="3" name="Right Brace 2">
            <a:extLst>
              <a:ext uri="{FF2B5EF4-FFF2-40B4-BE49-F238E27FC236}">
                <a16:creationId xmlns:a16="http://schemas.microsoft.com/office/drawing/2014/main" id="{D7A63986-EFA7-4E42-9A67-F5BB2109C9F8}"/>
              </a:ext>
            </a:extLst>
          </p:cNvPr>
          <p:cNvSpPr/>
          <p:nvPr/>
        </p:nvSpPr>
        <p:spPr>
          <a:xfrm>
            <a:off x="3141660" y="3649507"/>
            <a:ext cx="428878" cy="1747880"/>
          </a:xfrm>
          <a:prstGeom prst="rightBrace">
            <a:avLst/>
          </a:prstGeom>
          <a:ln w="25400">
            <a:solidFill>
              <a:srgbClr val="36872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811550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bug on a leaf&#10;&#10;Description automatically generated with medium confidence">
            <a:extLst>
              <a:ext uri="{FF2B5EF4-FFF2-40B4-BE49-F238E27FC236}">
                <a16:creationId xmlns:a16="http://schemas.microsoft.com/office/drawing/2014/main" id="{B3C316DD-1978-C24C-8903-2F045817257E}"/>
              </a:ext>
            </a:extLst>
          </p:cNvPr>
          <p:cNvPicPr>
            <a:picLocks noGrp="1" noChangeAspect="1"/>
          </p:cNvPicPr>
          <p:nvPr>
            <p:ph type="pic" sz="quarter" idx="4294967295"/>
          </p:nvPr>
        </p:nvPicPr>
        <p:blipFill rotWithShape="1">
          <a:blip r:embed="rId3" cstate="screen">
            <a:extLst>
              <a:ext uri="{28A0092B-C50C-407E-A947-70E740481C1C}">
                <a14:useLocalDpi xmlns:a14="http://schemas.microsoft.com/office/drawing/2010/main"/>
              </a:ext>
            </a:extLst>
          </a:blip>
          <a:srcRect/>
          <a:stretch/>
        </p:blipFill>
        <p:spPr>
          <a:xfrm>
            <a:off x="497989" y="297517"/>
            <a:ext cx="495285" cy="305410"/>
          </a:xfrm>
        </p:spPr>
      </p:pic>
      <p:grpSp>
        <p:nvGrpSpPr>
          <p:cNvPr id="11" name="Group 10">
            <a:extLst>
              <a:ext uri="{FF2B5EF4-FFF2-40B4-BE49-F238E27FC236}">
                <a16:creationId xmlns:a16="http://schemas.microsoft.com/office/drawing/2014/main" id="{08449163-070A-F841-9C91-21B7908A922C}"/>
              </a:ext>
            </a:extLst>
          </p:cNvPr>
          <p:cNvGrpSpPr/>
          <p:nvPr/>
        </p:nvGrpSpPr>
        <p:grpSpPr>
          <a:xfrm>
            <a:off x="322888" y="68388"/>
            <a:ext cx="845489" cy="845489"/>
            <a:chOff x="9421168" y="3556381"/>
            <a:chExt cx="2834640" cy="2834640"/>
          </a:xfrm>
        </p:grpSpPr>
        <p:pic>
          <p:nvPicPr>
            <p:cNvPr id="10" name="Graphic 9" descr="Laptop with solid fill">
              <a:extLst>
                <a:ext uri="{FF2B5EF4-FFF2-40B4-BE49-F238E27FC236}">
                  <a16:creationId xmlns:a16="http://schemas.microsoft.com/office/drawing/2014/main" id="{7BB6F0EA-948E-E544-B846-83DD3334656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21168" y="3556381"/>
              <a:ext cx="2834640" cy="2834640"/>
            </a:xfrm>
            <a:prstGeom prst="rect">
              <a:avLst/>
            </a:prstGeom>
          </p:spPr>
        </p:pic>
        <p:pic>
          <p:nvPicPr>
            <p:cNvPr id="8" name="Graphic 7" descr="Tools with solid fill">
              <a:extLst>
                <a:ext uri="{FF2B5EF4-FFF2-40B4-BE49-F238E27FC236}">
                  <a16:creationId xmlns:a16="http://schemas.microsoft.com/office/drawing/2014/main" id="{786F67F1-785B-E74D-9E0C-0F3E3AF4B428}"/>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438990" y="4379341"/>
              <a:ext cx="914400" cy="914400"/>
            </a:xfrm>
            <a:prstGeom prst="rect">
              <a:avLst/>
            </a:prstGeom>
          </p:spPr>
        </p:pic>
      </p:grpSp>
      <p:sp>
        <p:nvSpPr>
          <p:cNvPr id="2" name="Title 1">
            <a:extLst>
              <a:ext uri="{FF2B5EF4-FFF2-40B4-BE49-F238E27FC236}">
                <a16:creationId xmlns:a16="http://schemas.microsoft.com/office/drawing/2014/main" id="{5E260181-7338-434F-9DD7-BA6820AF8ABE}"/>
              </a:ext>
            </a:extLst>
          </p:cNvPr>
          <p:cNvSpPr>
            <a:spLocks noGrp="1"/>
          </p:cNvSpPr>
          <p:nvPr>
            <p:ph type="title" idx="4294967295"/>
          </p:nvPr>
        </p:nvSpPr>
        <p:spPr>
          <a:xfrm>
            <a:off x="1387642" y="266151"/>
            <a:ext cx="7591466" cy="368142"/>
          </a:xfrm>
        </p:spPr>
        <p:txBody>
          <a:bodyPr>
            <a:noAutofit/>
          </a:bodyPr>
          <a:lstStyle/>
          <a:p>
            <a:r>
              <a:rPr lang="en-GB" sz="3200" dirty="0"/>
              <a:t>Assessing risk</a:t>
            </a:r>
            <a:endParaRPr lang="en-US" sz="3200" dirty="0"/>
          </a:p>
        </p:txBody>
      </p:sp>
      <p:cxnSp>
        <p:nvCxnSpPr>
          <p:cNvPr id="13" name="Straight Connector 12">
            <a:extLst>
              <a:ext uri="{FF2B5EF4-FFF2-40B4-BE49-F238E27FC236}">
                <a16:creationId xmlns:a16="http://schemas.microsoft.com/office/drawing/2014/main" id="{5E4DC000-6495-B44C-B2C5-44E5BF52E8E5}"/>
              </a:ext>
            </a:extLst>
          </p:cNvPr>
          <p:cNvCxnSpPr>
            <a:cxnSpLocks/>
          </p:cNvCxnSpPr>
          <p:nvPr/>
        </p:nvCxnSpPr>
        <p:spPr>
          <a:xfrm>
            <a:off x="0" y="913877"/>
            <a:ext cx="1219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4CAC0362-3674-8645-B039-7A36B4389B89}"/>
              </a:ext>
            </a:extLst>
          </p:cNvPr>
          <p:cNvSpPr/>
          <p:nvPr/>
        </p:nvSpPr>
        <p:spPr>
          <a:xfrm>
            <a:off x="473315" y="986582"/>
            <a:ext cx="1390124" cy="369332"/>
          </a:xfrm>
          <a:prstGeom prst="rect">
            <a:avLst/>
          </a:prstGeom>
        </p:spPr>
        <p:txBody>
          <a:bodyPr wrap="none">
            <a:spAutoFit/>
          </a:bodyPr>
          <a:lstStyle/>
          <a:p>
            <a:r>
              <a:rPr lang="en-GB" dirty="0">
                <a:solidFill>
                  <a:schemeClr val="bg1"/>
                </a:solidFill>
              </a:rPr>
              <a:t>Introduction</a:t>
            </a:r>
          </a:p>
        </p:txBody>
      </p:sp>
      <p:sp>
        <p:nvSpPr>
          <p:cNvPr id="21" name="Rectangle 20">
            <a:extLst>
              <a:ext uri="{FF2B5EF4-FFF2-40B4-BE49-F238E27FC236}">
                <a16:creationId xmlns:a16="http://schemas.microsoft.com/office/drawing/2014/main" id="{A6B71F0F-E030-5E42-8FB5-14D46607A6AA}"/>
              </a:ext>
            </a:extLst>
          </p:cNvPr>
          <p:cNvSpPr/>
          <p:nvPr/>
        </p:nvSpPr>
        <p:spPr>
          <a:xfrm>
            <a:off x="9967865" y="986582"/>
            <a:ext cx="2108269" cy="369332"/>
          </a:xfrm>
          <a:prstGeom prst="rect">
            <a:avLst/>
          </a:prstGeom>
        </p:spPr>
        <p:txBody>
          <a:bodyPr wrap="none">
            <a:spAutoFit/>
          </a:bodyPr>
          <a:lstStyle/>
          <a:p>
            <a:r>
              <a:rPr lang="en-GB" dirty="0">
                <a:solidFill>
                  <a:schemeClr val="bg1"/>
                </a:solidFill>
              </a:rPr>
              <a:t>Help and feedback</a:t>
            </a:r>
          </a:p>
        </p:txBody>
      </p:sp>
      <p:sp>
        <p:nvSpPr>
          <p:cNvPr id="22" name="Rectangle 21">
            <a:extLst>
              <a:ext uri="{FF2B5EF4-FFF2-40B4-BE49-F238E27FC236}">
                <a16:creationId xmlns:a16="http://schemas.microsoft.com/office/drawing/2014/main" id="{FCC70DB9-4CD4-D547-A74C-C3481AFB8C02}"/>
              </a:ext>
            </a:extLst>
          </p:cNvPr>
          <p:cNvSpPr/>
          <p:nvPr/>
        </p:nvSpPr>
        <p:spPr>
          <a:xfrm>
            <a:off x="7742109" y="986582"/>
            <a:ext cx="1633781" cy="369332"/>
          </a:xfrm>
          <a:prstGeom prst="rect">
            <a:avLst/>
          </a:prstGeom>
        </p:spPr>
        <p:txBody>
          <a:bodyPr wrap="none">
            <a:spAutoFit/>
          </a:bodyPr>
          <a:lstStyle/>
          <a:p>
            <a:r>
              <a:rPr lang="en-GB" dirty="0">
                <a:solidFill>
                  <a:schemeClr val="bg1"/>
                </a:solidFill>
              </a:rPr>
              <a:t>External Links</a:t>
            </a:r>
          </a:p>
        </p:txBody>
      </p:sp>
      <p:sp>
        <p:nvSpPr>
          <p:cNvPr id="24" name="Rectangle 23">
            <a:extLst>
              <a:ext uri="{FF2B5EF4-FFF2-40B4-BE49-F238E27FC236}">
                <a16:creationId xmlns:a16="http://schemas.microsoft.com/office/drawing/2014/main" id="{5613EA35-7A63-5A44-A34A-B5E9B5F4C200}"/>
              </a:ext>
            </a:extLst>
          </p:cNvPr>
          <p:cNvSpPr/>
          <p:nvPr/>
        </p:nvSpPr>
        <p:spPr>
          <a:xfrm>
            <a:off x="2646240" y="986582"/>
            <a:ext cx="1963038" cy="369332"/>
          </a:xfrm>
          <a:prstGeom prst="rect">
            <a:avLst/>
          </a:prstGeom>
        </p:spPr>
        <p:txBody>
          <a:bodyPr wrap="none">
            <a:spAutoFit/>
          </a:bodyPr>
          <a:lstStyle/>
          <a:p>
            <a:r>
              <a:rPr lang="en-GB" dirty="0">
                <a:solidFill>
                  <a:schemeClr val="bg1"/>
                </a:solidFill>
              </a:rPr>
              <a:t>Working in teams</a:t>
            </a:r>
          </a:p>
        </p:txBody>
      </p:sp>
      <p:sp>
        <p:nvSpPr>
          <p:cNvPr id="25" name="Content Placeholder 2">
            <a:extLst>
              <a:ext uri="{FF2B5EF4-FFF2-40B4-BE49-F238E27FC236}">
                <a16:creationId xmlns:a16="http://schemas.microsoft.com/office/drawing/2014/main" id="{B2988B33-C2E8-344D-B354-4C5D5EB4CE10}"/>
              </a:ext>
            </a:extLst>
          </p:cNvPr>
          <p:cNvSpPr txBox="1">
            <a:spLocks/>
          </p:cNvSpPr>
          <p:nvPr/>
        </p:nvSpPr>
        <p:spPr>
          <a:xfrm>
            <a:off x="1387641" y="1128578"/>
            <a:ext cx="10331043" cy="53453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Conclusion of Risk Assessment</a:t>
            </a:r>
          </a:p>
        </p:txBody>
      </p:sp>
      <p:sp>
        <p:nvSpPr>
          <p:cNvPr id="29" name="Text Placeholder 5">
            <a:extLst>
              <a:ext uri="{FF2B5EF4-FFF2-40B4-BE49-F238E27FC236}">
                <a16:creationId xmlns:a16="http://schemas.microsoft.com/office/drawing/2014/main" id="{B3E249A8-7997-434D-B4E6-0F6C561324C4}"/>
              </a:ext>
            </a:extLst>
          </p:cNvPr>
          <p:cNvSpPr txBox="1">
            <a:spLocks/>
          </p:cNvSpPr>
          <p:nvPr/>
        </p:nvSpPr>
        <p:spPr>
          <a:xfrm>
            <a:off x="1387640" y="1759366"/>
            <a:ext cx="10620941" cy="1460729"/>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800" kern="1200">
                <a:solidFill>
                  <a:schemeClr val="dk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nSpc>
                <a:spcPct val="100000"/>
              </a:lnSpc>
              <a:spcBef>
                <a:spcPts val="0"/>
              </a:spcBef>
              <a:spcAft>
                <a:spcPts val="1200"/>
              </a:spcAft>
            </a:pPr>
            <a:r>
              <a:rPr lang="en-GB" sz="2000" b="1" dirty="0">
                <a:solidFill>
                  <a:srgbClr val="368729"/>
                </a:solidFill>
              </a:rPr>
              <a:t>Acceptable level of risk </a:t>
            </a:r>
          </a:p>
          <a:p>
            <a:pPr>
              <a:lnSpc>
                <a:spcPct val="100000"/>
              </a:lnSpc>
              <a:spcBef>
                <a:spcPts val="0"/>
              </a:spcBef>
              <a:spcAft>
                <a:spcPts val="1200"/>
              </a:spcAft>
            </a:pPr>
            <a:r>
              <a:rPr lang="en-GB" sz="1800" dirty="0"/>
              <a:t>The SPS Agreement discusses the acceptable level of risk in terms of </a:t>
            </a:r>
            <a:r>
              <a:rPr lang="en-GB" sz="1800" b="1" dirty="0"/>
              <a:t>appropriate level of protection</a:t>
            </a:r>
          </a:p>
          <a:p>
            <a:pPr>
              <a:lnSpc>
                <a:spcPct val="100000"/>
              </a:lnSpc>
              <a:spcBef>
                <a:spcPts val="0"/>
              </a:spcBef>
              <a:spcAft>
                <a:spcPts val="1200"/>
              </a:spcAft>
            </a:pPr>
            <a:r>
              <a:rPr lang="en-GB" sz="1800" b="1" dirty="0"/>
              <a:t>Pest risk = (Probability of introduction) x (Probability of spread) x (Potential consequences)</a:t>
            </a:r>
            <a:endParaRPr lang="en-GB" sz="2000" b="1" dirty="0"/>
          </a:p>
          <a:p>
            <a:pPr>
              <a:lnSpc>
                <a:spcPct val="120000"/>
              </a:lnSpc>
              <a:spcBef>
                <a:spcPts val="0"/>
              </a:spcBef>
              <a:spcAft>
                <a:spcPts val="600"/>
              </a:spcAft>
            </a:pPr>
            <a:endParaRPr lang="en-GB" sz="2000" b="1" dirty="0"/>
          </a:p>
        </p:txBody>
      </p:sp>
      <p:graphicFrame>
        <p:nvGraphicFramePr>
          <p:cNvPr id="16" name="Table 15">
            <a:extLst>
              <a:ext uri="{FF2B5EF4-FFF2-40B4-BE49-F238E27FC236}">
                <a16:creationId xmlns:a16="http://schemas.microsoft.com/office/drawing/2014/main" id="{EDE518CD-E35B-764B-9AAA-64314275E942}"/>
              </a:ext>
            </a:extLst>
          </p:cNvPr>
          <p:cNvGraphicFramePr>
            <a:graphicFrameLocks noGrp="1"/>
          </p:cNvGraphicFramePr>
          <p:nvPr>
            <p:extLst>
              <p:ext uri="{D42A27DB-BD31-4B8C-83A1-F6EECF244321}">
                <p14:modId xmlns:p14="http://schemas.microsoft.com/office/powerpoint/2010/main" val="3352031664"/>
              </p:ext>
            </p:extLst>
          </p:nvPr>
        </p:nvGraphicFramePr>
        <p:xfrm>
          <a:off x="1516674" y="3091159"/>
          <a:ext cx="10311170" cy="1950181"/>
        </p:xfrm>
        <a:graphic>
          <a:graphicData uri="http://schemas.openxmlformats.org/drawingml/2006/table">
            <a:tbl>
              <a:tblPr firstRow="1" firstCol="1" bandRow="1">
                <a:tableStyleId>{2D5ABB26-0587-4C30-8999-92F81FD0307C}</a:tableStyleId>
              </a:tblPr>
              <a:tblGrid>
                <a:gridCol w="1987931">
                  <a:extLst>
                    <a:ext uri="{9D8B030D-6E8A-4147-A177-3AD203B41FA5}">
                      <a16:colId xmlns:a16="http://schemas.microsoft.com/office/drawing/2014/main" val="357941421"/>
                    </a:ext>
                  </a:extLst>
                </a:gridCol>
                <a:gridCol w="1887014">
                  <a:extLst>
                    <a:ext uri="{9D8B030D-6E8A-4147-A177-3AD203B41FA5}">
                      <a16:colId xmlns:a16="http://schemas.microsoft.com/office/drawing/2014/main" val="1475419504"/>
                    </a:ext>
                  </a:extLst>
                </a:gridCol>
                <a:gridCol w="1516873">
                  <a:extLst>
                    <a:ext uri="{9D8B030D-6E8A-4147-A177-3AD203B41FA5}">
                      <a16:colId xmlns:a16="http://schemas.microsoft.com/office/drawing/2014/main" val="702120359"/>
                    </a:ext>
                  </a:extLst>
                </a:gridCol>
                <a:gridCol w="1639784">
                  <a:extLst>
                    <a:ext uri="{9D8B030D-6E8A-4147-A177-3AD203B41FA5}">
                      <a16:colId xmlns:a16="http://schemas.microsoft.com/office/drawing/2014/main" val="2057428177"/>
                    </a:ext>
                  </a:extLst>
                </a:gridCol>
                <a:gridCol w="1639784">
                  <a:extLst>
                    <a:ext uri="{9D8B030D-6E8A-4147-A177-3AD203B41FA5}">
                      <a16:colId xmlns:a16="http://schemas.microsoft.com/office/drawing/2014/main" val="2532200272"/>
                    </a:ext>
                  </a:extLst>
                </a:gridCol>
                <a:gridCol w="1639784">
                  <a:extLst>
                    <a:ext uri="{9D8B030D-6E8A-4147-A177-3AD203B41FA5}">
                      <a16:colId xmlns:a16="http://schemas.microsoft.com/office/drawing/2014/main" val="3341218755"/>
                    </a:ext>
                  </a:extLst>
                </a:gridCol>
              </a:tblGrid>
              <a:tr h="362821">
                <a:tc>
                  <a:txBody>
                    <a:bodyPr/>
                    <a:lstStyle/>
                    <a:p>
                      <a:pPr>
                        <a:spcAft>
                          <a:spcPts val="0"/>
                        </a:spcAft>
                      </a:pPr>
                      <a:r>
                        <a:rPr lang="en-GB" sz="1600" dirty="0">
                          <a:solidFill>
                            <a:schemeClr val="bg1"/>
                          </a:solidFill>
                          <a:effectLst/>
                        </a:rPr>
                        <a:t> </a:t>
                      </a:r>
                      <a:endPar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ctr">
                        <a:spcAft>
                          <a:spcPts val="0"/>
                        </a:spcAft>
                      </a:pPr>
                      <a:r>
                        <a:rPr lang="en-GB" sz="1600" b="1" dirty="0">
                          <a:solidFill>
                            <a:schemeClr val="tx1"/>
                          </a:solidFill>
                          <a:effectLst/>
                        </a:rPr>
                        <a:t>PROBABILITY OF INTRODUCTION X SPREAD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59986977"/>
                  </a:ext>
                </a:extLst>
              </a:tr>
              <a:tr h="317472">
                <a:tc rowSpan="5">
                  <a:txBody>
                    <a:bodyPr/>
                    <a:lstStyle/>
                    <a:p>
                      <a:pPr algn="l">
                        <a:spcAft>
                          <a:spcPts val="0"/>
                        </a:spcAft>
                      </a:pPr>
                      <a:r>
                        <a:rPr lang="en-GB" sz="16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POTENTIAL CONSEQUENCES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n-GB" sz="1600" i="1" dirty="0">
                          <a:solidFill>
                            <a:schemeClr val="tx1"/>
                          </a:solidFill>
                          <a:effectLst/>
                        </a:rPr>
                        <a:t>Overall Risk rating</a:t>
                      </a:r>
                      <a:endParaRPr lang="en-GB" sz="1600" i="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spcAft>
                          <a:spcPts val="0"/>
                        </a:spcAft>
                      </a:pPr>
                      <a:r>
                        <a:rPr lang="en-GB" sz="1600" dirty="0">
                          <a:solidFill>
                            <a:schemeClr val="bg1"/>
                          </a:solidFill>
                          <a:effectLst/>
                        </a:rPr>
                        <a:t>Negligible</a:t>
                      </a:r>
                      <a:endPar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spcAft>
                          <a:spcPts val="0"/>
                        </a:spcAft>
                      </a:pPr>
                      <a:r>
                        <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Low</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spcAft>
                          <a:spcPts val="0"/>
                        </a:spcAft>
                      </a:pPr>
                      <a:r>
                        <a:rPr lang="en-GB" sz="1600" dirty="0">
                          <a:solidFill>
                            <a:schemeClr val="bg1"/>
                          </a:solidFill>
                          <a:effectLst/>
                        </a:rPr>
                        <a:t>Medium</a:t>
                      </a:r>
                      <a:endPar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spcAft>
                          <a:spcPts val="0"/>
                        </a:spcAft>
                      </a:pPr>
                      <a:r>
                        <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High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749469778"/>
                  </a:ext>
                </a:extLst>
              </a:tr>
              <a:tr h="317472">
                <a:tc vMerge="1">
                  <a:txBody>
                    <a:bodyPr/>
                    <a:lstStyle/>
                    <a:p>
                      <a:endParaRPr lang="en-GB"/>
                    </a:p>
                  </a:txBody>
                  <a:tcPr/>
                </a:tc>
                <a:tc>
                  <a:txBody>
                    <a:bodyPr/>
                    <a:lstStyle/>
                    <a:p>
                      <a:pPr>
                        <a:spcAft>
                          <a:spcPts val="0"/>
                        </a:spcAft>
                      </a:pPr>
                      <a:r>
                        <a:rPr lang="en-GB" sz="1600" dirty="0">
                          <a:solidFill>
                            <a:schemeClr val="bg1"/>
                          </a:solidFill>
                          <a:effectLst/>
                        </a:rPr>
                        <a:t>Negligible</a:t>
                      </a:r>
                      <a:endPar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spcAft>
                          <a:spcPts val="0"/>
                        </a:spcAft>
                      </a:pPr>
                      <a:r>
                        <a:rPr lang="en-GB" sz="1600" dirty="0">
                          <a:solidFill>
                            <a:schemeClr val="bg1"/>
                          </a:solidFill>
                          <a:effectLst/>
                        </a:rPr>
                        <a:t>Negligible</a:t>
                      </a:r>
                      <a:endPar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729"/>
                    </a:solidFill>
                  </a:tcPr>
                </a:tc>
                <a:tc>
                  <a:txBody>
                    <a:bodyPr/>
                    <a:lstStyle/>
                    <a:p>
                      <a:pPr>
                        <a:spcAft>
                          <a:spcPts val="0"/>
                        </a:spcAft>
                      </a:pPr>
                      <a:r>
                        <a:rPr lang="en-GB" sz="1600" dirty="0">
                          <a:solidFill>
                            <a:schemeClr val="bg1"/>
                          </a:solidFill>
                          <a:effectLst/>
                        </a:rPr>
                        <a:t>Negligible</a:t>
                      </a:r>
                      <a:endPar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729"/>
                    </a:solidFill>
                  </a:tcPr>
                </a:tc>
                <a:tc>
                  <a:txBody>
                    <a:bodyPr/>
                    <a:lstStyle/>
                    <a:p>
                      <a:pPr>
                        <a:spcAft>
                          <a:spcPts val="0"/>
                        </a:spcAft>
                      </a:pPr>
                      <a:r>
                        <a:rPr lang="en-GB" sz="1600" dirty="0">
                          <a:solidFill>
                            <a:schemeClr val="bg1"/>
                          </a:solidFill>
                          <a:effectLst/>
                        </a:rPr>
                        <a:t>Negligible</a:t>
                      </a:r>
                      <a:endPar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729"/>
                    </a:solidFill>
                  </a:tcPr>
                </a:tc>
                <a:tc>
                  <a:txBody>
                    <a:bodyPr/>
                    <a:lstStyle/>
                    <a:p>
                      <a:pPr>
                        <a:spcAft>
                          <a:spcPts val="0"/>
                        </a:spcAft>
                      </a:pPr>
                      <a:r>
                        <a:rPr lang="en-GB" sz="1600" dirty="0">
                          <a:solidFill>
                            <a:schemeClr val="bg1"/>
                          </a:solidFill>
                          <a:effectLst/>
                        </a:rPr>
                        <a:t>Negligible</a:t>
                      </a:r>
                      <a:endPar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729"/>
                    </a:solidFill>
                  </a:tcPr>
                </a:tc>
                <a:extLst>
                  <a:ext uri="{0D108BD9-81ED-4DB2-BD59-A6C34878D82A}">
                    <a16:rowId xmlns:a16="http://schemas.microsoft.com/office/drawing/2014/main" val="2507983066"/>
                  </a:ext>
                </a:extLst>
              </a:tr>
              <a:tr h="317472">
                <a:tc vMerge="1">
                  <a:txBody>
                    <a:bodyPr/>
                    <a:lstStyle/>
                    <a:p>
                      <a:endParaRPr lang="en-GB"/>
                    </a:p>
                  </a:txBody>
                  <a:tcPr/>
                </a:tc>
                <a:tc>
                  <a:txBody>
                    <a:bodyPr/>
                    <a:lstStyle/>
                    <a:p>
                      <a:pPr>
                        <a:spcAft>
                          <a:spcPts val="0"/>
                        </a:spcAft>
                      </a:pPr>
                      <a:r>
                        <a:rPr lang="en-GB" sz="1600" dirty="0">
                          <a:solidFill>
                            <a:schemeClr val="bg1"/>
                          </a:solidFill>
                          <a:effectLst/>
                        </a:rPr>
                        <a:t>Low</a:t>
                      </a:r>
                      <a:endPar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spcAft>
                          <a:spcPts val="0"/>
                        </a:spcAft>
                      </a:pPr>
                      <a:r>
                        <a:rPr lang="en-GB" sz="1600" dirty="0">
                          <a:solidFill>
                            <a:schemeClr val="bg1"/>
                          </a:solidFill>
                          <a:effectLst/>
                        </a:rPr>
                        <a:t>Negligible</a:t>
                      </a:r>
                      <a:endPar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729"/>
                    </a:solidFill>
                  </a:tcPr>
                </a:tc>
                <a:tc>
                  <a:txBody>
                    <a:bodyPr/>
                    <a:lstStyle/>
                    <a:p>
                      <a:pPr>
                        <a:spcAft>
                          <a:spcPts val="0"/>
                        </a:spcAft>
                      </a:pPr>
                      <a:r>
                        <a:rPr lang="en-GB" sz="1600" dirty="0">
                          <a:solidFill>
                            <a:schemeClr val="bg1"/>
                          </a:solidFill>
                          <a:effectLst/>
                        </a:rPr>
                        <a:t>Low</a:t>
                      </a:r>
                      <a:endPar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spcAft>
                          <a:spcPts val="0"/>
                        </a:spcAft>
                      </a:pPr>
                      <a:r>
                        <a:rPr lang="en-GB" sz="1600" dirty="0">
                          <a:solidFill>
                            <a:schemeClr val="bg1"/>
                          </a:solidFill>
                          <a:effectLst/>
                        </a:rPr>
                        <a:t>Low</a:t>
                      </a:r>
                      <a:endPar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spcAft>
                          <a:spcPts val="0"/>
                        </a:spcAft>
                      </a:pPr>
                      <a:r>
                        <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Low</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654595556"/>
                  </a:ext>
                </a:extLst>
              </a:tr>
              <a:tr h="317472">
                <a:tc vMerge="1">
                  <a:txBody>
                    <a:bodyPr/>
                    <a:lstStyle/>
                    <a:p>
                      <a:endParaRPr lang="en-GB"/>
                    </a:p>
                  </a:txBody>
                  <a:tcPr/>
                </a:tc>
                <a:tc>
                  <a:txBody>
                    <a:bodyPr/>
                    <a:lstStyle/>
                    <a:p>
                      <a:pPr>
                        <a:spcAft>
                          <a:spcPts val="0"/>
                        </a:spcAft>
                      </a:pPr>
                      <a:r>
                        <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Medium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spcAft>
                          <a:spcPts val="0"/>
                        </a:spcAft>
                      </a:pPr>
                      <a:r>
                        <a:rPr lang="en-GB" sz="1600" dirty="0">
                          <a:solidFill>
                            <a:schemeClr val="bg1"/>
                          </a:solidFill>
                          <a:effectLst/>
                        </a:rPr>
                        <a:t>Negligible</a:t>
                      </a:r>
                      <a:endPar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729"/>
                    </a:solidFill>
                  </a:tcPr>
                </a:tc>
                <a:tc>
                  <a:txBody>
                    <a:bodyPr/>
                    <a:lstStyle/>
                    <a:p>
                      <a:pPr>
                        <a:spcAft>
                          <a:spcPts val="0"/>
                        </a:spcAft>
                      </a:pPr>
                      <a:r>
                        <a:rPr lang="en-GB" sz="1600" dirty="0">
                          <a:solidFill>
                            <a:schemeClr val="bg1"/>
                          </a:solidFill>
                          <a:effectLst/>
                        </a:rPr>
                        <a:t>Low</a:t>
                      </a:r>
                      <a:endPar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spcAft>
                          <a:spcPts val="0"/>
                        </a:spcAft>
                      </a:pPr>
                      <a:r>
                        <a:rPr lang="en-GB" sz="1600" dirty="0">
                          <a:solidFill>
                            <a:schemeClr val="bg1"/>
                          </a:solidFill>
                          <a:effectLst/>
                        </a:rPr>
                        <a:t>Medium</a:t>
                      </a:r>
                      <a:endPar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300"/>
                    </a:solidFill>
                  </a:tcPr>
                </a:tc>
                <a:tc>
                  <a:txBody>
                    <a:bodyPr/>
                    <a:lstStyle/>
                    <a:p>
                      <a:pPr>
                        <a:spcAft>
                          <a:spcPts val="0"/>
                        </a:spcAft>
                      </a:pPr>
                      <a:r>
                        <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High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804989074"/>
                  </a:ext>
                </a:extLst>
              </a:tr>
              <a:tr h="317472">
                <a:tc vMerge="1">
                  <a:txBody>
                    <a:bodyPr/>
                    <a:lstStyle/>
                    <a:p>
                      <a:endParaRPr lang="en-GB"/>
                    </a:p>
                  </a:txBody>
                  <a:tcPr/>
                </a:tc>
                <a:tc>
                  <a:txBody>
                    <a:bodyPr/>
                    <a:lstStyle/>
                    <a:p>
                      <a:pPr>
                        <a:spcAft>
                          <a:spcPts val="0"/>
                        </a:spcAft>
                      </a:pPr>
                      <a:r>
                        <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High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spcAft>
                          <a:spcPts val="0"/>
                        </a:spcAft>
                      </a:pPr>
                      <a:r>
                        <a:rPr lang="en-GB" sz="1600" dirty="0">
                          <a:solidFill>
                            <a:schemeClr val="bg1"/>
                          </a:solidFill>
                          <a:effectLst/>
                        </a:rPr>
                        <a:t>Negligible</a:t>
                      </a:r>
                      <a:endPar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729"/>
                    </a:solidFill>
                  </a:tcPr>
                </a:tc>
                <a:tc>
                  <a:txBody>
                    <a:bodyPr/>
                    <a:lstStyle/>
                    <a:p>
                      <a:pPr>
                        <a:spcAft>
                          <a:spcPts val="0"/>
                        </a:spcAft>
                      </a:pPr>
                      <a:r>
                        <a:rPr lang="en-GB" sz="1600" dirty="0">
                          <a:solidFill>
                            <a:schemeClr val="bg1"/>
                          </a:solidFill>
                          <a:effectLst/>
                        </a:rPr>
                        <a:t>Medium</a:t>
                      </a:r>
                      <a:endPar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300"/>
                    </a:solidFill>
                  </a:tcPr>
                </a:tc>
                <a:tc>
                  <a:txBody>
                    <a:bodyPr/>
                    <a:lstStyle/>
                    <a:p>
                      <a:pPr>
                        <a:spcAft>
                          <a:spcPts val="0"/>
                        </a:spcAft>
                      </a:pPr>
                      <a:r>
                        <a:rPr lang="en-GB" sz="1600" dirty="0">
                          <a:solidFill>
                            <a:schemeClr val="bg1"/>
                          </a:solidFill>
                          <a:effectLst/>
                        </a:rPr>
                        <a:t>High</a:t>
                      </a:r>
                      <a:endPar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spcAft>
                          <a:spcPts val="0"/>
                        </a:spcAft>
                      </a:pPr>
                      <a:r>
                        <a:rPr lang="en-GB" sz="1600" dirty="0">
                          <a:solidFill>
                            <a:schemeClr val="bg1"/>
                          </a:solidFill>
                          <a:effectLst/>
                        </a:rPr>
                        <a:t>High</a:t>
                      </a:r>
                      <a:endPar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02622845"/>
                  </a:ext>
                </a:extLst>
              </a:tr>
            </a:tbl>
          </a:graphicData>
        </a:graphic>
      </p:graphicFrame>
      <p:sp>
        <p:nvSpPr>
          <p:cNvPr id="17" name="Text Placeholder 5">
            <a:extLst>
              <a:ext uri="{FF2B5EF4-FFF2-40B4-BE49-F238E27FC236}">
                <a16:creationId xmlns:a16="http://schemas.microsoft.com/office/drawing/2014/main" id="{F745997F-F269-D34B-9628-F59B212BC956}"/>
              </a:ext>
            </a:extLst>
          </p:cNvPr>
          <p:cNvSpPr txBox="1">
            <a:spLocks/>
          </p:cNvSpPr>
          <p:nvPr/>
        </p:nvSpPr>
        <p:spPr>
          <a:xfrm>
            <a:off x="1387640" y="5130350"/>
            <a:ext cx="10620941" cy="1140977"/>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ormAutofit fontScale="85000" lnSpcReduction="20000"/>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800" kern="1200">
                <a:solidFill>
                  <a:schemeClr val="dk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nSpc>
                <a:spcPct val="120000"/>
              </a:lnSpc>
              <a:spcBef>
                <a:spcPts val="0"/>
              </a:spcBef>
              <a:spcAft>
                <a:spcPts val="1200"/>
              </a:spcAft>
            </a:pPr>
            <a:r>
              <a:rPr lang="en-GB" sz="2000" b="1" dirty="0">
                <a:solidFill>
                  <a:srgbClr val="368729"/>
                </a:solidFill>
              </a:rPr>
              <a:t>Does the pest require phytosanitary measures?</a:t>
            </a:r>
          </a:p>
          <a:p>
            <a:pPr>
              <a:lnSpc>
                <a:spcPct val="120000"/>
              </a:lnSpc>
              <a:spcBef>
                <a:spcPts val="0"/>
              </a:spcBef>
              <a:spcAft>
                <a:spcPts val="600"/>
              </a:spcAft>
            </a:pPr>
            <a:r>
              <a:rPr lang="en-GB" sz="2000" dirty="0">
                <a:solidFill>
                  <a:schemeClr val="tx1"/>
                </a:solidFill>
              </a:rPr>
              <a:t>No, for pests with negligible or low risk rating. </a:t>
            </a:r>
            <a:r>
              <a:rPr lang="en-GB" sz="2000" b="1" dirty="0">
                <a:solidFill>
                  <a:srgbClr val="CD4400"/>
                </a:solidFill>
              </a:rPr>
              <a:t>The PRA stops</a:t>
            </a:r>
          </a:p>
          <a:p>
            <a:pPr>
              <a:lnSpc>
                <a:spcPct val="120000"/>
              </a:lnSpc>
              <a:spcBef>
                <a:spcPts val="0"/>
              </a:spcBef>
              <a:spcAft>
                <a:spcPts val="1200"/>
              </a:spcAft>
            </a:pPr>
            <a:r>
              <a:rPr lang="en-GB" sz="2000" dirty="0">
                <a:solidFill>
                  <a:schemeClr val="tx1"/>
                </a:solidFill>
              </a:rPr>
              <a:t>Yes, for pests with medium or high risk rating. </a:t>
            </a:r>
            <a:r>
              <a:rPr lang="en-GB" sz="2000" b="1" dirty="0">
                <a:solidFill>
                  <a:srgbClr val="CD4400"/>
                </a:solidFill>
              </a:rPr>
              <a:t>The PRA continues to Risk Management</a:t>
            </a:r>
          </a:p>
        </p:txBody>
      </p:sp>
      <p:sp>
        <p:nvSpPr>
          <p:cNvPr id="9" name="Arrow: Up 8">
            <a:extLst>
              <a:ext uri="{FF2B5EF4-FFF2-40B4-BE49-F238E27FC236}">
                <a16:creationId xmlns:a16="http://schemas.microsoft.com/office/drawing/2014/main" id="{AB60D3E8-A0A0-4162-8A82-30201C63CAF7}"/>
              </a:ext>
            </a:extLst>
          </p:cNvPr>
          <p:cNvSpPr/>
          <p:nvPr/>
        </p:nvSpPr>
        <p:spPr>
          <a:xfrm>
            <a:off x="6757639" y="5041340"/>
            <a:ext cx="312234" cy="300294"/>
          </a:xfrm>
          <a:prstGeom prst="upArrow">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7" name="Arrow: Up 26">
            <a:extLst>
              <a:ext uri="{FF2B5EF4-FFF2-40B4-BE49-F238E27FC236}">
                <a16:creationId xmlns:a16="http://schemas.microsoft.com/office/drawing/2014/main" id="{761D6F0D-EA52-4B10-B498-71100D6871B5}"/>
              </a:ext>
            </a:extLst>
          </p:cNvPr>
          <p:cNvSpPr/>
          <p:nvPr/>
        </p:nvSpPr>
        <p:spPr>
          <a:xfrm rot="16200000">
            <a:off x="11800761" y="4245824"/>
            <a:ext cx="312234" cy="300294"/>
          </a:xfrm>
          <a:prstGeom prst="upArrow">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39597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bug on a leaf&#10;&#10;Description automatically generated with medium confidence">
            <a:extLst>
              <a:ext uri="{FF2B5EF4-FFF2-40B4-BE49-F238E27FC236}">
                <a16:creationId xmlns:a16="http://schemas.microsoft.com/office/drawing/2014/main" id="{B3C316DD-1978-C24C-8903-2F045817257E}"/>
              </a:ext>
            </a:extLst>
          </p:cNvPr>
          <p:cNvPicPr>
            <a:picLocks noGrp="1" noChangeAspect="1"/>
          </p:cNvPicPr>
          <p:nvPr>
            <p:ph type="pic" sz="quarter" idx="4294967295"/>
          </p:nvPr>
        </p:nvPicPr>
        <p:blipFill rotWithShape="1">
          <a:blip r:embed="rId3" cstate="screen">
            <a:extLst>
              <a:ext uri="{28A0092B-C50C-407E-A947-70E740481C1C}">
                <a14:useLocalDpi xmlns:a14="http://schemas.microsoft.com/office/drawing/2010/main"/>
              </a:ext>
            </a:extLst>
          </a:blip>
          <a:srcRect/>
          <a:stretch/>
        </p:blipFill>
        <p:spPr>
          <a:xfrm>
            <a:off x="497989" y="297517"/>
            <a:ext cx="495285" cy="305410"/>
          </a:xfrm>
        </p:spPr>
      </p:pic>
      <p:grpSp>
        <p:nvGrpSpPr>
          <p:cNvPr id="11" name="Group 10">
            <a:extLst>
              <a:ext uri="{FF2B5EF4-FFF2-40B4-BE49-F238E27FC236}">
                <a16:creationId xmlns:a16="http://schemas.microsoft.com/office/drawing/2014/main" id="{08449163-070A-F841-9C91-21B7908A922C}"/>
              </a:ext>
            </a:extLst>
          </p:cNvPr>
          <p:cNvGrpSpPr/>
          <p:nvPr/>
        </p:nvGrpSpPr>
        <p:grpSpPr>
          <a:xfrm>
            <a:off x="322888" y="68388"/>
            <a:ext cx="845489" cy="845489"/>
            <a:chOff x="9421168" y="3556381"/>
            <a:chExt cx="2834640" cy="2834640"/>
          </a:xfrm>
        </p:grpSpPr>
        <p:pic>
          <p:nvPicPr>
            <p:cNvPr id="10" name="Graphic 9" descr="Laptop with solid fill">
              <a:extLst>
                <a:ext uri="{FF2B5EF4-FFF2-40B4-BE49-F238E27FC236}">
                  <a16:creationId xmlns:a16="http://schemas.microsoft.com/office/drawing/2014/main" id="{7BB6F0EA-948E-E544-B846-83DD3334656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21168" y="3556381"/>
              <a:ext cx="2834640" cy="2834640"/>
            </a:xfrm>
            <a:prstGeom prst="rect">
              <a:avLst/>
            </a:prstGeom>
          </p:spPr>
        </p:pic>
        <p:pic>
          <p:nvPicPr>
            <p:cNvPr id="8" name="Graphic 7" descr="Tools with solid fill">
              <a:extLst>
                <a:ext uri="{FF2B5EF4-FFF2-40B4-BE49-F238E27FC236}">
                  <a16:creationId xmlns:a16="http://schemas.microsoft.com/office/drawing/2014/main" id="{786F67F1-785B-E74D-9E0C-0F3E3AF4B428}"/>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438990" y="4379341"/>
              <a:ext cx="914400" cy="914400"/>
            </a:xfrm>
            <a:prstGeom prst="rect">
              <a:avLst/>
            </a:prstGeom>
          </p:spPr>
        </p:pic>
      </p:grpSp>
      <p:sp>
        <p:nvSpPr>
          <p:cNvPr id="2" name="Title 1">
            <a:extLst>
              <a:ext uri="{FF2B5EF4-FFF2-40B4-BE49-F238E27FC236}">
                <a16:creationId xmlns:a16="http://schemas.microsoft.com/office/drawing/2014/main" id="{5E260181-7338-434F-9DD7-BA6820AF8ABE}"/>
              </a:ext>
            </a:extLst>
          </p:cNvPr>
          <p:cNvSpPr>
            <a:spLocks noGrp="1"/>
          </p:cNvSpPr>
          <p:nvPr>
            <p:ph type="title" idx="4294967295"/>
          </p:nvPr>
        </p:nvSpPr>
        <p:spPr>
          <a:xfrm>
            <a:off x="1387642" y="266151"/>
            <a:ext cx="7591466" cy="368142"/>
          </a:xfrm>
        </p:spPr>
        <p:txBody>
          <a:bodyPr>
            <a:noAutofit/>
          </a:bodyPr>
          <a:lstStyle/>
          <a:p>
            <a:r>
              <a:rPr lang="en-GB" sz="3200" dirty="0"/>
              <a:t>Assessing risk</a:t>
            </a:r>
            <a:endParaRPr lang="en-US" sz="3200" dirty="0"/>
          </a:p>
        </p:txBody>
      </p:sp>
      <p:cxnSp>
        <p:nvCxnSpPr>
          <p:cNvPr id="13" name="Straight Connector 12">
            <a:extLst>
              <a:ext uri="{FF2B5EF4-FFF2-40B4-BE49-F238E27FC236}">
                <a16:creationId xmlns:a16="http://schemas.microsoft.com/office/drawing/2014/main" id="{5E4DC000-6495-B44C-B2C5-44E5BF52E8E5}"/>
              </a:ext>
            </a:extLst>
          </p:cNvPr>
          <p:cNvCxnSpPr>
            <a:cxnSpLocks/>
          </p:cNvCxnSpPr>
          <p:nvPr/>
        </p:nvCxnSpPr>
        <p:spPr>
          <a:xfrm>
            <a:off x="0" y="913877"/>
            <a:ext cx="1219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4CAC0362-3674-8645-B039-7A36B4389B89}"/>
              </a:ext>
            </a:extLst>
          </p:cNvPr>
          <p:cNvSpPr/>
          <p:nvPr/>
        </p:nvSpPr>
        <p:spPr>
          <a:xfrm>
            <a:off x="473315" y="986582"/>
            <a:ext cx="1390124" cy="369332"/>
          </a:xfrm>
          <a:prstGeom prst="rect">
            <a:avLst/>
          </a:prstGeom>
        </p:spPr>
        <p:txBody>
          <a:bodyPr wrap="none">
            <a:spAutoFit/>
          </a:bodyPr>
          <a:lstStyle/>
          <a:p>
            <a:r>
              <a:rPr lang="en-GB" dirty="0">
                <a:solidFill>
                  <a:schemeClr val="bg1"/>
                </a:solidFill>
              </a:rPr>
              <a:t>Introduction</a:t>
            </a:r>
          </a:p>
        </p:txBody>
      </p:sp>
      <p:sp>
        <p:nvSpPr>
          <p:cNvPr id="22" name="Rectangle 21">
            <a:extLst>
              <a:ext uri="{FF2B5EF4-FFF2-40B4-BE49-F238E27FC236}">
                <a16:creationId xmlns:a16="http://schemas.microsoft.com/office/drawing/2014/main" id="{FCC70DB9-4CD4-D547-A74C-C3481AFB8C02}"/>
              </a:ext>
            </a:extLst>
          </p:cNvPr>
          <p:cNvSpPr/>
          <p:nvPr/>
        </p:nvSpPr>
        <p:spPr>
          <a:xfrm>
            <a:off x="7742109" y="986582"/>
            <a:ext cx="1633781" cy="369332"/>
          </a:xfrm>
          <a:prstGeom prst="rect">
            <a:avLst/>
          </a:prstGeom>
        </p:spPr>
        <p:txBody>
          <a:bodyPr wrap="none">
            <a:spAutoFit/>
          </a:bodyPr>
          <a:lstStyle/>
          <a:p>
            <a:r>
              <a:rPr lang="en-GB" dirty="0">
                <a:solidFill>
                  <a:schemeClr val="bg1"/>
                </a:solidFill>
              </a:rPr>
              <a:t>External Links</a:t>
            </a:r>
          </a:p>
        </p:txBody>
      </p:sp>
      <p:sp>
        <p:nvSpPr>
          <p:cNvPr id="24" name="Rectangle 23">
            <a:extLst>
              <a:ext uri="{FF2B5EF4-FFF2-40B4-BE49-F238E27FC236}">
                <a16:creationId xmlns:a16="http://schemas.microsoft.com/office/drawing/2014/main" id="{5613EA35-7A63-5A44-A34A-B5E9B5F4C200}"/>
              </a:ext>
            </a:extLst>
          </p:cNvPr>
          <p:cNvSpPr/>
          <p:nvPr/>
        </p:nvSpPr>
        <p:spPr>
          <a:xfrm>
            <a:off x="2646240" y="986582"/>
            <a:ext cx="1963038" cy="369332"/>
          </a:xfrm>
          <a:prstGeom prst="rect">
            <a:avLst/>
          </a:prstGeom>
        </p:spPr>
        <p:txBody>
          <a:bodyPr wrap="none">
            <a:spAutoFit/>
          </a:bodyPr>
          <a:lstStyle/>
          <a:p>
            <a:r>
              <a:rPr lang="en-GB" dirty="0">
                <a:solidFill>
                  <a:schemeClr val="bg1"/>
                </a:solidFill>
              </a:rPr>
              <a:t>Working in teams</a:t>
            </a:r>
          </a:p>
        </p:txBody>
      </p:sp>
      <p:sp>
        <p:nvSpPr>
          <p:cNvPr id="25" name="Content Placeholder 2">
            <a:extLst>
              <a:ext uri="{FF2B5EF4-FFF2-40B4-BE49-F238E27FC236}">
                <a16:creationId xmlns:a16="http://schemas.microsoft.com/office/drawing/2014/main" id="{B2988B33-C2E8-344D-B354-4C5D5EB4CE10}"/>
              </a:ext>
            </a:extLst>
          </p:cNvPr>
          <p:cNvSpPr txBox="1">
            <a:spLocks/>
          </p:cNvSpPr>
          <p:nvPr/>
        </p:nvSpPr>
        <p:spPr>
          <a:xfrm>
            <a:off x="1387641" y="1128578"/>
            <a:ext cx="10331043" cy="53453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Does the pest require phytosanitary measures?</a:t>
            </a:r>
          </a:p>
          <a:p>
            <a:endParaRPr lang="en-GB" b="1" dirty="0"/>
          </a:p>
        </p:txBody>
      </p:sp>
      <p:sp>
        <p:nvSpPr>
          <p:cNvPr id="29" name="Text Placeholder 5">
            <a:extLst>
              <a:ext uri="{FF2B5EF4-FFF2-40B4-BE49-F238E27FC236}">
                <a16:creationId xmlns:a16="http://schemas.microsoft.com/office/drawing/2014/main" id="{B3E249A8-7997-434D-B4E6-0F6C561324C4}"/>
              </a:ext>
            </a:extLst>
          </p:cNvPr>
          <p:cNvSpPr txBox="1">
            <a:spLocks/>
          </p:cNvSpPr>
          <p:nvPr/>
        </p:nvSpPr>
        <p:spPr>
          <a:xfrm>
            <a:off x="6753807" y="1604970"/>
            <a:ext cx="5244165" cy="1550918"/>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800" kern="1200">
                <a:solidFill>
                  <a:schemeClr val="dk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ctr">
              <a:lnSpc>
                <a:spcPct val="100000"/>
              </a:lnSpc>
              <a:spcBef>
                <a:spcPts val="0"/>
              </a:spcBef>
              <a:spcAft>
                <a:spcPts val="600"/>
              </a:spcAft>
            </a:pPr>
            <a:r>
              <a:rPr lang="en-GB" sz="1800" b="1" dirty="0">
                <a:solidFill>
                  <a:srgbClr val="368729"/>
                </a:solidFill>
              </a:rPr>
              <a:t>YES</a:t>
            </a:r>
          </a:p>
          <a:p>
            <a:pPr algn="ctr">
              <a:lnSpc>
                <a:spcPct val="100000"/>
              </a:lnSpc>
              <a:spcBef>
                <a:spcPts val="0"/>
              </a:spcBef>
              <a:spcAft>
                <a:spcPts val="600"/>
              </a:spcAft>
            </a:pPr>
            <a:r>
              <a:rPr lang="en-GB" sz="1800" b="1" dirty="0">
                <a:solidFill>
                  <a:schemeClr val="tx1"/>
                </a:solidFill>
              </a:rPr>
              <a:t>Probability</a:t>
            </a:r>
            <a:r>
              <a:rPr lang="en-GB" sz="1800" dirty="0">
                <a:solidFill>
                  <a:schemeClr val="tx1"/>
                </a:solidFill>
              </a:rPr>
              <a:t> </a:t>
            </a:r>
            <a:r>
              <a:rPr lang="en-GB" sz="1800" b="1" dirty="0">
                <a:solidFill>
                  <a:srgbClr val="FF9300"/>
                </a:solidFill>
              </a:rPr>
              <a:t>‘Medium’ </a:t>
            </a:r>
            <a:r>
              <a:rPr lang="en-GB" sz="1800" dirty="0">
                <a:solidFill>
                  <a:schemeClr val="tx1"/>
                </a:solidFill>
              </a:rPr>
              <a:t>or </a:t>
            </a:r>
            <a:r>
              <a:rPr lang="en-GB" sz="1800" b="1" dirty="0">
                <a:solidFill>
                  <a:srgbClr val="C00000"/>
                </a:solidFill>
              </a:rPr>
              <a:t>‘High’ </a:t>
            </a:r>
            <a:r>
              <a:rPr lang="en-GB" sz="1800" dirty="0">
                <a:solidFill>
                  <a:schemeClr val="tx1"/>
                </a:solidFill>
              </a:rPr>
              <a:t>+ </a:t>
            </a:r>
            <a:r>
              <a:rPr lang="en-GB" sz="1800" b="1" dirty="0">
                <a:solidFill>
                  <a:schemeClr val="tx1"/>
                </a:solidFill>
              </a:rPr>
              <a:t>Consequences  </a:t>
            </a:r>
            <a:r>
              <a:rPr lang="en-GB" sz="1800" b="1" dirty="0">
                <a:solidFill>
                  <a:srgbClr val="FF9300"/>
                </a:solidFill>
              </a:rPr>
              <a:t>‘Medium’ </a:t>
            </a:r>
            <a:r>
              <a:rPr lang="en-GB" sz="1800" dirty="0">
                <a:solidFill>
                  <a:schemeClr val="tx1"/>
                </a:solidFill>
              </a:rPr>
              <a:t>or </a:t>
            </a:r>
            <a:r>
              <a:rPr lang="en-GB" sz="1800" b="1" dirty="0">
                <a:solidFill>
                  <a:srgbClr val="C00000"/>
                </a:solidFill>
              </a:rPr>
              <a:t>‘High’</a:t>
            </a:r>
          </a:p>
          <a:p>
            <a:pPr algn="ctr">
              <a:lnSpc>
                <a:spcPct val="100000"/>
              </a:lnSpc>
              <a:spcBef>
                <a:spcPts val="0"/>
              </a:spcBef>
              <a:spcAft>
                <a:spcPts val="600"/>
              </a:spcAft>
            </a:pPr>
            <a:r>
              <a:rPr lang="en-GB" sz="1800" dirty="0">
                <a:solidFill>
                  <a:schemeClr val="tx1"/>
                </a:solidFill>
              </a:rPr>
              <a:t>or</a:t>
            </a:r>
          </a:p>
          <a:p>
            <a:pPr algn="ctr">
              <a:lnSpc>
                <a:spcPct val="100000"/>
              </a:lnSpc>
              <a:spcBef>
                <a:spcPts val="0"/>
              </a:spcBef>
              <a:spcAft>
                <a:spcPts val="600"/>
              </a:spcAft>
            </a:pPr>
            <a:r>
              <a:rPr lang="en-GB" sz="1800" b="1" dirty="0">
                <a:solidFill>
                  <a:schemeClr val="tx1"/>
                </a:solidFill>
              </a:rPr>
              <a:t>Probability</a:t>
            </a:r>
            <a:r>
              <a:rPr lang="en-GB" sz="1800" dirty="0">
                <a:solidFill>
                  <a:schemeClr val="tx1"/>
                </a:solidFill>
              </a:rPr>
              <a:t> </a:t>
            </a:r>
            <a:r>
              <a:rPr lang="en-GB" sz="1800" b="1" dirty="0">
                <a:solidFill>
                  <a:srgbClr val="FFC000"/>
                </a:solidFill>
              </a:rPr>
              <a:t>‘Low’ </a:t>
            </a:r>
            <a:r>
              <a:rPr lang="en-GB" sz="1800" dirty="0">
                <a:solidFill>
                  <a:schemeClr val="tx1"/>
                </a:solidFill>
              </a:rPr>
              <a:t>+ </a:t>
            </a:r>
            <a:r>
              <a:rPr lang="en-GB" sz="1800" b="1" dirty="0">
                <a:solidFill>
                  <a:schemeClr val="tx1"/>
                </a:solidFill>
              </a:rPr>
              <a:t>Consequences</a:t>
            </a:r>
            <a:r>
              <a:rPr lang="en-GB" sz="1800" dirty="0">
                <a:solidFill>
                  <a:schemeClr val="tx1"/>
                </a:solidFill>
              </a:rPr>
              <a:t> </a:t>
            </a:r>
            <a:r>
              <a:rPr lang="en-GB" sz="1800" b="1" dirty="0">
                <a:solidFill>
                  <a:srgbClr val="C00000"/>
                </a:solidFill>
              </a:rPr>
              <a:t>‘High’</a:t>
            </a:r>
          </a:p>
        </p:txBody>
      </p:sp>
      <p:graphicFrame>
        <p:nvGraphicFramePr>
          <p:cNvPr id="15" name="Diagram 14">
            <a:extLst>
              <a:ext uri="{FF2B5EF4-FFF2-40B4-BE49-F238E27FC236}">
                <a16:creationId xmlns:a16="http://schemas.microsoft.com/office/drawing/2014/main" id="{CAB7D3CF-C8DA-D147-9234-75877E18181E}"/>
              </a:ext>
            </a:extLst>
          </p:cNvPr>
          <p:cNvGraphicFramePr/>
          <p:nvPr>
            <p:extLst>
              <p:ext uri="{D42A27DB-BD31-4B8C-83A1-F6EECF244321}">
                <p14:modId xmlns:p14="http://schemas.microsoft.com/office/powerpoint/2010/main" val="3900127879"/>
              </p:ext>
            </p:extLst>
          </p:nvPr>
        </p:nvGraphicFramePr>
        <p:xfrm>
          <a:off x="1524113" y="1759367"/>
          <a:ext cx="4637773" cy="42949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8" name="Right Brace 17">
            <a:extLst>
              <a:ext uri="{FF2B5EF4-FFF2-40B4-BE49-F238E27FC236}">
                <a16:creationId xmlns:a16="http://schemas.microsoft.com/office/drawing/2014/main" id="{EB23EC45-46E0-B547-AA7C-3746A0DE5133}"/>
              </a:ext>
            </a:extLst>
          </p:cNvPr>
          <p:cNvSpPr/>
          <p:nvPr/>
        </p:nvSpPr>
        <p:spPr>
          <a:xfrm>
            <a:off x="6324929" y="1759366"/>
            <a:ext cx="428878" cy="1809222"/>
          </a:xfrm>
          <a:prstGeom prst="rightBrace">
            <a:avLst/>
          </a:prstGeom>
          <a:ln w="25400">
            <a:solidFill>
              <a:srgbClr val="36872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Right Brace 18">
            <a:extLst>
              <a:ext uri="{FF2B5EF4-FFF2-40B4-BE49-F238E27FC236}">
                <a16:creationId xmlns:a16="http://schemas.microsoft.com/office/drawing/2014/main" id="{3ADA4D13-35EB-6E48-AEC8-52C1E649B6D8}"/>
              </a:ext>
            </a:extLst>
          </p:cNvPr>
          <p:cNvSpPr/>
          <p:nvPr/>
        </p:nvSpPr>
        <p:spPr>
          <a:xfrm>
            <a:off x="6324929" y="3830927"/>
            <a:ext cx="428878" cy="1809222"/>
          </a:xfrm>
          <a:prstGeom prst="rightBrace">
            <a:avLst/>
          </a:prstGeom>
          <a:ln w="25400">
            <a:solidFill>
              <a:srgbClr val="36872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 Placeholder 5">
            <a:extLst>
              <a:ext uri="{FF2B5EF4-FFF2-40B4-BE49-F238E27FC236}">
                <a16:creationId xmlns:a16="http://schemas.microsoft.com/office/drawing/2014/main" id="{F6C41384-2216-674A-B376-C100333A98E9}"/>
              </a:ext>
            </a:extLst>
          </p:cNvPr>
          <p:cNvSpPr txBox="1">
            <a:spLocks/>
          </p:cNvSpPr>
          <p:nvPr/>
        </p:nvSpPr>
        <p:spPr>
          <a:xfrm>
            <a:off x="6821586" y="3388089"/>
            <a:ext cx="5176386" cy="296938"/>
          </a:xfrm>
          <a:prstGeom prst="rect">
            <a:avLst/>
          </a:prstGeom>
          <a:solidFill>
            <a:srgbClr val="368729"/>
          </a:solidFill>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800" kern="1200">
                <a:solidFill>
                  <a:schemeClr val="dk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ctr"/>
            <a:r>
              <a:rPr lang="en-GB" sz="1400" dirty="0">
                <a:solidFill>
                  <a:schemeClr val="bg1"/>
                </a:solidFill>
              </a:rPr>
              <a:t>Risk management measures should be assigned to this pest</a:t>
            </a:r>
          </a:p>
        </p:txBody>
      </p:sp>
      <p:cxnSp>
        <p:nvCxnSpPr>
          <p:cNvPr id="5" name="Straight Arrow Connector 4">
            <a:extLst>
              <a:ext uri="{FF2B5EF4-FFF2-40B4-BE49-F238E27FC236}">
                <a16:creationId xmlns:a16="http://schemas.microsoft.com/office/drawing/2014/main" id="{D88A5FB0-7502-B347-8A95-01BDE1BEE8F3}"/>
              </a:ext>
            </a:extLst>
          </p:cNvPr>
          <p:cNvCxnSpPr>
            <a:cxnSpLocks/>
          </p:cNvCxnSpPr>
          <p:nvPr/>
        </p:nvCxnSpPr>
        <p:spPr>
          <a:xfrm>
            <a:off x="9367798" y="3074967"/>
            <a:ext cx="0" cy="29693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6" name="Text Placeholder 5">
            <a:extLst>
              <a:ext uri="{FF2B5EF4-FFF2-40B4-BE49-F238E27FC236}">
                <a16:creationId xmlns:a16="http://schemas.microsoft.com/office/drawing/2014/main" id="{75E27C24-A050-9240-857F-369CAA9131AA}"/>
              </a:ext>
            </a:extLst>
          </p:cNvPr>
          <p:cNvSpPr txBox="1">
            <a:spLocks/>
          </p:cNvSpPr>
          <p:nvPr/>
        </p:nvSpPr>
        <p:spPr>
          <a:xfrm>
            <a:off x="6753807" y="3925320"/>
            <a:ext cx="5244165" cy="1550918"/>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800" kern="1200">
                <a:solidFill>
                  <a:schemeClr val="dk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ctr">
              <a:lnSpc>
                <a:spcPct val="100000"/>
              </a:lnSpc>
              <a:spcBef>
                <a:spcPts val="0"/>
              </a:spcBef>
              <a:spcAft>
                <a:spcPts val="600"/>
              </a:spcAft>
            </a:pPr>
            <a:r>
              <a:rPr lang="en-GB" sz="1800" b="1" dirty="0">
                <a:solidFill>
                  <a:srgbClr val="368729"/>
                </a:solidFill>
              </a:rPr>
              <a:t>NO</a:t>
            </a:r>
          </a:p>
          <a:p>
            <a:pPr algn="ctr">
              <a:lnSpc>
                <a:spcPct val="100000"/>
              </a:lnSpc>
              <a:spcBef>
                <a:spcPts val="0"/>
              </a:spcBef>
              <a:spcAft>
                <a:spcPts val="600"/>
              </a:spcAft>
            </a:pPr>
            <a:r>
              <a:rPr lang="en-GB" sz="1800" b="1" dirty="0">
                <a:solidFill>
                  <a:schemeClr val="tx1"/>
                </a:solidFill>
              </a:rPr>
              <a:t>Probability of introduction </a:t>
            </a:r>
            <a:r>
              <a:rPr lang="en-GB" sz="1800" b="1" dirty="0">
                <a:solidFill>
                  <a:srgbClr val="368729"/>
                </a:solidFill>
              </a:rPr>
              <a:t>‘Negligible’</a:t>
            </a:r>
          </a:p>
          <a:p>
            <a:pPr algn="ctr">
              <a:lnSpc>
                <a:spcPct val="100000"/>
              </a:lnSpc>
              <a:spcBef>
                <a:spcPts val="0"/>
              </a:spcBef>
              <a:spcAft>
                <a:spcPts val="600"/>
              </a:spcAft>
            </a:pPr>
            <a:r>
              <a:rPr lang="en-GB" sz="1800" b="1" dirty="0">
                <a:solidFill>
                  <a:schemeClr val="tx1"/>
                </a:solidFill>
              </a:rPr>
              <a:t>Threshold for unacceptable consequences not met</a:t>
            </a:r>
          </a:p>
        </p:txBody>
      </p:sp>
      <p:sp>
        <p:nvSpPr>
          <p:cNvPr id="27" name="Text Placeholder 5">
            <a:extLst>
              <a:ext uri="{FF2B5EF4-FFF2-40B4-BE49-F238E27FC236}">
                <a16:creationId xmlns:a16="http://schemas.microsoft.com/office/drawing/2014/main" id="{360FD41A-FB3E-864E-9002-E5B0E7474591}"/>
              </a:ext>
            </a:extLst>
          </p:cNvPr>
          <p:cNvSpPr txBox="1">
            <a:spLocks/>
          </p:cNvSpPr>
          <p:nvPr/>
        </p:nvSpPr>
        <p:spPr>
          <a:xfrm>
            <a:off x="6821586" y="5570631"/>
            <a:ext cx="5176386" cy="296938"/>
          </a:xfrm>
          <a:prstGeom prst="rect">
            <a:avLst/>
          </a:prstGeom>
          <a:solidFill>
            <a:srgbClr val="CD4400"/>
          </a:solidFill>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800" kern="1200">
                <a:solidFill>
                  <a:schemeClr val="dk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ctr"/>
            <a:r>
              <a:rPr lang="en-GB" sz="1400" dirty="0">
                <a:solidFill>
                  <a:schemeClr val="bg1"/>
                </a:solidFill>
              </a:rPr>
              <a:t>PRA can stop for this pest</a:t>
            </a:r>
          </a:p>
        </p:txBody>
      </p:sp>
      <p:cxnSp>
        <p:nvCxnSpPr>
          <p:cNvPr id="28" name="Straight Arrow Connector 27">
            <a:extLst>
              <a:ext uri="{FF2B5EF4-FFF2-40B4-BE49-F238E27FC236}">
                <a16:creationId xmlns:a16="http://schemas.microsoft.com/office/drawing/2014/main" id="{C3D18BD8-B87D-4B4C-A8D1-EFE26EFB0D4F}"/>
              </a:ext>
            </a:extLst>
          </p:cNvPr>
          <p:cNvCxnSpPr>
            <a:cxnSpLocks/>
          </p:cNvCxnSpPr>
          <p:nvPr/>
        </p:nvCxnSpPr>
        <p:spPr>
          <a:xfrm>
            <a:off x="9367798" y="5257509"/>
            <a:ext cx="0" cy="29693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9120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bug on a leaf&#10;&#10;Description automatically generated with medium confidence">
            <a:extLst>
              <a:ext uri="{FF2B5EF4-FFF2-40B4-BE49-F238E27FC236}">
                <a16:creationId xmlns:a16="http://schemas.microsoft.com/office/drawing/2014/main" id="{B3C316DD-1978-C24C-8903-2F045817257E}"/>
              </a:ext>
            </a:extLst>
          </p:cNvPr>
          <p:cNvPicPr>
            <a:picLocks noGrp="1" noChangeAspect="1"/>
          </p:cNvPicPr>
          <p:nvPr>
            <p:ph type="pic" sz="quarter" idx="4294967295"/>
          </p:nvPr>
        </p:nvPicPr>
        <p:blipFill rotWithShape="1">
          <a:blip r:embed="rId3" cstate="screen">
            <a:extLst>
              <a:ext uri="{28A0092B-C50C-407E-A947-70E740481C1C}">
                <a14:useLocalDpi xmlns:a14="http://schemas.microsoft.com/office/drawing/2010/main"/>
              </a:ext>
            </a:extLst>
          </a:blip>
          <a:srcRect/>
          <a:stretch/>
        </p:blipFill>
        <p:spPr>
          <a:xfrm>
            <a:off x="497989" y="297517"/>
            <a:ext cx="495285" cy="305410"/>
          </a:xfrm>
        </p:spPr>
      </p:pic>
      <p:grpSp>
        <p:nvGrpSpPr>
          <p:cNvPr id="11" name="Group 10">
            <a:extLst>
              <a:ext uri="{FF2B5EF4-FFF2-40B4-BE49-F238E27FC236}">
                <a16:creationId xmlns:a16="http://schemas.microsoft.com/office/drawing/2014/main" id="{08449163-070A-F841-9C91-21B7908A922C}"/>
              </a:ext>
            </a:extLst>
          </p:cNvPr>
          <p:cNvGrpSpPr/>
          <p:nvPr/>
        </p:nvGrpSpPr>
        <p:grpSpPr>
          <a:xfrm>
            <a:off x="322888" y="68388"/>
            <a:ext cx="845489" cy="845489"/>
            <a:chOff x="9421168" y="3556381"/>
            <a:chExt cx="2834640" cy="2834640"/>
          </a:xfrm>
        </p:grpSpPr>
        <p:pic>
          <p:nvPicPr>
            <p:cNvPr id="10" name="Graphic 9" descr="Laptop with solid fill">
              <a:extLst>
                <a:ext uri="{FF2B5EF4-FFF2-40B4-BE49-F238E27FC236}">
                  <a16:creationId xmlns:a16="http://schemas.microsoft.com/office/drawing/2014/main" id="{7BB6F0EA-948E-E544-B846-83DD3334656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21168" y="3556381"/>
              <a:ext cx="2834640" cy="2834640"/>
            </a:xfrm>
            <a:prstGeom prst="rect">
              <a:avLst/>
            </a:prstGeom>
          </p:spPr>
        </p:pic>
        <p:pic>
          <p:nvPicPr>
            <p:cNvPr id="8" name="Graphic 7" descr="Tools with solid fill">
              <a:extLst>
                <a:ext uri="{FF2B5EF4-FFF2-40B4-BE49-F238E27FC236}">
                  <a16:creationId xmlns:a16="http://schemas.microsoft.com/office/drawing/2014/main" id="{786F67F1-785B-E74D-9E0C-0F3E3AF4B428}"/>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438990" y="4379341"/>
              <a:ext cx="914400" cy="914400"/>
            </a:xfrm>
            <a:prstGeom prst="rect">
              <a:avLst/>
            </a:prstGeom>
          </p:spPr>
        </p:pic>
      </p:grpSp>
      <p:sp>
        <p:nvSpPr>
          <p:cNvPr id="2" name="Title 1">
            <a:extLst>
              <a:ext uri="{FF2B5EF4-FFF2-40B4-BE49-F238E27FC236}">
                <a16:creationId xmlns:a16="http://schemas.microsoft.com/office/drawing/2014/main" id="{5E260181-7338-434F-9DD7-BA6820AF8ABE}"/>
              </a:ext>
            </a:extLst>
          </p:cNvPr>
          <p:cNvSpPr>
            <a:spLocks noGrp="1"/>
          </p:cNvSpPr>
          <p:nvPr>
            <p:ph type="title" idx="4294967295"/>
          </p:nvPr>
        </p:nvSpPr>
        <p:spPr>
          <a:xfrm>
            <a:off x="1387642" y="266151"/>
            <a:ext cx="7591466" cy="368142"/>
          </a:xfrm>
        </p:spPr>
        <p:txBody>
          <a:bodyPr>
            <a:noAutofit/>
          </a:bodyPr>
          <a:lstStyle/>
          <a:p>
            <a:r>
              <a:rPr lang="en-GB" sz="3200" dirty="0"/>
              <a:t>Assessing risk</a:t>
            </a:r>
            <a:endParaRPr lang="en-US" sz="3200" dirty="0"/>
          </a:p>
        </p:txBody>
      </p:sp>
      <p:cxnSp>
        <p:nvCxnSpPr>
          <p:cNvPr id="13" name="Straight Connector 12">
            <a:extLst>
              <a:ext uri="{FF2B5EF4-FFF2-40B4-BE49-F238E27FC236}">
                <a16:creationId xmlns:a16="http://schemas.microsoft.com/office/drawing/2014/main" id="{5E4DC000-6495-B44C-B2C5-44E5BF52E8E5}"/>
              </a:ext>
            </a:extLst>
          </p:cNvPr>
          <p:cNvCxnSpPr>
            <a:cxnSpLocks/>
          </p:cNvCxnSpPr>
          <p:nvPr/>
        </p:nvCxnSpPr>
        <p:spPr>
          <a:xfrm>
            <a:off x="0" y="913877"/>
            <a:ext cx="1219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4CAC0362-3674-8645-B039-7A36B4389B89}"/>
              </a:ext>
            </a:extLst>
          </p:cNvPr>
          <p:cNvSpPr/>
          <p:nvPr/>
        </p:nvSpPr>
        <p:spPr>
          <a:xfrm>
            <a:off x="473315" y="986582"/>
            <a:ext cx="1390124" cy="369332"/>
          </a:xfrm>
          <a:prstGeom prst="rect">
            <a:avLst/>
          </a:prstGeom>
        </p:spPr>
        <p:txBody>
          <a:bodyPr wrap="none">
            <a:spAutoFit/>
          </a:bodyPr>
          <a:lstStyle/>
          <a:p>
            <a:r>
              <a:rPr lang="en-GB" dirty="0">
                <a:solidFill>
                  <a:schemeClr val="bg1"/>
                </a:solidFill>
              </a:rPr>
              <a:t>Introduction</a:t>
            </a:r>
          </a:p>
        </p:txBody>
      </p:sp>
      <p:sp>
        <p:nvSpPr>
          <p:cNvPr id="21" name="Rectangle 20">
            <a:extLst>
              <a:ext uri="{FF2B5EF4-FFF2-40B4-BE49-F238E27FC236}">
                <a16:creationId xmlns:a16="http://schemas.microsoft.com/office/drawing/2014/main" id="{A6B71F0F-E030-5E42-8FB5-14D46607A6AA}"/>
              </a:ext>
            </a:extLst>
          </p:cNvPr>
          <p:cNvSpPr/>
          <p:nvPr/>
        </p:nvSpPr>
        <p:spPr>
          <a:xfrm>
            <a:off x="9967865" y="986582"/>
            <a:ext cx="2108269" cy="369332"/>
          </a:xfrm>
          <a:prstGeom prst="rect">
            <a:avLst/>
          </a:prstGeom>
        </p:spPr>
        <p:txBody>
          <a:bodyPr wrap="none">
            <a:spAutoFit/>
          </a:bodyPr>
          <a:lstStyle/>
          <a:p>
            <a:r>
              <a:rPr lang="en-GB" dirty="0">
                <a:solidFill>
                  <a:schemeClr val="bg1"/>
                </a:solidFill>
              </a:rPr>
              <a:t>Help and feedback</a:t>
            </a:r>
          </a:p>
        </p:txBody>
      </p:sp>
      <p:sp>
        <p:nvSpPr>
          <p:cNvPr id="22" name="Rectangle 21">
            <a:extLst>
              <a:ext uri="{FF2B5EF4-FFF2-40B4-BE49-F238E27FC236}">
                <a16:creationId xmlns:a16="http://schemas.microsoft.com/office/drawing/2014/main" id="{FCC70DB9-4CD4-D547-A74C-C3481AFB8C02}"/>
              </a:ext>
            </a:extLst>
          </p:cNvPr>
          <p:cNvSpPr/>
          <p:nvPr/>
        </p:nvSpPr>
        <p:spPr>
          <a:xfrm>
            <a:off x="7742109" y="986582"/>
            <a:ext cx="1633781" cy="369332"/>
          </a:xfrm>
          <a:prstGeom prst="rect">
            <a:avLst/>
          </a:prstGeom>
        </p:spPr>
        <p:txBody>
          <a:bodyPr wrap="none">
            <a:spAutoFit/>
          </a:bodyPr>
          <a:lstStyle/>
          <a:p>
            <a:r>
              <a:rPr lang="en-GB" dirty="0">
                <a:solidFill>
                  <a:schemeClr val="bg1"/>
                </a:solidFill>
              </a:rPr>
              <a:t>External Links</a:t>
            </a:r>
          </a:p>
        </p:txBody>
      </p:sp>
      <p:sp>
        <p:nvSpPr>
          <p:cNvPr id="23" name="Rectangle 22">
            <a:extLst>
              <a:ext uri="{FF2B5EF4-FFF2-40B4-BE49-F238E27FC236}">
                <a16:creationId xmlns:a16="http://schemas.microsoft.com/office/drawing/2014/main" id="{FA66A5E8-0CA3-EE45-A10A-4E37C24403C3}"/>
              </a:ext>
            </a:extLst>
          </p:cNvPr>
          <p:cNvSpPr/>
          <p:nvPr/>
        </p:nvSpPr>
        <p:spPr>
          <a:xfrm>
            <a:off x="5242721" y="986582"/>
            <a:ext cx="1706557" cy="369332"/>
          </a:xfrm>
          <a:prstGeom prst="rect">
            <a:avLst/>
          </a:prstGeom>
        </p:spPr>
        <p:txBody>
          <a:bodyPr wrap="none">
            <a:spAutoFit/>
          </a:bodyPr>
          <a:lstStyle/>
          <a:p>
            <a:r>
              <a:rPr lang="en-GB" dirty="0">
                <a:solidFill>
                  <a:schemeClr val="bg1"/>
                </a:solidFill>
              </a:rPr>
              <a:t>Offline working</a:t>
            </a:r>
          </a:p>
        </p:txBody>
      </p:sp>
      <p:sp>
        <p:nvSpPr>
          <p:cNvPr id="24" name="Rectangle 23">
            <a:extLst>
              <a:ext uri="{FF2B5EF4-FFF2-40B4-BE49-F238E27FC236}">
                <a16:creationId xmlns:a16="http://schemas.microsoft.com/office/drawing/2014/main" id="{5613EA35-7A63-5A44-A34A-B5E9B5F4C200}"/>
              </a:ext>
            </a:extLst>
          </p:cNvPr>
          <p:cNvSpPr/>
          <p:nvPr/>
        </p:nvSpPr>
        <p:spPr>
          <a:xfrm>
            <a:off x="2646240" y="986582"/>
            <a:ext cx="1963038" cy="369332"/>
          </a:xfrm>
          <a:prstGeom prst="rect">
            <a:avLst/>
          </a:prstGeom>
        </p:spPr>
        <p:txBody>
          <a:bodyPr wrap="none">
            <a:spAutoFit/>
          </a:bodyPr>
          <a:lstStyle/>
          <a:p>
            <a:r>
              <a:rPr lang="en-GB" dirty="0">
                <a:solidFill>
                  <a:schemeClr val="bg1"/>
                </a:solidFill>
              </a:rPr>
              <a:t>Working in teams</a:t>
            </a:r>
          </a:p>
        </p:txBody>
      </p:sp>
      <p:sp>
        <p:nvSpPr>
          <p:cNvPr id="25" name="Content Placeholder 2">
            <a:extLst>
              <a:ext uri="{FF2B5EF4-FFF2-40B4-BE49-F238E27FC236}">
                <a16:creationId xmlns:a16="http://schemas.microsoft.com/office/drawing/2014/main" id="{B2988B33-C2E8-344D-B354-4C5D5EB4CE10}"/>
              </a:ext>
            </a:extLst>
          </p:cNvPr>
          <p:cNvSpPr txBox="1">
            <a:spLocks/>
          </p:cNvSpPr>
          <p:nvPr/>
        </p:nvSpPr>
        <p:spPr>
          <a:xfrm>
            <a:off x="1387642" y="1128578"/>
            <a:ext cx="8457398" cy="53453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Assigning a confidence level</a:t>
            </a:r>
          </a:p>
        </p:txBody>
      </p:sp>
      <p:sp>
        <p:nvSpPr>
          <p:cNvPr id="29" name="Text Placeholder 5">
            <a:extLst>
              <a:ext uri="{FF2B5EF4-FFF2-40B4-BE49-F238E27FC236}">
                <a16:creationId xmlns:a16="http://schemas.microsoft.com/office/drawing/2014/main" id="{B3E249A8-7997-434D-B4E6-0F6C561324C4}"/>
              </a:ext>
            </a:extLst>
          </p:cNvPr>
          <p:cNvSpPr txBox="1">
            <a:spLocks/>
          </p:cNvSpPr>
          <p:nvPr/>
        </p:nvSpPr>
        <p:spPr>
          <a:xfrm>
            <a:off x="1387641" y="1877815"/>
            <a:ext cx="8358525" cy="4176476"/>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800" kern="1200">
                <a:solidFill>
                  <a:schemeClr val="dk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nSpc>
                <a:spcPct val="100000"/>
              </a:lnSpc>
              <a:spcBef>
                <a:spcPts val="0"/>
              </a:spcBef>
              <a:spcAft>
                <a:spcPts val="1200"/>
              </a:spcAft>
            </a:pPr>
            <a:r>
              <a:rPr lang="en-GB" sz="2000" b="1" dirty="0">
                <a:solidFill>
                  <a:srgbClr val="368729"/>
                </a:solidFill>
              </a:rPr>
              <a:t>Uncertainty is inherent to PRA</a:t>
            </a:r>
          </a:p>
          <a:p>
            <a:pPr marL="342900" indent="-342900">
              <a:lnSpc>
                <a:spcPct val="100000"/>
              </a:lnSpc>
              <a:spcBef>
                <a:spcPts val="0"/>
              </a:spcBef>
              <a:spcAft>
                <a:spcPts val="1200"/>
              </a:spcAft>
              <a:buFont typeface="Arial" panose="020B0604020202020204" pitchFamily="34" charset="0"/>
              <a:buChar char="•"/>
            </a:pPr>
            <a:r>
              <a:rPr lang="en-GB" sz="2000" dirty="0"/>
              <a:t>Using historical data to predict the future</a:t>
            </a:r>
          </a:p>
          <a:p>
            <a:pPr marL="342900" indent="-342900">
              <a:lnSpc>
                <a:spcPct val="100000"/>
              </a:lnSpc>
              <a:spcBef>
                <a:spcPts val="0"/>
              </a:spcBef>
              <a:spcAft>
                <a:spcPts val="1200"/>
              </a:spcAft>
              <a:buFont typeface="Arial" panose="020B0604020202020204" pitchFamily="34" charset="0"/>
              <a:buChar char="•"/>
            </a:pPr>
            <a:r>
              <a:rPr lang="en-GB" sz="2000" dirty="0"/>
              <a:t>Using data from one area to predict behaviour in another</a:t>
            </a:r>
          </a:p>
          <a:p>
            <a:pPr>
              <a:lnSpc>
                <a:spcPct val="100000"/>
              </a:lnSpc>
              <a:spcBef>
                <a:spcPts val="0"/>
              </a:spcBef>
              <a:spcAft>
                <a:spcPts val="1200"/>
              </a:spcAft>
            </a:pPr>
            <a:r>
              <a:rPr lang="en-GB" sz="2000" dirty="0"/>
              <a:t>Complete information is rarely available</a:t>
            </a:r>
          </a:p>
          <a:p>
            <a:pPr>
              <a:lnSpc>
                <a:spcPct val="100000"/>
              </a:lnSpc>
              <a:spcBef>
                <a:spcPts val="0"/>
              </a:spcBef>
              <a:spcAft>
                <a:spcPts val="1200"/>
              </a:spcAft>
            </a:pPr>
            <a:r>
              <a:rPr lang="en-GB" sz="2000" dirty="0"/>
              <a:t>Assigning a confidence level will not directly influence the risk rating but needs to be communicated to stakeholders</a:t>
            </a:r>
          </a:p>
          <a:p>
            <a:pPr>
              <a:lnSpc>
                <a:spcPct val="100000"/>
              </a:lnSpc>
              <a:spcBef>
                <a:spcPts val="0"/>
              </a:spcBef>
              <a:spcAft>
                <a:spcPts val="1200"/>
              </a:spcAft>
            </a:pPr>
            <a:r>
              <a:rPr lang="en-GB" sz="2000" dirty="0"/>
              <a:t>Documenting uncertainties and assumptions contributes to transparency</a:t>
            </a:r>
          </a:p>
        </p:txBody>
      </p:sp>
    </p:spTree>
    <p:extLst>
      <p:ext uri="{BB962C8B-B14F-4D97-AF65-F5344CB8AC3E}">
        <p14:creationId xmlns:p14="http://schemas.microsoft.com/office/powerpoint/2010/main" val="3782186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bug on a leaf&#10;&#10;Description automatically generated with medium confidence">
            <a:extLst>
              <a:ext uri="{FF2B5EF4-FFF2-40B4-BE49-F238E27FC236}">
                <a16:creationId xmlns:a16="http://schemas.microsoft.com/office/drawing/2014/main" id="{B3C316DD-1978-C24C-8903-2F045817257E}"/>
              </a:ext>
            </a:extLst>
          </p:cNvPr>
          <p:cNvPicPr>
            <a:picLocks noGrp="1" noChangeAspect="1"/>
          </p:cNvPicPr>
          <p:nvPr>
            <p:ph type="pic" sz="quarter" idx="4294967295"/>
          </p:nvPr>
        </p:nvPicPr>
        <p:blipFill rotWithShape="1">
          <a:blip r:embed="rId3" cstate="screen">
            <a:extLst>
              <a:ext uri="{28A0092B-C50C-407E-A947-70E740481C1C}">
                <a14:useLocalDpi xmlns:a14="http://schemas.microsoft.com/office/drawing/2010/main"/>
              </a:ext>
            </a:extLst>
          </a:blip>
          <a:srcRect/>
          <a:stretch/>
        </p:blipFill>
        <p:spPr>
          <a:xfrm>
            <a:off x="497989" y="297517"/>
            <a:ext cx="495285" cy="305410"/>
          </a:xfrm>
        </p:spPr>
      </p:pic>
      <p:grpSp>
        <p:nvGrpSpPr>
          <p:cNvPr id="11" name="Group 10">
            <a:extLst>
              <a:ext uri="{FF2B5EF4-FFF2-40B4-BE49-F238E27FC236}">
                <a16:creationId xmlns:a16="http://schemas.microsoft.com/office/drawing/2014/main" id="{08449163-070A-F841-9C91-21B7908A922C}"/>
              </a:ext>
            </a:extLst>
          </p:cNvPr>
          <p:cNvGrpSpPr/>
          <p:nvPr/>
        </p:nvGrpSpPr>
        <p:grpSpPr>
          <a:xfrm>
            <a:off x="322888" y="68388"/>
            <a:ext cx="845489" cy="845489"/>
            <a:chOff x="9421168" y="3556381"/>
            <a:chExt cx="2834640" cy="2834640"/>
          </a:xfrm>
        </p:grpSpPr>
        <p:pic>
          <p:nvPicPr>
            <p:cNvPr id="10" name="Graphic 9" descr="Laptop with solid fill">
              <a:extLst>
                <a:ext uri="{FF2B5EF4-FFF2-40B4-BE49-F238E27FC236}">
                  <a16:creationId xmlns:a16="http://schemas.microsoft.com/office/drawing/2014/main" id="{7BB6F0EA-948E-E544-B846-83DD3334656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21168" y="3556381"/>
              <a:ext cx="2834640" cy="2834640"/>
            </a:xfrm>
            <a:prstGeom prst="rect">
              <a:avLst/>
            </a:prstGeom>
          </p:spPr>
        </p:pic>
        <p:pic>
          <p:nvPicPr>
            <p:cNvPr id="8" name="Graphic 7" descr="Tools with solid fill">
              <a:extLst>
                <a:ext uri="{FF2B5EF4-FFF2-40B4-BE49-F238E27FC236}">
                  <a16:creationId xmlns:a16="http://schemas.microsoft.com/office/drawing/2014/main" id="{786F67F1-785B-E74D-9E0C-0F3E3AF4B428}"/>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438990" y="4379341"/>
              <a:ext cx="914400" cy="914400"/>
            </a:xfrm>
            <a:prstGeom prst="rect">
              <a:avLst/>
            </a:prstGeom>
          </p:spPr>
        </p:pic>
      </p:grpSp>
      <p:sp>
        <p:nvSpPr>
          <p:cNvPr id="2" name="Title 1">
            <a:extLst>
              <a:ext uri="{FF2B5EF4-FFF2-40B4-BE49-F238E27FC236}">
                <a16:creationId xmlns:a16="http://schemas.microsoft.com/office/drawing/2014/main" id="{5E260181-7338-434F-9DD7-BA6820AF8ABE}"/>
              </a:ext>
            </a:extLst>
          </p:cNvPr>
          <p:cNvSpPr>
            <a:spLocks noGrp="1"/>
          </p:cNvSpPr>
          <p:nvPr>
            <p:ph type="title" idx="4294967295"/>
          </p:nvPr>
        </p:nvSpPr>
        <p:spPr>
          <a:xfrm>
            <a:off x="1387642" y="266151"/>
            <a:ext cx="7591466" cy="368142"/>
          </a:xfrm>
        </p:spPr>
        <p:txBody>
          <a:bodyPr>
            <a:noAutofit/>
          </a:bodyPr>
          <a:lstStyle/>
          <a:p>
            <a:r>
              <a:rPr lang="en-GB" sz="3200" dirty="0"/>
              <a:t>Assessing risk</a:t>
            </a:r>
            <a:endParaRPr lang="en-US" sz="3200" dirty="0"/>
          </a:p>
        </p:txBody>
      </p:sp>
      <p:sp>
        <p:nvSpPr>
          <p:cNvPr id="3" name="Content Placeholder 2">
            <a:extLst>
              <a:ext uri="{FF2B5EF4-FFF2-40B4-BE49-F238E27FC236}">
                <a16:creationId xmlns:a16="http://schemas.microsoft.com/office/drawing/2014/main" id="{F5D3035E-753B-2449-BEF7-822271328C7F}"/>
              </a:ext>
            </a:extLst>
          </p:cNvPr>
          <p:cNvSpPr>
            <a:spLocks noGrp="1"/>
          </p:cNvSpPr>
          <p:nvPr>
            <p:ph idx="4294967295"/>
          </p:nvPr>
        </p:nvSpPr>
        <p:spPr>
          <a:xfrm>
            <a:off x="1387642" y="1718774"/>
            <a:ext cx="8457398" cy="1283284"/>
          </a:xfrm>
        </p:spPr>
        <p:txBody>
          <a:bodyPr>
            <a:normAutofit/>
          </a:bodyPr>
          <a:lstStyle/>
          <a:p>
            <a:r>
              <a:rPr lang="en-GB" sz="2000" dirty="0"/>
              <a:t>A process for evaluating biological or other scientific and economic evidence to determine whether an organism is a pest, whether it should be regulated, and the strength of any phytosanitary measures to be taken against it (IPPC, ISPM 5). </a:t>
            </a:r>
          </a:p>
        </p:txBody>
      </p:sp>
      <p:cxnSp>
        <p:nvCxnSpPr>
          <p:cNvPr id="13" name="Straight Connector 12">
            <a:extLst>
              <a:ext uri="{FF2B5EF4-FFF2-40B4-BE49-F238E27FC236}">
                <a16:creationId xmlns:a16="http://schemas.microsoft.com/office/drawing/2014/main" id="{5E4DC000-6495-B44C-B2C5-44E5BF52E8E5}"/>
              </a:ext>
            </a:extLst>
          </p:cNvPr>
          <p:cNvCxnSpPr>
            <a:cxnSpLocks/>
          </p:cNvCxnSpPr>
          <p:nvPr/>
        </p:nvCxnSpPr>
        <p:spPr>
          <a:xfrm>
            <a:off x="0" y="913877"/>
            <a:ext cx="1219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4CAC0362-3674-8645-B039-7A36B4389B89}"/>
              </a:ext>
            </a:extLst>
          </p:cNvPr>
          <p:cNvSpPr/>
          <p:nvPr/>
        </p:nvSpPr>
        <p:spPr>
          <a:xfrm>
            <a:off x="473315" y="986582"/>
            <a:ext cx="1390124" cy="369332"/>
          </a:xfrm>
          <a:prstGeom prst="rect">
            <a:avLst/>
          </a:prstGeom>
        </p:spPr>
        <p:txBody>
          <a:bodyPr wrap="none">
            <a:spAutoFit/>
          </a:bodyPr>
          <a:lstStyle/>
          <a:p>
            <a:r>
              <a:rPr lang="en-GB" dirty="0">
                <a:solidFill>
                  <a:schemeClr val="bg1"/>
                </a:solidFill>
              </a:rPr>
              <a:t>Introduction</a:t>
            </a:r>
          </a:p>
        </p:txBody>
      </p:sp>
      <p:sp>
        <p:nvSpPr>
          <p:cNvPr id="21" name="Rectangle 20">
            <a:extLst>
              <a:ext uri="{FF2B5EF4-FFF2-40B4-BE49-F238E27FC236}">
                <a16:creationId xmlns:a16="http://schemas.microsoft.com/office/drawing/2014/main" id="{A6B71F0F-E030-5E42-8FB5-14D46607A6AA}"/>
              </a:ext>
            </a:extLst>
          </p:cNvPr>
          <p:cNvSpPr/>
          <p:nvPr/>
        </p:nvSpPr>
        <p:spPr>
          <a:xfrm>
            <a:off x="9967865" y="986582"/>
            <a:ext cx="2108269" cy="369332"/>
          </a:xfrm>
          <a:prstGeom prst="rect">
            <a:avLst/>
          </a:prstGeom>
        </p:spPr>
        <p:txBody>
          <a:bodyPr wrap="none">
            <a:spAutoFit/>
          </a:bodyPr>
          <a:lstStyle/>
          <a:p>
            <a:r>
              <a:rPr lang="en-GB" dirty="0">
                <a:solidFill>
                  <a:schemeClr val="bg1"/>
                </a:solidFill>
              </a:rPr>
              <a:t>Help and feedback</a:t>
            </a:r>
          </a:p>
        </p:txBody>
      </p:sp>
      <p:sp>
        <p:nvSpPr>
          <p:cNvPr id="22" name="Rectangle 21">
            <a:extLst>
              <a:ext uri="{FF2B5EF4-FFF2-40B4-BE49-F238E27FC236}">
                <a16:creationId xmlns:a16="http://schemas.microsoft.com/office/drawing/2014/main" id="{FCC70DB9-4CD4-D547-A74C-C3481AFB8C02}"/>
              </a:ext>
            </a:extLst>
          </p:cNvPr>
          <p:cNvSpPr/>
          <p:nvPr/>
        </p:nvSpPr>
        <p:spPr>
          <a:xfrm>
            <a:off x="7742109" y="986582"/>
            <a:ext cx="1633781" cy="369332"/>
          </a:xfrm>
          <a:prstGeom prst="rect">
            <a:avLst/>
          </a:prstGeom>
        </p:spPr>
        <p:txBody>
          <a:bodyPr wrap="none">
            <a:spAutoFit/>
          </a:bodyPr>
          <a:lstStyle/>
          <a:p>
            <a:r>
              <a:rPr lang="en-GB" dirty="0">
                <a:solidFill>
                  <a:schemeClr val="bg1"/>
                </a:solidFill>
              </a:rPr>
              <a:t>External Links</a:t>
            </a:r>
          </a:p>
        </p:txBody>
      </p:sp>
      <p:sp>
        <p:nvSpPr>
          <p:cNvPr id="23" name="Rectangle 22">
            <a:extLst>
              <a:ext uri="{FF2B5EF4-FFF2-40B4-BE49-F238E27FC236}">
                <a16:creationId xmlns:a16="http://schemas.microsoft.com/office/drawing/2014/main" id="{FA66A5E8-0CA3-EE45-A10A-4E37C24403C3}"/>
              </a:ext>
            </a:extLst>
          </p:cNvPr>
          <p:cNvSpPr/>
          <p:nvPr/>
        </p:nvSpPr>
        <p:spPr>
          <a:xfrm>
            <a:off x="5242721" y="986582"/>
            <a:ext cx="1706557" cy="369332"/>
          </a:xfrm>
          <a:prstGeom prst="rect">
            <a:avLst/>
          </a:prstGeom>
        </p:spPr>
        <p:txBody>
          <a:bodyPr wrap="none">
            <a:spAutoFit/>
          </a:bodyPr>
          <a:lstStyle/>
          <a:p>
            <a:r>
              <a:rPr lang="en-GB" dirty="0">
                <a:solidFill>
                  <a:schemeClr val="bg1"/>
                </a:solidFill>
              </a:rPr>
              <a:t>Offline working</a:t>
            </a:r>
          </a:p>
        </p:txBody>
      </p:sp>
      <p:sp>
        <p:nvSpPr>
          <p:cNvPr id="24" name="Rectangle 23">
            <a:extLst>
              <a:ext uri="{FF2B5EF4-FFF2-40B4-BE49-F238E27FC236}">
                <a16:creationId xmlns:a16="http://schemas.microsoft.com/office/drawing/2014/main" id="{5613EA35-7A63-5A44-A34A-B5E9B5F4C200}"/>
              </a:ext>
            </a:extLst>
          </p:cNvPr>
          <p:cNvSpPr/>
          <p:nvPr/>
        </p:nvSpPr>
        <p:spPr>
          <a:xfrm>
            <a:off x="2646240" y="986582"/>
            <a:ext cx="1963038" cy="369332"/>
          </a:xfrm>
          <a:prstGeom prst="rect">
            <a:avLst/>
          </a:prstGeom>
        </p:spPr>
        <p:txBody>
          <a:bodyPr wrap="none">
            <a:spAutoFit/>
          </a:bodyPr>
          <a:lstStyle/>
          <a:p>
            <a:r>
              <a:rPr lang="en-GB" dirty="0">
                <a:solidFill>
                  <a:schemeClr val="bg1"/>
                </a:solidFill>
              </a:rPr>
              <a:t>Working in teams</a:t>
            </a:r>
          </a:p>
        </p:txBody>
      </p:sp>
      <p:sp>
        <p:nvSpPr>
          <p:cNvPr id="25" name="Content Placeholder 2">
            <a:extLst>
              <a:ext uri="{FF2B5EF4-FFF2-40B4-BE49-F238E27FC236}">
                <a16:creationId xmlns:a16="http://schemas.microsoft.com/office/drawing/2014/main" id="{B2988B33-C2E8-344D-B354-4C5D5EB4CE10}"/>
              </a:ext>
            </a:extLst>
          </p:cNvPr>
          <p:cNvSpPr txBox="1">
            <a:spLocks/>
          </p:cNvSpPr>
          <p:nvPr/>
        </p:nvSpPr>
        <p:spPr>
          <a:xfrm>
            <a:off x="1387642" y="1128578"/>
            <a:ext cx="8457398" cy="65366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Pest Risk Analysis</a:t>
            </a:r>
          </a:p>
        </p:txBody>
      </p:sp>
      <p:sp>
        <p:nvSpPr>
          <p:cNvPr id="26" name="Content Placeholder 2">
            <a:extLst>
              <a:ext uri="{FF2B5EF4-FFF2-40B4-BE49-F238E27FC236}">
                <a16:creationId xmlns:a16="http://schemas.microsoft.com/office/drawing/2014/main" id="{B9000F5F-C8F5-1C4F-B2ED-5F4D25383772}"/>
              </a:ext>
            </a:extLst>
          </p:cNvPr>
          <p:cNvSpPr txBox="1">
            <a:spLocks/>
          </p:cNvSpPr>
          <p:nvPr/>
        </p:nvSpPr>
        <p:spPr>
          <a:xfrm>
            <a:off x="1387642" y="3347884"/>
            <a:ext cx="8457398" cy="207944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PRA process</a:t>
            </a:r>
          </a:p>
          <a:p>
            <a:r>
              <a:rPr lang="en-GB" b="1" dirty="0">
                <a:solidFill>
                  <a:srgbClr val="CD4400"/>
                </a:solidFill>
              </a:rPr>
              <a:t>Stage 1: </a:t>
            </a:r>
            <a:r>
              <a:rPr lang="en-GB" dirty="0"/>
              <a:t>Initiation</a:t>
            </a:r>
          </a:p>
          <a:p>
            <a:r>
              <a:rPr lang="en-GB" b="1" dirty="0">
                <a:solidFill>
                  <a:srgbClr val="CD4400"/>
                </a:solidFill>
              </a:rPr>
              <a:t>Stage 2: </a:t>
            </a:r>
            <a:r>
              <a:rPr lang="en-GB" dirty="0"/>
              <a:t>Pest risk assessment</a:t>
            </a:r>
          </a:p>
          <a:p>
            <a:r>
              <a:rPr lang="en-GB" b="1" dirty="0">
                <a:solidFill>
                  <a:srgbClr val="CD4400"/>
                </a:solidFill>
              </a:rPr>
              <a:t>Stage 3: </a:t>
            </a:r>
            <a:r>
              <a:rPr lang="en-GB" dirty="0"/>
              <a:t>Pest risk management</a:t>
            </a:r>
          </a:p>
        </p:txBody>
      </p:sp>
      <p:sp>
        <p:nvSpPr>
          <p:cNvPr id="27" name="Content Placeholder 2">
            <a:extLst>
              <a:ext uri="{FF2B5EF4-FFF2-40B4-BE49-F238E27FC236}">
                <a16:creationId xmlns:a16="http://schemas.microsoft.com/office/drawing/2014/main" id="{D4EB6181-5615-6E49-AAF5-1A45190CB3F2}"/>
              </a:ext>
            </a:extLst>
          </p:cNvPr>
          <p:cNvSpPr txBox="1">
            <a:spLocks/>
          </p:cNvSpPr>
          <p:nvPr/>
        </p:nvSpPr>
        <p:spPr>
          <a:xfrm>
            <a:off x="1387642" y="5729422"/>
            <a:ext cx="8457398" cy="44169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chemeClr val="tx2"/>
                </a:solidFill>
              </a:rPr>
              <a:t>IPPC standards specifically relating to PRA include ISPMs 2, 11 and 21</a:t>
            </a:r>
          </a:p>
        </p:txBody>
      </p:sp>
    </p:spTree>
    <p:extLst>
      <p:ext uri="{BB962C8B-B14F-4D97-AF65-F5344CB8AC3E}">
        <p14:creationId xmlns:p14="http://schemas.microsoft.com/office/powerpoint/2010/main" val="2231645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bug on a leaf&#10;&#10;Description automatically generated with medium confidence">
            <a:extLst>
              <a:ext uri="{FF2B5EF4-FFF2-40B4-BE49-F238E27FC236}">
                <a16:creationId xmlns:a16="http://schemas.microsoft.com/office/drawing/2014/main" id="{B3C316DD-1978-C24C-8903-2F045817257E}"/>
              </a:ext>
            </a:extLst>
          </p:cNvPr>
          <p:cNvPicPr>
            <a:picLocks noGrp="1" noChangeAspect="1"/>
          </p:cNvPicPr>
          <p:nvPr>
            <p:ph type="pic" sz="quarter" idx="4294967295"/>
          </p:nvPr>
        </p:nvPicPr>
        <p:blipFill rotWithShape="1">
          <a:blip r:embed="rId3" cstate="screen">
            <a:extLst>
              <a:ext uri="{28A0092B-C50C-407E-A947-70E740481C1C}">
                <a14:useLocalDpi xmlns:a14="http://schemas.microsoft.com/office/drawing/2010/main"/>
              </a:ext>
            </a:extLst>
          </a:blip>
          <a:srcRect/>
          <a:stretch/>
        </p:blipFill>
        <p:spPr>
          <a:xfrm>
            <a:off x="497989" y="297517"/>
            <a:ext cx="495285" cy="305410"/>
          </a:xfrm>
        </p:spPr>
      </p:pic>
      <p:grpSp>
        <p:nvGrpSpPr>
          <p:cNvPr id="11" name="Group 10">
            <a:extLst>
              <a:ext uri="{FF2B5EF4-FFF2-40B4-BE49-F238E27FC236}">
                <a16:creationId xmlns:a16="http://schemas.microsoft.com/office/drawing/2014/main" id="{08449163-070A-F841-9C91-21B7908A922C}"/>
              </a:ext>
            </a:extLst>
          </p:cNvPr>
          <p:cNvGrpSpPr/>
          <p:nvPr/>
        </p:nvGrpSpPr>
        <p:grpSpPr>
          <a:xfrm>
            <a:off x="322888" y="68388"/>
            <a:ext cx="845489" cy="845489"/>
            <a:chOff x="9421168" y="3556381"/>
            <a:chExt cx="2834640" cy="2834640"/>
          </a:xfrm>
        </p:grpSpPr>
        <p:pic>
          <p:nvPicPr>
            <p:cNvPr id="10" name="Graphic 9" descr="Laptop with solid fill">
              <a:extLst>
                <a:ext uri="{FF2B5EF4-FFF2-40B4-BE49-F238E27FC236}">
                  <a16:creationId xmlns:a16="http://schemas.microsoft.com/office/drawing/2014/main" id="{7BB6F0EA-948E-E544-B846-83DD3334656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21168" y="3556381"/>
              <a:ext cx="2834640" cy="2834640"/>
            </a:xfrm>
            <a:prstGeom prst="rect">
              <a:avLst/>
            </a:prstGeom>
          </p:spPr>
        </p:pic>
        <p:pic>
          <p:nvPicPr>
            <p:cNvPr id="8" name="Graphic 7" descr="Tools with solid fill">
              <a:extLst>
                <a:ext uri="{FF2B5EF4-FFF2-40B4-BE49-F238E27FC236}">
                  <a16:creationId xmlns:a16="http://schemas.microsoft.com/office/drawing/2014/main" id="{786F67F1-785B-E74D-9E0C-0F3E3AF4B428}"/>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438990" y="4379341"/>
              <a:ext cx="914400" cy="914400"/>
            </a:xfrm>
            <a:prstGeom prst="rect">
              <a:avLst/>
            </a:prstGeom>
          </p:spPr>
        </p:pic>
      </p:grpSp>
      <p:sp>
        <p:nvSpPr>
          <p:cNvPr id="2" name="Title 1">
            <a:extLst>
              <a:ext uri="{FF2B5EF4-FFF2-40B4-BE49-F238E27FC236}">
                <a16:creationId xmlns:a16="http://schemas.microsoft.com/office/drawing/2014/main" id="{5E260181-7338-434F-9DD7-BA6820AF8ABE}"/>
              </a:ext>
            </a:extLst>
          </p:cNvPr>
          <p:cNvSpPr>
            <a:spLocks noGrp="1"/>
          </p:cNvSpPr>
          <p:nvPr>
            <p:ph type="title" idx="4294967295"/>
          </p:nvPr>
        </p:nvSpPr>
        <p:spPr>
          <a:xfrm>
            <a:off x="1387642" y="266151"/>
            <a:ext cx="7591466" cy="368142"/>
          </a:xfrm>
        </p:spPr>
        <p:txBody>
          <a:bodyPr>
            <a:noAutofit/>
          </a:bodyPr>
          <a:lstStyle/>
          <a:p>
            <a:r>
              <a:rPr lang="en-GB" sz="3200" dirty="0"/>
              <a:t>Assessing risk</a:t>
            </a:r>
            <a:endParaRPr lang="en-US" sz="3200" dirty="0"/>
          </a:p>
        </p:txBody>
      </p:sp>
      <p:cxnSp>
        <p:nvCxnSpPr>
          <p:cNvPr id="13" name="Straight Connector 12">
            <a:extLst>
              <a:ext uri="{FF2B5EF4-FFF2-40B4-BE49-F238E27FC236}">
                <a16:creationId xmlns:a16="http://schemas.microsoft.com/office/drawing/2014/main" id="{5E4DC000-6495-B44C-B2C5-44E5BF52E8E5}"/>
              </a:ext>
            </a:extLst>
          </p:cNvPr>
          <p:cNvCxnSpPr>
            <a:cxnSpLocks/>
          </p:cNvCxnSpPr>
          <p:nvPr/>
        </p:nvCxnSpPr>
        <p:spPr>
          <a:xfrm>
            <a:off x="0" y="913877"/>
            <a:ext cx="1219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4CAC0362-3674-8645-B039-7A36B4389B89}"/>
              </a:ext>
            </a:extLst>
          </p:cNvPr>
          <p:cNvSpPr/>
          <p:nvPr/>
        </p:nvSpPr>
        <p:spPr>
          <a:xfrm>
            <a:off x="473315" y="986582"/>
            <a:ext cx="1390124" cy="369332"/>
          </a:xfrm>
          <a:prstGeom prst="rect">
            <a:avLst/>
          </a:prstGeom>
        </p:spPr>
        <p:txBody>
          <a:bodyPr wrap="none">
            <a:spAutoFit/>
          </a:bodyPr>
          <a:lstStyle/>
          <a:p>
            <a:r>
              <a:rPr lang="en-GB" dirty="0">
                <a:solidFill>
                  <a:schemeClr val="bg1"/>
                </a:solidFill>
              </a:rPr>
              <a:t>Introduction</a:t>
            </a:r>
          </a:p>
        </p:txBody>
      </p:sp>
      <p:sp>
        <p:nvSpPr>
          <p:cNvPr id="21" name="Rectangle 20">
            <a:extLst>
              <a:ext uri="{FF2B5EF4-FFF2-40B4-BE49-F238E27FC236}">
                <a16:creationId xmlns:a16="http://schemas.microsoft.com/office/drawing/2014/main" id="{A6B71F0F-E030-5E42-8FB5-14D46607A6AA}"/>
              </a:ext>
            </a:extLst>
          </p:cNvPr>
          <p:cNvSpPr/>
          <p:nvPr/>
        </p:nvSpPr>
        <p:spPr>
          <a:xfrm>
            <a:off x="9967865" y="986582"/>
            <a:ext cx="2108269" cy="369332"/>
          </a:xfrm>
          <a:prstGeom prst="rect">
            <a:avLst/>
          </a:prstGeom>
        </p:spPr>
        <p:txBody>
          <a:bodyPr wrap="none">
            <a:spAutoFit/>
          </a:bodyPr>
          <a:lstStyle/>
          <a:p>
            <a:r>
              <a:rPr lang="en-GB" dirty="0">
                <a:solidFill>
                  <a:schemeClr val="bg1"/>
                </a:solidFill>
              </a:rPr>
              <a:t>Help and feedback</a:t>
            </a:r>
          </a:p>
        </p:txBody>
      </p:sp>
      <p:sp>
        <p:nvSpPr>
          <p:cNvPr id="22" name="Rectangle 21">
            <a:extLst>
              <a:ext uri="{FF2B5EF4-FFF2-40B4-BE49-F238E27FC236}">
                <a16:creationId xmlns:a16="http://schemas.microsoft.com/office/drawing/2014/main" id="{FCC70DB9-4CD4-D547-A74C-C3481AFB8C02}"/>
              </a:ext>
            </a:extLst>
          </p:cNvPr>
          <p:cNvSpPr/>
          <p:nvPr/>
        </p:nvSpPr>
        <p:spPr>
          <a:xfrm>
            <a:off x="7742109" y="986582"/>
            <a:ext cx="1633781" cy="369332"/>
          </a:xfrm>
          <a:prstGeom prst="rect">
            <a:avLst/>
          </a:prstGeom>
        </p:spPr>
        <p:txBody>
          <a:bodyPr wrap="none">
            <a:spAutoFit/>
          </a:bodyPr>
          <a:lstStyle/>
          <a:p>
            <a:r>
              <a:rPr lang="en-GB" dirty="0">
                <a:solidFill>
                  <a:schemeClr val="bg1"/>
                </a:solidFill>
              </a:rPr>
              <a:t>External Links</a:t>
            </a:r>
          </a:p>
        </p:txBody>
      </p:sp>
      <p:sp>
        <p:nvSpPr>
          <p:cNvPr id="23" name="Rectangle 22">
            <a:extLst>
              <a:ext uri="{FF2B5EF4-FFF2-40B4-BE49-F238E27FC236}">
                <a16:creationId xmlns:a16="http://schemas.microsoft.com/office/drawing/2014/main" id="{FA66A5E8-0CA3-EE45-A10A-4E37C24403C3}"/>
              </a:ext>
            </a:extLst>
          </p:cNvPr>
          <p:cNvSpPr/>
          <p:nvPr/>
        </p:nvSpPr>
        <p:spPr>
          <a:xfrm>
            <a:off x="5242721" y="986582"/>
            <a:ext cx="1706557" cy="369332"/>
          </a:xfrm>
          <a:prstGeom prst="rect">
            <a:avLst/>
          </a:prstGeom>
        </p:spPr>
        <p:txBody>
          <a:bodyPr wrap="none">
            <a:spAutoFit/>
          </a:bodyPr>
          <a:lstStyle/>
          <a:p>
            <a:r>
              <a:rPr lang="en-GB" dirty="0">
                <a:solidFill>
                  <a:schemeClr val="bg1"/>
                </a:solidFill>
              </a:rPr>
              <a:t>Offline working</a:t>
            </a:r>
          </a:p>
        </p:txBody>
      </p:sp>
      <p:sp>
        <p:nvSpPr>
          <p:cNvPr id="24" name="Rectangle 23">
            <a:extLst>
              <a:ext uri="{FF2B5EF4-FFF2-40B4-BE49-F238E27FC236}">
                <a16:creationId xmlns:a16="http://schemas.microsoft.com/office/drawing/2014/main" id="{5613EA35-7A63-5A44-A34A-B5E9B5F4C200}"/>
              </a:ext>
            </a:extLst>
          </p:cNvPr>
          <p:cNvSpPr/>
          <p:nvPr/>
        </p:nvSpPr>
        <p:spPr>
          <a:xfrm>
            <a:off x="2646240" y="986582"/>
            <a:ext cx="1963038" cy="369332"/>
          </a:xfrm>
          <a:prstGeom prst="rect">
            <a:avLst/>
          </a:prstGeom>
        </p:spPr>
        <p:txBody>
          <a:bodyPr wrap="none">
            <a:spAutoFit/>
          </a:bodyPr>
          <a:lstStyle/>
          <a:p>
            <a:r>
              <a:rPr lang="en-GB" dirty="0">
                <a:solidFill>
                  <a:schemeClr val="bg1"/>
                </a:solidFill>
              </a:rPr>
              <a:t>Working in teams</a:t>
            </a:r>
          </a:p>
        </p:txBody>
      </p:sp>
      <p:sp>
        <p:nvSpPr>
          <p:cNvPr id="25" name="Content Placeholder 2">
            <a:extLst>
              <a:ext uri="{FF2B5EF4-FFF2-40B4-BE49-F238E27FC236}">
                <a16:creationId xmlns:a16="http://schemas.microsoft.com/office/drawing/2014/main" id="{B2988B33-C2E8-344D-B354-4C5D5EB4CE10}"/>
              </a:ext>
            </a:extLst>
          </p:cNvPr>
          <p:cNvSpPr txBox="1">
            <a:spLocks/>
          </p:cNvSpPr>
          <p:nvPr/>
        </p:nvSpPr>
        <p:spPr>
          <a:xfrm>
            <a:off x="1387642" y="1128578"/>
            <a:ext cx="8457398" cy="53453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Sources of uncertainty</a:t>
            </a:r>
          </a:p>
        </p:txBody>
      </p:sp>
      <p:sp>
        <p:nvSpPr>
          <p:cNvPr id="29" name="Text Placeholder 5">
            <a:extLst>
              <a:ext uri="{FF2B5EF4-FFF2-40B4-BE49-F238E27FC236}">
                <a16:creationId xmlns:a16="http://schemas.microsoft.com/office/drawing/2014/main" id="{B3E249A8-7997-434D-B4E6-0F6C561324C4}"/>
              </a:ext>
            </a:extLst>
          </p:cNvPr>
          <p:cNvSpPr txBox="1">
            <a:spLocks/>
          </p:cNvSpPr>
          <p:nvPr/>
        </p:nvSpPr>
        <p:spPr>
          <a:xfrm>
            <a:off x="1387641" y="1877815"/>
            <a:ext cx="6875413" cy="4176476"/>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800" kern="1200">
                <a:solidFill>
                  <a:schemeClr val="dk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en-CA" altLang="en-US" sz="2000" b="1" dirty="0">
                <a:solidFill>
                  <a:schemeClr val="tx2"/>
                </a:solidFill>
              </a:rPr>
              <a:t>Data</a:t>
            </a:r>
          </a:p>
          <a:p>
            <a:pPr lvl="1"/>
            <a:r>
              <a:rPr lang="en-CA" altLang="en-US" sz="2000" dirty="0"/>
              <a:t>Missing, inconsistent, conflicting, imprecise/not specific</a:t>
            </a:r>
          </a:p>
          <a:p>
            <a:r>
              <a:rPr lang="en-CA" altLang="en-US" sz="2000" b="1" dirty="0">
                <a:solidFill>
                  <a:schemeClr val="tx2"/>
                </a:solidFill>
              </a:rPr>
              <a:t>Judgement</a:t>
            </a:r>
          </a:p>
          <a:p>
            <a:pPr lvl="1"/>
            <a:r>
              <a:rPr lang="en-CA" altLang="en-US" sz="2000" dirty="0"/>
              <a:t>Subjective, time-limited, expertise-limited</a:t>
            </a:r>
          </a:p>
          <a:p>
            <a:r>
              <a:rPr lang="en-CA" altLang="en-US" sz="2000" b="1" dirty="0">
                <a:solidFill>
                  <a:schemeClr val="tx2"/>
                </a:solidFill>
              </a:rPr>
              <a:t>Methodology</a:t>
            </a:r>
          </a:p>
          <a:p>
            <a:pPr lvl="1"/>
            <a:r>
              <a:rPr lang="en-CA" altLang="en-US" sz="2000" dirty="0"/>
              <a:t>Undeveloped, untested, inconsistent, not repeatable, pathways not considered or described inappropriately</a:t>
            </a:r>
          </a:p>
          <a:p>
            <a:r>
              <a:rPr lang="en-CA" altLang="en-US" sz="2000" b="1" dirty="0">
                <a:solidFill>
                  <a:schemeClr val="tx2"/>
                </a:solidFill>
              </a:rPr>
              <a:t>Other</a:t>
            </a:r>
          </a:p>
          <a:p>
            <a:pPr lvl="1"/>
            <a:r>
              <a:rPr lang="en-CA" altLang="en-US" sz="2000" dirty="0"/>
              <a:t>Pest &amp; human behaviour, random events, unexpected events, complexity of biological systems</a:t>
            </a:r>
          </a:p>
        </p:txBody>
      </p:sp>
    </p:spTree>
    <p:extLst>
      <p:ext uri="{BB962C8B-B14F-4D97-AF65-F5344CB8AC3E}">
        <p14:creationId xmlns:p14="http://schemas.microsoft.com/office/powerpoint/2010/main" val="1602875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bug on a leaf&#10;&#10;Description automatically generated with medium confidence">
            <a:extLst>
              <a:ext uri="{FF2B5EF4-FFF2-40B4-BE49-F238E27FC236}">
                <a16:creationId xmlns:a16="http://schemas.microsoft.com/office/drawing/2014/main" id="{B3C316DD-1978-C24C-8903-2F045817257E}"/>
              </a:ext>
            </a:extLst>
          </p:cNvPr>
          <p:cNvPicPr>
            <a:picLocks noGrp="1" noChangeAspect="1"/>
          </p:cNvPicPr>
          <p:nvPr>
            <p:ph type="pic" sz="quarter" idx="4294967295"/>
          </p:nvPr>
        </p:nvPicPr>
        <p:blipFill rotWithShape="1">
          <a:blip r:embed="rId3" cstate="screen">
            <a:extLst>
              <a:ext uri="{28A0092B-C50C-407E-A947-70E740481C1C}">
                <a14:useLocalDpi xmlns:a14="http://schemas.microsoft.com/office/drawing/2010/main"/>
              </a:ext>
            </a:extLst>
          </a:blip>
          <a:srcRect/>
          <a:stretch/>
        </p:blipFill>
        <p:spPr>
          <a:xfrm>
            <a:off x="497989" y="297517"/>
            <a:ext cx="495285" cy="305410"/>
          </a:xfrm>
        </p:spPr>
      </p:pic>
      <p:grpSp>
        <p:nvGrpSpPr>
          <p:cNvPr id="11" name="Group 10">
            <a:extLst>
              <a:ext uri="{FF2B5EF4-FFF2-40B4-BE49-F238E27FC236}">
                <a16:creationId xmlns:a16="http://schemas.microsoft.com/office/drawing/2014/main" id="{08449163-070A-F841-9C91-21B7908A922C}"/>
              </a:ext>
            </a:extLst>
          </p:cNvPr>
          <p:cNvGrpSpPr/>
          <p:nvPr/>
        </p:nvGrpSpPr>
        <p:grpSpPr>
          <a:xfrm>
            <a:off x="322888" y="68388"/>
            <a:ext cx="845489" cy="845489"/>
            <a:chOff x="9421168" y="3556381"/>
            <a:chExt cx="2834640" cy="2834640"/>
          </a:xfrm>
        </p:grpSpPr>
        <p:pic>
          <p:nvPicPr>
            <p:cNvPr id="10" name="Graphic 9" descr="Laptop with solid fill">
              <a:extLst>
                <a:ext uri="{FF2B5EF4-FFF2-40B4-BE49-F238E27FC236}">
                  <a16:creationId xmlns:a16="http://schemas.microsoft.com/office/drawing/2014/main" id="{7BB6F0EA-948E-E544-B846-83DD3334656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21168" y="3556381"/>
              <a:ext cx="2834640" cy="2834640"/>
            </a:xfrm>
            <a:prstGeom prst="rect">
              <a:avLst/>
            </a:prstGeom>
          </p:spPr>
        </p:pic>
        <p:pic>
          <p:nvPicPr>
            <p:cNvPr id="8" name="Graphic 7" descr="Tools with solid fill">
              <a:extLst>
                <a:ext uri="{FF2B5EF4-FFF2-40B4-BE49-F238E27FC236}">
                  <a16:creationId xmlns:a16="http://schemas.microsoft.com/office/drawing/2014/main" id="{786F67F1-785B-E74D-9E0C-0F3E3AF4B428}"/>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438990" y="4379341"/>
              <a:ext cx="914400" cy="914400"/>
            </a:xfrm>
            <a:prstGeom prst="rect">
              <a:avLst/>
            </a:prstGeom>
          </p:spPr>
        </p:pic>
      </p:grpSp>
      <p:sp>
        <p:nvSpPr>
          <p:cNvPr id="2" name="Title 1">
            <a:extLst>
              <a:ext uri="{FF2B5EF4-FFF2-40B4-BE49-F238E27FC236}">
                <a16:creationId xmlns:a16="http://schemas.microsoft.com/office/drawing/2014/main" id="{5E260181-7338-434F-9DD7-BA6820AF8ABE}"/>
              </a:ext>
            </a:extLst>
          </p:cNvPr>
          <p:cNvSpPr>
            <a:spLocks noGrp="1"/>
          </p:cNvSpPr>
          <p:nvPr>
            <p:ph type="title" idx="4294967295"/>
          </p:nvPr>
        </p:nvSpPr>
        <p:spPr>
          <a:xfrm>
            <a:off x="1387642" y="266151"/>
            <a:ext cx="7591466" cy="368142"/>
          </a:xfrm>
        </p:spPr>
        <p:txBody>
          <a:bodyPr>
            <a:noAutofit/>
          </a:bodyPr>
          <a:lstStyle/>
          <a:p>
            <a:r>
              <a:rPr lang="en-GB" sz="3200" dirty="0"/>
              <a:t>Assessing risk</a:t>
            </a:r>
            <a:endParaRPr lang="en-US" sz="3200" dirty="0"/>
          </a:p>
        </p:txBody>
      </p:sp>
      <p:cxnSp>
        <p:nvCxnSpPr>
          <p:cNvPr id="13" name="Straight Connector 12">
            <a:extLst>
              <a:ext uri="{FF2B5EF4-FFF2-40B4-BE49-F238E27FC236}">
                <a16:creationId xmlns:a16="http://schemas.microsoft.com/office/drawing/2014/main" id="{5E4DC000-6495-B44C-B2C5-44E5BF52E8E5}"/>
              </a:ext>
            </a:extLst>
          </p:cNvPr>
          <p:cNvCxnSpPr>
            <a:cxnSpLocks/>
          </p:cNvCxnSpPr>
          <p:nvPr/>
        </p:nvCxnSpPr>
        <p:spPr>
          <a:xfrm>
            <a:off x="0" y="913877"/>
            <a:ext cx="1219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4CAC0362-3674-8645-B039-7A36B4389B89}"/>
              </a:ext>
            </a:extLst>
          </p:cNvPr>
          <p:cNvSpPr/>
          <p:nvPr/>
        </p:nvSpPr>
        <p:spPr>
          <a:xfrm>
            <a:off x="473315" y="986582"/>
            <a:ext cx="1390124" cy="369332"/>
          </a:xfrm>
          <a:prstGeom prst="rect">
            <a:avLst/>
          </a:prstGeom>
        </p:spPr>
        <p:txBody>
          <a:bodyPr wrap="none">
            <a:spAutoFit/>
          </a:bodyPr>
          <a:lstStyle/>
          <a:p>
            <a:r>
              <a:rPr lang="en-GB" dirty="0">
                <a:solidFill>
                  <a:schemeClr val="bg1"/>
                </a:solidFill>
              </a:rPr>
              <a:t>Introduction</a:t>
            </a:r>
          </a:p>
        </p:txBody>
      </p:sp>
      <p:sp>
        <p:nvSpPr>
          <p:cNvPr id="21" name="Rectangle 20">
            <a:extLst>
              <a:ext uri="{FF2B5EF4-FFF2-40B4-BE49-F238E27FC236}">
                <a16:creationId xmlns:a16="http://schemas.microsoft.com/office/drawing/2014/main" id="{A6B71F0F-E030-5E42-8FB5-14D46607A6AA}"/>
              </a:ext>
            </a:extLst>
          </p:cNvPr>
          <p:cNvSpPr/>
          <p:nvPr/>
        </p:nvSpPr>
        <p:spPr>
          <a:xfrm>
            <a:off x="9967865" y="986582"/>
            <a:ext cx="2108269" cy="369332"/>
          </a:xfrm>
          <a:prstGeom prst="rect">
            <a:avLst/>
          </a:prstGeom>
        </p:spPr>
        <p:txBody>
          <a:bodyPr wrap="none">
            <a:spAutoFit/>
          </a:bodyPr>
          <a:lstStyle/>
          <a:p>
            <a:r>
              <a:rPr lang="en-GB" dirty="0">
                <a:solidFill>
                  <a:schemeClr val="bg1"/>
                </a:solidFill>
              </a:rPr>
              <a:t>Help and feedback</a:t>
            </a:r>
          </a:p>
        </p:txBody>
      </p:sp>
      <p:sp>
        <p:nvSpPr>
          <p:cNvPr id="22" name="Rectangle 21">
            <a:extLst>
              <a:ext uri="{FF2B5EF4-FFF2-40B4-BE49-F238E27FC236}">
                <a16:creationId xmlns:a16="http://schemas.microsoft.com/office/drawing/2014/main" id="{FCC70DB9-4CD4-D547-A74C-C3481AFB8C02}"/>
              </a:ext>
            </a:extLst>
          </p:cNvPr>
          <p:cNvSpPr/>
          <p:nvPr/>
        </p:nvSpPr>
        <p:spPr>
          <a:xfrm>
            <a:off x="7742109" y="986582"/>
            <a:ext cx="1633781" cy="369332"/>
          </a:xfrm>
          <a:prstGeom prst="rect">
            <a:avLst/>
          </a:prstGeom>
        </p:spPr>
        <p:txBody>
          <a:bodyPr wrap="none">
            <a:spAutoFit/>
          </a:bodyPr>
          <a:lstStyle/>
          <a:p>
            <a:r>
              <a:rPr lang="en-GB" dirty="0">
                <a:solidFill>
                  <a:schemeClr val="bg1"/>
                </a:solidFill>
              </a:rPr>
              <a:t>External Links</a:t>
            </a:r>
          </a:p>
        </p:txBody>
      </p:sp>
      <p:sp>
        <p:nvSpPr>
          <p:cNvPr id="23" name="Rectangle 22">
            <a:extLst>
              <a:ext uri="{FF2B5EF4-FFF2-40B4-BE49-F238E27FC236}">
                <a16:creationId xmlns:a16="http://schemas.microsoft.com/office/drawing/2014/main" id="{FA66A5E8-0CA3-EE45-A10A-4E37C24403C3}"/>
              </a:ext>
            </a:extLst>
          </p:cNvPr>
          <p:cNvSpPr/>
          <p:nvPr/>
        </p:nvSpPr>
        <p:spPr>
          <a:xfrm>
            <a:off x="5242721" y="986582"/>
            <a:ext cx="1706557" cy="369332"/>
          </a:xfrm>
          <a:prstGeom prst="rect">
            <a:avLst/>
          </a:prstGeom>
        </p:spPr>
        <p:txBody>
          <a:bodyPr wrap="none">
            <a:spAutoFit/>
          </a:bodyPr>
          <a:lstStyle/>
          <a:p>
            <a:r>
              <a:rPr lang="en-GB" dirty="0">
                <a:solidFill>
                  <a:schemeClr val="bg1"/>
                </a:solidFill>
              </a:rPr>
              <a:t>Offline working</a:t>
            </a:r>
          </a:p>
        </p:txBody>
      </p:sp>
      <p:sp>
        <p:nvSpPr>
          <p:cNvPr id="24" name="Rectangle 23">
            <a:extLst>
              <a:ext uri="{FF2B5EF4-FFF2-40B4-BE49-F238E27FC236}">
                <a16:creationId xmlns:a16="http://schemas.microsoft.com/office/drawing/2014/main" id="{5613EA35-7A63-5A44-A34A-B5E9B5F4C200}"/>
              </a:ext>
            </a:extLst>
          </p:cNvPr>
          <p:cNvSpPr/>
          <p:nvPr/>
        </p:nvSpPr>
        <p:spPr>
          <a:xfrm>
            <a:off x="2646240" y="986582"/>
            <a:ext cx="1963038" cy="369332"/>
          </a:xfrm>
          <a:prstGeom prst="rect">
            <a:avLst/>
          </a:prstGeom>
        </p:spPr>
        <p:txBody>
          <a:bodyPr wrap="none">
            <a:spAutoFit/>
          </a:bodyPr>
          <a:lstStyle/>
          <a:p>
            <a:r>
              <a:rPr lang="en-GB" dirty="0">
                <a:solidFill>
                  <a:schemeClr val="bg1"/>
                </a:solidFill>
              </a:rPr>
              <a:t>Working in teams</a:t>
            </a:r>
          </a:p>
        </p:txBody>
      </p:sp>
      <p:sp>
        <p:nvSpPr>
          <p:cNvPr id="25" name="Content Placeholder 2">
            <a:extLst>
              <a:ext uri="{FF2B5EF4-FFF2-40B4-BE49-F238E27FC236}">
                <a16:creationId xmlns:a16="http://schemas.microsoft.com/office/drawing/2014/main" id="{B2988B33-C2E8-344D-B354-4C5D5EB4CE10}"/>
              </a:ext>
            </a:extLst>
          </p:cNvPr>
          <p:cNvSpPr txBox="1">
            <a:spLocks/>
          </p:cNvSpPr>
          <p:nvPr/>
        </p:nvSpPr>
        <p:spPr>
          <a:xfrm>
            <a:off x="1387642" y="1128578"/>
            <a:ext cx="8457398" cy="53453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Reducing uncertainty</a:t>
            </a:r>
          </a:p>
        </p:txBody>
      </p:sp>
      <p:sp>
        <p:nvSpPr>
          <p:cNvPr id="29" name="Text Placeholder 5">
            <a:extLst>
              <a:ext uri="{FF2B5EF4-FFF2-40B4-BE49-F238E27FC236}">
                <a16:creationId xmlns:a16="http://schemas.microsoft.com/office/drawing/2014/main" id="{B3E249A8-7997-434D-B4E6-0F6C561324C4}"/>
              </a:ext>
            </a:extLst>
          </p:cNvPr>
          <p:cNvSpPr txBox="1">
            <a:spLocks/>
          </p:cNvSpPr>
          <p:nvPr/>
        </p:nvSpPr>
        <p:spPr>
          <a:xfrm>
            <a:off x="1387641" y="1877815"/>
            <a:ext cx="6875413" cy="4176476"/>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800" kern="1200">
                <a:solidFill>
                  <a:schemeClr val="dk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342900" indent="-342900">
              <a:buFont typeface="Arial" panose="020B0604020202020204" pitchFamily="34" charset="0"/>
              <a:buChar char="•"/>
            </a:pPr>
            <a:r>
              <a:rPr lang="en-CA" altLang="en-US" sz="2000" dirty="0"/>
              <a:t>Collect more data</a:t>
            </a:r>
          </a:p>
          <a:p>
            <a:pPr marL="342900" indent="-342900">
              <a:buFont typeface="Arial" panose="020B0604020202020204" pitchFamily="34" charset="0"/>
              <a:buChar char="•"/>
            </a:pPr>
            <a:r>
              <a:rPr lang="en-CA" altLang="en-US" sz="2000" dirty="0"/>
              <a:t>Validate data with observations</a:t>
            </a:r>
          </a:p>
          <a:p>
            <a:pPr marL="342900" indent="-342900">
              <a:buFont typeface="Arial" panose="020B0604020202020204" pitchFamily="34" charset="0"/>
              <a:buChar char="•"/>
            </a:pPr>
            <a:r>
              <a:rPr lang="en-CA" altLang="en-US" sz="2000" dirty="0"/>
              <a:t>Statistical analysis</a:t>
            </a:r>
          </a:p>
          <a:p>
            <a:pPr marL="342900" indent="-342900">
              <a:buFont typeface="Arial" panose="020B0604020202020204" pitchFamily="34" charset="0"/>
              <a:buChar char="•"/>
            </a:pPr>
            <a:r>
              <a:rPr lang="en-CA" altLang="en-US" sz="2000" dirty="0"/>
              <a:t>Research </a:t>
            </a:r>
          </a:p>
          <a:p>
            <a:pPr marL="342900" indent="-342900">
              <a:buFont typeface="Arial" panose="020B0604020202020204" pitchFamily="34" charset="0"/>
              <a:buChar char="•"/>
            </a:pPr>
            <a:r>
              <a:rPr lang="en-CA" altLang="en-US" sz="2000" dirty="0"/>
              <a:t>Use original sources </a:t>
            </a:r>
          </a:p>
          <a:p>
            <a:pPr marL="342900" indent="-342900">
              <a:buFont typeface="Arial" panose="020B0604020202020204" pitchFamily="34" charset="0"/>
              <a:buChar char="•"/>
            </a:pPr>
            <a:r>
              <a:rPr lang="en-CA" altLang="en-US" sz="2000" dirty="0"/>
              <a:t>Expert consultation / peer review</a:t>
            </a:r>
          </a:p>
        </p:txBody>
      </p:sp>
    </p:spTree>
    <p:extLst>
      <p:ext uri="{BB962C8B-B14F-4D97-AF65-F5344CB8AC3E}">
        <p14:creationId xmlns:p14="http://schemas.microsoft.com/office/powerpoint/2010/main" val="3389897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bug on a leaf&#10;&#10;Description automatically generated with medium confidence">
            <a:extLst>
              <a:ext uri="{FF2B5EF4-FFF2-40B4-BE49-F238E27FC236}">
                <a16:creationId xmlns:a16="http://schemas.microsoft.com/office/drawing/2014/main" id="{B3C316DD-1978-C24C-8903-2F045817257E}"/>
              </a:ext>
            </a:extLst>
          </p:cNvPr>
          <p:cNvPicPr>
            <a:picLocks noGrp="1" noChangeAspect="1"/>
          </p:cNvPicPr>
          <p:nvPr>
            <p:ph type="pic" sz="quarter" idx="4294967295"/>
          </p:nvPr>
        </p:nvPicPr>
        <p:blipFill rotWithShape="1">
          <a:blip r:embed="rId3" cstate="screen">
            <a:extLst>
              <a:ext uri="{28A0092B-C50C-407E-A947-70E740481C1C}">
                <a14:useLocalDpi xmlns:a14="http://schemas.microsoft.com/office/drawing/2010/main"/>
              </a:ext>
            </a:extLst>
          </a:blip>
          <a:srcRect/>
          <a:stretch/>
        </p:blipFill>
        <p:spPr>
          <a:xfrm>
            <a:off x="497989" y="297517"/>
            <a:ext cx="495285" cy="305410"/>
          </a:xfrm>
        </p:spPr>
      </p:pic>
      <p:grpSp>
        <p:nvGrpSpPr>
          <p:cNvPr id="11" name="Group 10">
            <a:extLst>
              <a:ext uri="{FF2B5EF4-FFF2-40B4-BE49-F238E27FC236}">
                <a16:creationId xmlns:a16="http://schemas.microsoft.com/office/drawing/2014/main" id="{08449163-070A-F841-9C91-21B7908A922C}"/>
              </a:ext>
            </a:extLst>
          </p:cNvPr>
          <p:cNvGrpSpPr/>
          <p:nvPr/>
        </p:nvGrpSpPr>
        <p:grpSpPr>
          <a:xfrm>
            <a:off x="322888" y="68388"/>
            <a:ext cx="845489" cy="845489"/>
            <a:chOff x="9421168" y="3556381"/>
            <a:chExt cx="2834640" cy="2834640"/>
          </a:xfrm>
        </p:grpSpPr>
        <p:pic>
          <p:nvPicPr>
            <p:cNvPr id="10" name="Graphic 9" descr="Laptop with solid fill">
              <a:extLst>
                <a:ext uri="{FF2B5EF4-FFF2-40B4-BE49-F238E27FC236}">
                  <a16:creationId xmlns:a16="http://schemas.microsoft.com/office/drawing/2014/main" id="{7BB6F0EA-948E-E544-B846-83DD3334656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21168" y="3556381"/>
              <a:ext cx="2834640" cy="2834640"/>
            </a:xfrm>
            <a:prstGeom prst="rect">
              <a:avLst/>
            </a:prstGeom>
          </p:spPr>
        </p:pic>
        <p:pic>
          <p:nvPicPr>
            <p:cNvPr id="8" name="Graphic 7" descr="Tools with solid fill">
              <a:extLst>
                <a:ext uri="{FF2B5EF4-FFF2-40B4-BE49-F238E27FC236}">
                  <a16:creationId xmlns:a16="http://schemas.microsoft.com/office/drawing/2014/main" id="{786F67F1-785B-E74D-9E0C-0F3E3AF4B428}"/>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438990" y="4379341"/>
              <a:ext cx="914400" cy="914400"/>
            </a:xfrm>
            <a:prstGeom prst="rect">
              <a:avLst/>
            </a:prstGeom>
          </p:spPr>
        </p:pic>
      </p:grpSp>
      <p:sp>
        <p:nvSpPr>
          <p:cNvPr id="2" name="Title 1">
            <a:extLst>
              <a:ext uri="{FF2B5EF4-FFF2-40B4-BE49-F238E27FC236}">
                <a16:creationId xmlns:a16="http://schemas.microsoft.com/office/drawing/2014/main" id="{5E260181-7338-434F-9DD7-BA6820AF8ABE}"/>
              </a:ext>
            </a:extLst>
          </p:cNvPr>
          <p:cNvSpPr>
            <a:spLocks noGrp="1"/>
          </p:cNvSpPr>
          <p:nvPr>
            <p:ph type="title" idx="4294967295"/>
          </p:nvPr>
        </p:nvSpPr>
        <p:spPr>
          <a:xfrm>
            <a:off x="1387642" y="266151"/>
            <a:ext cx="7591466" cy="368142"/>
          </a:xfrm>
        </p:spPr>
        <p:txBody>
          <a:bodyPr>
            <a:noAutofit/>
          </a:bodyPr>
          <a:lstStyle/>
          <a:p>
            <a:r>
              <a:rPr lang="en-GB" sz="3200" dirty="0"/>
              <a:t>Assessing risk</a:t>
            </a:r>
            <a:endParaRPr lang="en-US" sz="3200" dirty="0"/>
          </a:p>
        </p:txBody>
      </p:sp>
      <p:cxnSp>
        <p:nvCxnSpPr>
          <p:cNvPr id="13" name="Straight Connector 12">
            <a:extLst>
              <a:ext uri="{FF2B5EF4-FFF2-40B4-BE49-F238E27FC236}">
                <a16:creationId xmlns:a16="http://schemas.microsoft.com/office/drawing/2014/main" id="{5E4DC000-6495-B44C-B2C5-44E5BF52E8E5}"/>
              </a:ext>
            </a:extLst>
          </p:cNvPr>
          <p:cNvCxnSpPr>
            <a:cxnSpLocks/>
          </p:cNvCxnSpPr>
          <p:nvPr/>
        </p:nvCxnSpPr>
        <p:spPr>
          <a:xfrm>
            <a:off x="0" y="913877"/>
            <a:ext cx="1219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4CAC0362-3674-8645-B039-7A36B4389B89}"/>
              </a:ext>
            </a:extLst>
          </p:cNvPr>
          <p:cNvSpPr/>
          <p:nvPr/>
        </p:nvSpPr>
        <p:spPr>
          <a:xfrm>
            <a:off x="473315" y="986582"/>
            <a:ext cx="1390124" cy="369332"/>
          </a:xfrm>
          <a:prstGeom prst="rect">
            <a:avLst/>
          </a:prstGeom>
        </p:spPr>
        <p:txBody>
          <a:bodyPr wrap="none">
            <a:spAutoFit/>
          </a:bodyPr>
          <a:lstStyle/>
          <a:p>
            <a:r>
              <a:rPr lang="en-GB" dirty="0">
                <a:solidFill>
                  <a:schemeClr val="bg1"/>
                </a:solidFill>
              </a:rPr>
              <a:t>Introduction</a:t>
            </a:r>
          </a:p>
        </p:txBody>
      </p:sp>
      <p:sp>
        <p:nvSpPr>
          <p:cNvPr id="21" name="Rectangle 20">
            <a:extLst>
              <a:ext uri="{FF2B5EF4-FFF2-40B4-BE49-F238E27FC236}">
                <a16:creationId xmlns:a16="http://schemas.microsoft.com/office/drawing/2014/main" id="{A6B71F0F-E030-5E42-8FB5-14D46607A6AA}"/>
              </a:ext>
            </a:extLst>
          </p:cNvPr>
          <p:cNvSpPr/>
          <p:nvPr/>
        </p:nvSpPr>
        <p:spPr>
          <a:xfrm>
            <a:off x="9967865" y="986582"/>
            <a:ext cx="2108269" cy="369332"/>
          </a:xfrm>
          <a:prstGeom prst="rect">
            <a:avLst/>
          </a:prstGeom>
        </p:spPr>
        <p:txBody>
          <a:bodyPr wrap="none">
            <a:spAutoFit/>
          </a:bodyPr>
          <a:lstStyle/>
          <a:p>
            <a:r>
              <a:rPr lang="en-GB" dirty="0">
                <a:solidFill>
                  <a:schemeClr val="bg1"/>
                </a:solidFill>
              </a:rPr>
              <a:t>Help and feedback</a:t>
            </a:r>
          </a:p>
        </p:txBody>
      </p:sp>
      <p:sp>
        <p:nvSpPr>
          <p:cNvPr id="22" name="Rectangle 21">
            <a:extLst>
              <a:ext uri="{FF2B5EF4-FFF2-40B4-BE49-F238E27FC236}">
                <a16:creationId xmlns:a16="http://schemas.microsoft.com/office/drawing/2014/main" id="{FCC70DB9-4CD4-D547-A74C-C3481AFB8C02}"/>
              </a:ext>
            </a:extLst>
          </p:cNvPr>
          <p:cNvSpPr/>
          <p:nvPr/>
        </p:nvSpPr>
        <p:spPr>
          <a:xfrm>
            <a:off x="7742109" y="986582"/>
            <a:ext cx="1633781" cy="369332"/>
          </a:xfrm>
          <a:prstGeom prst="rect">
            <a:avLst/>
          </a:prstGeom>
        </p:spPr>
        <p:txBody>
          <a:bodyPr wrap="none">
            <a:spAutoFit/>
          </a:bodyPr>
          <a:lstStyle/>
          <a:p>
            <a:r>
              <a:rPr lang="en-GB" dirty="0">
                <a:solidFill>
                  <a:schemeClr val="bg1"/>
                </a:solidFill>
              </a:rPr>
              <a:t>External Links</a:t>
            </a:r>
          </a:p>
        </p:txBody>
      </p:sp>
      <p:sp>
        <p:nvSpPr>
          <p:cNvPr id="23" name="Rectangle 22">
            <a:extLst>
              <a:ext uri="{FF2B5EF4-FFF2-40B4-BE49-F238E27FC236}">
                <a16:creationId xmlns:a16="http://schemas.microsoft.com/office/drawing/2014/main" id="{FA66A5E8-0CA3-EE45-A10A-4E37C24403C3}"/>
              </a:ext>
            </a:extLst>
          </p:cNvPr>
          <p:cNvSpPr/>
          <p:nvPr/>
        </p:nvSpPr>
        <p:spPr>
          <a:xfrm>
            <a:off x="5242721" y="986582"/>
            <a:ext cx="1706557" cy="369332"/>
          </a:xfrm>
          <a:prstGeom prst="rect">
            <a:avLst/>
          </a:prstGeom>
        </p:spPr>
        <p:txBody>
          <a:bodyPr wrap="none">
            <a:spAutoFit/>
          </a:bodyPr>
          <a:lstStyle/>
          <a:p>
            <a:r>
              <a:rPr lang="en-GB" dirty="0">
                <a:solidFill>
                  <a:schemeClr val="bg1"/>
                </a:solidFill>
              </a:rPr>
              <a:t>Offline working</a:t>
            </a:r>
          </a:p>
        </p:txBody>
      </p:sp>
      <p:sp>
        <p:nvSpPr>
          <p:cNvPr id="24" name="Rectangle 23">
            <a:extLst>
              <a:ext uri="{FF2B5EF4-FFF2-40B4-BE49-F238E27FC236}">
                <a16:creationId xmlns:a16="http://schemas.microsoft.com/office/drawing/2014/main" id="{5613EA35-7A63-5A44-A34A-B5E9B5F4C200}"/>
              </a:ext>
            </a:extLst>
          </p:cNvPr>
          <p:cNvSpPr/>
          <p:nvPr/>
        </p:nvSpPr>
        <p:spPr>
          <a:xfrm>
            <a:off x="2646240" y="986582"/>
            <a:ext cx="1963038" cy="369332"/>
          </a:xfrm>
          <a:prstGeom prst="rect">
            <a:avLst/>
          </a:prstGeom>
        </p:spPr>
        <p:txBody>
          <a:bodyPr wrap="none">
            <a:spAutoFit/>
          </a:bodyPr>
          <a:lstStyle/>
          <a:p>
            <a:r>
              <a:rPr lang="en-GB" dirty="0">
                <a:solidFill>
                  <a:schemeClr val="bg1"/>
                </a:solidFill>
              </a:rPr>
              <a:t>Working in teams</a:t>
            </a:r>
          </a:p>
        </p:txBody>
      </p:sp>
      <p:sp>
        <p:nvSpPr>
          <p:cNvPr id="25" name="Content Placeholder 2">
            <a:extLst>
              <a:ext uri="{FF2B5EF4-FFF2-40B4-BE49-F238E27FC236}">
                <a16:creationId xmlns:a16="http://schemas.microsoft.com/office/drawing/2014/main" id="{B2988B33-C2E8-344D-B354-4C5D5EB4CE10}"/>
              </a:ext>
            </a:extLst>
          </p:cNvPr>
          <p:cNvSpPr txBox="1">
            <a:spLocks/>
          </p:cNvSpPr>
          <p:nvPr/>
        </p:nvSpPr>
        <p:spPr>
          <a:xfrm>
            <a:off x="1387642" y="1128578"/>
            <a:ext cx="8457398" cy="53453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Reliability of data sources</a:t>
            </a:r>
          </a:p>
        </p:txBody>
      </p:sp>
      <p:graphicFrame>
        <p:nvGraphicFramePr>
          <p:cNvPr id="4" name="Diagram 3">
            <a:extLst>
              <a:ext uri="{FF2B5EF4-FFF2-40B4-BE49-F238E27FC236}">
                <a16:creationId xmlns:a16="http://schemas.microsoft.com/office/drawing/2014/main" id="{9AFD3A69-2780-0D40-9E0C-71400346031D}"/>
              </a:ext>
            </a:extLst>
          </p:cNvPr>
          <p:cNvGraphicFramePr/>
          <p:nvPr>
            <p:extLst>
              <p:ext uri="{D42A27DB-BD31-4B8C-83A1-F6EECF244321}">
                <p14:modId xmlns:p14="http://schemas.microsoft.com/office/powerpoint/2010/main" val="3086455938"/>
              </p:ext>
            </p:extLst>
          </p:nvPr>
        </p:nvGraphicFramePr>
        <p:xfrm>
          <a:off x="6679932" y="1128578"/>
          <a:ext cx="5138288" cy="50093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9" name="Text Placeholder 5">
            <a:extLst>
              <a:ext uri="{FF2B5EF4-FFF2-40B4-BE49-F238E27FC236}">
                <a16:creationId xmlns:a16="http://schemas.microsoft.com/office/drawing/2014/main" id="{B3E249A8-7997-434D-B4E6-0F6C561324C4}"/>
              </a:ext>
            </a:extLst>
          </p:cNvPr>
          <p:cNvSpPr txBox="1">
            <a:spLocks/>
          </p:cNvSpPr>
          <p:nvPr/>
        </p:nvSpPr>
        <p:spPr>
          <a:xfrm>
            <a:off x="1387641" y="1877815"/>
            <a:ext cx="5292291" cy="4176476"/>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800" kern="1200">
                <a:solidFill>
                  <a:schemeClr val="dk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nSpc>
                <a:spcPct val="100000"/>
              </a:lnSpc>
              <a:spcBef>
                <a:spcPts val="0"/>
              </a:spcBef>
              <a:spcAft>
                <a:spcPts val="1200"/>
              </a:spcAft>
            </a:pPr>
            <a:r>
              <a:rPr lang="en-GB" sz="2000" b="1" dirty="0">
                <a:solidFill>
                  <a:srgbClr val="368729"/>
                </a:solidFill>
              </a:rPr>
              <a:t>Factors to consider</a:t>
            </a:r>
          </a:p>
          <a:p>
            <a:pPr>
              <a:lnSpc>
                <a:spcPct val="100000"/>
              </a:lnSpc>
              <a:spcBef>
                <a:spcPts val="0"/>
              </a:spcBef>
              <a:spcAft>
                <a:spcPts val="1200"/>
              </a:spcAft>
            </a:pPr>
            <a:r>
              <a:rPr lang="en-GB" sz="2000" dirty="0"/>
              <a:t>Access to sources</a:t>
            </a:r>
          </a:p>
          <a:p>
            <a:pPr>
              <a:lnSpc>
                <a:spcPct val="100000"/>
              </a:lnSpc>
              <a:spcBef>
                <a:spcPts val="0"/>
              </a:spcBef>
              <a:spcAft>
                <a:spcPts val="1200"/>
              </a:spcAft>
            </a:pPr>
            <a:r>
              <a:rPr lang="en-GB" sz="2000" dirty="0"/>
              <a:t>Expert judgement needed to fill gaps and handle conflicting information</a:t>
            </a:r>
          </a:p>
          <a:p>
            <a:pPr>
              <a:lnSpc>
                <a:spcPct val="100000"/>
              </a:lnSpc>
              <a:spcBef>
                <a:spcPts val="0"/>
              </a:spcBef>
              <a:spcAft>
                <a:spcPts val="1200"/>
              </a:spcAft>
            </a:pPr>
            <a:r>
              <a:rPr lang="en-GB" sz="2000" dirty="0"/>
              <a:t>Request information from trade partner or other countries with experience</a:t>
            </a:r>
          </a:p>
          <a:p>
            <a:pPr>
              <a:lnSpc>
                <a:spcPct val="100000"/>
              </a:lnSpc>
              <a:spcBef>
                <a:spcPts val="0"/>
              </a:spcBef>
              <a:spcAft>
                <a:spcPts val="1200"/>
              </a:spcAft>
            </a:pPr>
            <a:r>
              <a:rPr lang="en-GB" sz="2000" dirty="0"/>
              <a:t>PRA review may be triggered by new information</a:t>
            </a:r>
          </a:p>
          <a:p>
            <a:pPr>
              <a:lnSpc>
                <a:spcPct val="100000"/>
              </a:lnSpc>
              <a:spcBef>
                <a:spcPts val="0"/>
              </a:spcBef>
              <a:spcAft>
                <a:spcPts val="1200"/>
              </a:spcAft>
            </a:pPr>
            <a:endParaRPr lang="en-GB" sz="2000" dirty="0"/>
          </a:p>
        </p:txBody>
      </p:sp>
    </p:spTree>
    <p:extLst>
      <p:ext uri="{BB962C8B-B14F-4D97-AF65-F5344CB8AC3E}">
        <p14:creationId xmlns:p14="http://schemas.microsoft.com/office/powerpoint/2010/main" val="603500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bug on a leaf&#10;&#10;Description automatically generated with medium confidence">
            <a:extLst>
              <a:ext uri="{FF2B5EF4-FFF2-40B4-BE49-F238E27FC236}">
                <a16:creationId xmlns:a16="http://schemas.microsoft.com/office/drawing/2014/main" id="{B3C316DD-1978-C24C-8903-2F045817257E}"/>
              </a:ext>
            </a:extLst>
          </p:cNvPr>
          <p:cNvPicPr>
            <a:picLocks noGrp="1" noChangeAspect="1"/>
          </p:cNvPicPr>
          <p:nvPr>
            <p:ph type="pic" sz="quarter" idx="4294967295"/>
          </p:nvPr>
        </p:nvPicPr>
        <p:blipFill rotWithShape="1">
          <a:blip r:embed="rId3" cstate="screen">
            <a:extLst>
              <a:ext uri="{28A0092B-C50C-407E-A947-70E740481C1C}">
                <a14:useLocalDpi xmlns:a14="http://schemas.microsoft.com/office/drawing/2010/main"/>
              </a:ext>
            </a:extLst>
          </a:blip>
          <a:srcRect/>
          <a:stretch/>
        </p:blipFill>
        <p:spPr>
          <a:xfrm>
            <a:off x="497989" y="297517"/>
            <a:ext cx="495285" cy="305410"/>
          </a:xfrm>
        </p:spPr>
      </p:pic>
      <p:grpSp>
        <p:nvGrpSpPr>
          <p:cNvPr id="11" name="Group 10">
            <a:extLst>
              <a:ext uri="{FF2B5EF4-FFF2-40B4-BE49-F238E27FC236}">
                <a16:creationId xmlns:a16="http://schemas.microsoft.com/office/drawing/2014/main" id="{08449163-070A-F841-9C91-21B7908A922C}"/>
              </a:ext>
            </a:extLst>
          </p:cNvPr>
          <p:cNvGrpSpPr/>
          <p:nvPr/>
        </p:nvGrpSpPr>
        <p:grpSpPr>
          <a:xfrm>
            <a:off x="322888" y="68388"/>
            <a:ext cx="845489" cy="845489"/>
            <a:chOff x="9421168" y="3556381"/>
            <a:chExt cx="2834640" cy="2834640"/>
          </a:xfrm>
        </p:grpSpPr>
        <p:pic>
          <p:nvPicPr>
            <p:cNvPr id="10" name="Graphic 9" descr="Laptop with solid fill">
              <a:extLst>
                <a:ext uri="{FF2B5EF4-FFF2-40B4-BE49-F238E27FC236}">
                  <a16:creationId xmlns:a16="http://schemas.microsoft.com/office/drawing/2014/main" id="{7BB6F0EA-948E-E544-B846-83DD3334656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21168" y="3556381"/>
              <a:ext cx="2834640" cy="2834640"/>
            </a:xfrm>
            <a:prstGeom prst="rect">
              <a:avLst/>
            </a:prstGeom>
          </p:spPr>
        </p:pic>
        <p:pic>
          <p:nvPicPr>
            <p:cNvPr id="8" name="Graphic 7" descr="Tools with solid fill">
              <a:extLst>
                <a:ext uri="{FF2B5EF4-FFF2-40B4-BE49-F238E27FC236}">
                  <a16:creationId xmlns:a16="http://schemas.microsoft.com/office/drawing/2014/main" id="{786F67F1-785B-E74D-9E0C-0F3E3AF4B428}"/>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438990" y="4379341"/>
              <a:ext cx="914400" cy="914400"/>
            </a:xfrm>
            <a:prstGeom prst="rect">
              <a:avLst/>
            </a:prstGeom>
          </p:spPr>
        </p:pic>
      </p:grpSp>
      <p:sp>
        <p:nvSpPr>
          <p:cNvPr id="2" name="Title 1">
            <a:extLst>
              <a:ext uri="{FF2B5EF4-FFF2-40B4-BE49-F238E27FC236}">
                <a16:creationId xmlns:a16="http://schemas.microsoft.com/office/drawing/2014/main" id="{5E260181-7338-434F-9DD7-BA6820AF8ABE}"/>
              </a:ext>
            </a:extLst>
          </p:cNvPr>
          <p:cNvSpPr>
            <a:spLocks noGrp="1"/>
          </p:cNvSpPr>
          <p:nvPr>
            <p:ph type="title" idx="4294967295"/>
          </p:nvPr>
        </p:nvSpPr>
        <p:spPr>
          <a:xfrm>
            <a:off x="1387642" y="266151"/>
            <a:ext cx="7591466" cy="368142"/>
          </a:xfrm>
        </p:spPr>
        <p:txBody>
          <a:bodyPr>
            <a:noAutofit/>
          </a:bodyPr>
          <a:lstStyle/>
          <a:p>
            <a:r>
              <a:rPr lang="en-GB" sz="3200" dirty="0"/>
              <a:t>Assessing risk</a:t>
            </a:r>
            <a:endParaRPr lang="en-US" sz="3200" dirty="0"/>
          </a:p>
        </p:txBody>
      </p:sp>
      <p:cxnSp>
        <p:nvCxnSpPr>
          <p:cNvPr id="13" name="Straight Connector 12">
            <a:extLst>
              <a:ext uri="{FF2B5EF4-FFF2-40B4-BE49-F238E27FC236}">
                <a16:creationId xmlns:a16="http://schemas.microsoft.com/office/drawing/2014/main" id="{5E4DC000-6495-B44C-B2C5-44E5BF52E8E5}"/>
              </a:ext>
            </a:extLst>
          </p:cNvPr>
          <p:cNvCxnSpPr>
            <a:cxnSpLocks/>
          </p:cNvCxnSpPr>
          <p:nvPr/>
        </p:nvCxnSpPr>
        <p:spPr>
          <a:xfrm>
            <a:off x="0" y="913877"/>
            <a:ext cx="1219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4CAC0362-3674-8645-B039-7A36B4389B89}"/>
              </a:ext>
            </a:extLst>
          </p:cNvPr>
          <p:cNvSpPr/>
          <p:nvPr/>
        </p:nvSpPr>
        <p:spPr>
          <a:xfrm>
            <a:off x="473315" y="986582"/>
            <a:ext cx="1390124" cy="369332"/>
          </a:xfrm>
          <a:prstGeom prst="rect">
            <a:avLst/>
          </a:prstGeom>
        </p:spPr>
        <p:txBody>
          <a:bodyPr wrap="none">
            <a:spAutoFit/>
          </a:bodyPr>
          <a:lstStyle/>
          <a:p>
            <a:r>
              <a:rPr lang="en-GB" dirty="0">
                <a:solidFill>
                  <a:schemeClr val="bg1"/>
                </a:solidFill>
              </a:rPr>
              <a:t>Introduction</a:t>
            </a:r>
          </a:p>
        </p:txBody>
      </p:sp>
      <p:sp>
        <p:nvSpPr>
          <p:cNvPr id="21" name="Rectangle 20">
            <a:extLst>
              <a:ext uri="{FF2B5EF4-FFF2-40B4-BE49-F238E27FC236}">
                <a16:creationId xmlns:a16="http://schemas.microsoft.com/office/drawing/2014/main" id="{A6B71F0F-E030-5E42-8FB5-14D46607A6AA}"/>
              </a:ext>
            </a:extLst>
          </p:cNvPr>
          <p:cNvSpPr/>
          <p:nvPr/>
        </p:nvSpPr>
        <p:spPr>
          <a:xfrm>
            <a:off x="9967865" y="986582"/>
            <a:ext cx="2108269" cy="369332"/>
          </a:xfrm>
          <a:prstGeom prst="rect">
            <a:avLst/>
          </a:prstGeom>
        </p:spPr>
        <p:txBody>
          <a:bodyPr wrap="none">
            <a:spAutoFit/>
          </a:bodyPr>
          <a:lstStyle/>
          <a:p>
            <a:r>
              <a:rPr lang="en-GB" dirty="0">
                <a:solidFill>
                  <a:schemeClr val="bg1"/>
                </a:solidFill>
              </a:rPr>
              <a:t>Help and feedback</a:t>
            </a:r>
          </a:p>
        </p:txBody>
      </p:sp>
      <p:sp>
        <p:nvSpPr>
          <p:cNvPr id="22" name="Rectangle 21">
            <a:extLst>
              <a:ext uri="{FF2B5EF4-FFF2-40B4-BE49-F238E27FC236}">
                <a16:creationId xmlns:a16="http://schemas.microsoft.com/office/drawing/2014/main" id="{FCC70DB9-4CD4-D547-A74C-C3481AFB8C02}"/>
              </a:ext>
            </a:extLst>
          </p:cNvPr>
          <p:cNvSpPr/>
          <p:nvPr/>
        </p:nvSpPr>
        <p:spPr>
          <a:xfrm>
            <a:off x="7742109" y="986582"/>
            <a:ext cx="1633781" cy="369332"/>
          </a:xfrm>
          <a:prstGeom prst="rect">
            <a:avLst/>
          </a:prstGeom>
        </p:spPr>
        <p:txBody>
          <a:bodyPr wrap="none">
            <a:spAutoFit/>
          </a:bodyPr>
          <a:lstStyle/>
          <a:p>
            <a:r>
              <a:rPr lang="en-GB" dirty="0">
                <a:solidFill>
                  <a:schemeClr val="bg1"/>
                </a:solidFill>
              </a:rPr>
              <a:t>External Links</a:t>
            </a:r>
          </a:p>
        </p:txBody>
      </p:sp>
      <p:sp>
        <p:nvSpPr>
          <p:cNvPr id="23" name="Rectangle 22">
            <a:extLst>
              <a:ext uri="{FF2B5EF4-FFF2-40B4-BE49-F238E27FC236}">
                <a16:creationId xmlns:a16="http://schemas.microsoft.com/office/drawing/2014/main" id="{FA66A5E8-0CA3-EE45-A10A-4E37C24403C3}"/>
              </a:ext>
            </a:extLst>
          </p:cNvPr>
          <p:cNvSpPr/>
          <p:nvPr/>
        </p:nvSpPr>
        <p:spPr>
          <a:xfrm>
            <a:off x="5242721" y="986582"/>
            <a:ext cx="1706557" cy="369332"/>
          </a:xfrm>
          <a:prstGeom prst="rect">
            <a:avLst/>
          </a:prstGeom>
        </p:spPr>
        <p:txBody>
          <a:bodyPr wrap="none">
            <a:spAutoFit/>
          </a:bodyPr>
          <a:lstStyle/>
          <a:p>
            <a:r>
              <a:rPr lang="en-GB" dirty="0">
                <a:solidFill>
                  <a:schemeClr val="bg1"/>
                </a:solidFill>
              </a:rPr>
              <a:t>Offline working</a:t>
            </a:r>
          </a:p>
        </p:txBody>
      </p:sp>
      <p:sp>
        <p:nvSpPr>
          <p:cNvPr id="24" name="Rectangle 23">
            <a:extLst>
              <a:ext uri="{FF2B5EF4-FFF2-40B4-BE49-F238E27FC236}">
                <a16:creationId xmlns:a16="http://schemas.microsoft.com/office/drawing/2014/main" id="{5613EA35-7A63-5A44-A34A-B5E9B5F4C200}"/>
              </a:ext>
            </a:extLst>
          </p:cNvPr>
          <p:cNvSpPr/>
          <p:nvPr/>
        </p:nvSpPr>
        <p:spPr>
          <a:xfrm>
            <a:off x="2646240" y="986582"/>
            <a:ext cx="1963038" cy="369332"/>
          </a:xfrm>
          <a:prstGeom prst="rect">
            <a:avLst/>
          </a:prstGeom>
        </p:spPr>
        <p:txBody>
          <a:bodyPr wrap="none">
            <a:spAutoFit/>
          </a:bodyPr>
          <a:lstStyle/>
          <a:p>
            <a:r>
              <a:rPr lang="en-GB" dirty="0">
                <a:solidFill>
                  <a:schemeClr val="bg1"/>
                </a:solidFill>
              </a:rPr>
              <a:t>Working in teams</a:t>
            </a:r>
          </a:p>
        </p:txBody>
      </p:sp>
      <p:sp>
        <p:nvSpPr>
          <p:cNvPr id="25" name="Content Placeholder 2">
            <a:extLst>
              <a:ext uri="{FF2B5EF4-FFF2-40B4-BE49-F238E27FC236}">
                <a16:creationId xmlns:a16="http://schemas.microsoft.com/office/drawing/2014/main" id="{B2988B33-C2E8-344D-B354-4C5D5EB4CE10}"/>
              </a:ext>
            </a:extLst>
          </p:cNvPr>
          <p:cNvSpPr txBox="1">
            <a:spLocks/>
          </p:cNvSpPr>
          <p:nvPr/>
        </p:nvSpPr>
        <p:spPr>
          <a:xfrm>
            <a:off x="1387642" y="1128578"/>
            <a:ext cx="8457398" cy="53453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Assigning a confidence level</a:t>
            </a:r>
          </a:p>
        </p:txBody>
      </p:sp>
      <p:graphicFrame>
        <p:nvGraphicFramePr>
          <p:cNvPr id="4" name="Diagram 3">
            <a:extLst>
              <a:ext uri="{FF2B5EF4-FFF2-40B4-BE49-F238E27FC236}">
                <a16:creationId xmlns:a16="http://schemas.microsoft.com/office/drawing/2014/main" id="{9AFD3A69-2780-0D40-9E0C-71400346031D}"/>
              </a:ext>
            </a:extLst>
          </p:cNvPr>
          <p:cNvGraphicFramePr/>
          <p:nvPr>
            <p:extLst>
              <p:ext uri="{D42A27DB-BD31-4B8C-83A1-F6EECF244321}">
                <p14:modId xmlns:p14="http://schemas.microsoft.com/office/powerpoint/2010/main" val="1783508451"/>
              </p:ext>
            </p:extLst>
          </p:nvPr>
        </p:nvGraphicFramePr>
        <p:xfrm>
          <a:off x="6679932" y="1128579"/>
          <a:ext cx="5138288" cy="50093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9" name="Text Placeholder 5">
            <a:extLst>
              <a:ext uri="{FF2B5EF4-FFF2-40B4-BE49-F238E27FC236}">
                <a16:creationId xmlns:a16="http://schemas.microsoft.com/office/drawing/2014/main" id="{B3E249A8-7997-434D-B4E6-0F6C561324C4}"/>
              </a:ext>
            </a:extLst>
          </p:cNvPr>
          <p:cNvSpPr txBox="1">
            <a:spLocks/>
          </p:cNvSpPr>
          <p:nvPr/>
        </p:nvSpPr>
        <p:spPr>
          <a:xfrm>
            <a:off x="1387641" y="1877815"/>
            <a:ext cx="4841709" cy="4176476"/>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800" kern="1200">
                <a:solidFill>
                  <a:schemeClr val="dk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nSpc>
                <a:spcPct val="100000"/>
              </a:lnSpc>
              <a:spcBef>
                <a:spcPts val="0"/>
              </a:spcBef>
              <a:spcAft>
                <a:spcPts val="1200"/>
              </a:spcAft>
            </a:pPr>
            <a:r>
              <a:rPr lang="en-GB" sz="2000" b="1" dirty="0">
                <a:solidFill>
                  <a:srgbClr val="368729"/>
                </a:solidFill>
              </a:rPr>
              <a:t>Recording uncertainty in PRA</a:t>
            </a:r>
          </a:p>
          <a:p>
            <a:pPr>
              <a:lnSpc>
                <a:spcPct val="100000"/>
              </a:lnSpc>
              <a:spcBef>
                <a:spcPts val="0"/>
              </a:spcBef>
              <a:spcAft>
                <a:spcPts val="1200"/>
              </a:spcAft>
            </a:pPr>
            <a:r>
              <a:rPr lang="en-GB" sz="2000" dirty="0"/>
              <a:t>Risk ratings should be based on the scientific evidence and not the extent, applicability or reliability of that evidence</a:t>
            </a:r>
          </a:p>
          <a:p>
            <a:pPr>
              <a:lnSpc>
                <a:spcPct val="100000"/>
              </a:lnSpc>
              <a:spcBef>
                <a:spcPts val="0"/>
              </a:spcBef>
              <a:spcAft>
                <a:spcPts val="1200"/>
              </a:spcAft>
            </a:pPr>
            <a:r>
              <a:rPr lang="en-GB" sz="2000" dirty="0"/>
              <a:t>Evidence must be cited</a:t>
            </a:r>
          </a:p>
          <a:p>
            <a:pPr>
              <a:lnSpc>
                <a:spcPct val="100000"/>
              </a:lnSpc>
              <a:spcBef>
                <a:spcPts val="0"/>
              </a:spcBef>
              <a:spcAft>
                <a:spcPts val="1200"/>
              </a:spcAft>
            </a:pPr>
            <a:r>
              <a:rPr lang="en-GB" sz="2000" dirty="0"/>
              <a:t>Low confidence means the risk rating could be a risk level higher or lower and additional information is likely to change the risk rating</a:t>
            </a:r>
          </a:p>
        </p:txBody>
      </p:sp>
    </p:spTree>
    <p:extLst>
      <p:ext uri="{BB962C8B-B14F-4D97-AF65-F5344CB8AC3E}">
        <p14:creationId xmlns:p14="http://schemas.microsoft.com/office/powerpoint/2010/main" val="2881316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8801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bug on a leaf&#10;&#10;Description automatically generated with medium confidence">
            <a:extLst>
              <a:ext uri="{FF2B5EF4-FFF2-40B4-BE49-F238E27FC236}">
                <a16:creationId xmlns:a16="http://schemas.microsoft.com/office/drawing/2014/main" id="{B3C316DD-1978-C24C-8903-2F045817257E}"/>
              </a:ext>
            </a:extLst>
          </p:cNvPr>
          <p:cNvPicPr>
            <a:picLocks noGrp="1" noChangeAspect="1"/>
          </p:cNvPicPr>
          <p:nvPr>
            <p:ph type="pic" sz="quarter" idx="4294967295"/>
          </p:nvPr>
        </p:nvPicPr>
        <p:blipFill rotWithShape="1">
          <a:blip r:embed="rId3" cstate="screen">
            <a:extLst>
              <a:ext uri="{28A0092B-C50C-407E-A947-70E740481C1C}">
                <a14:useLocalDpi xmlns:a14="http://schemas.microsoft.com/office/drawing/2010/main"/>
              </a:ext>
            </a:extLst>
          </a:blip>
          <a:srcRect/>
          <a:stretch/>
        </p:blipFill>
        <p:spPr>
          <a:xfrm>
            <a:off x="497989" y="297517"/>
            <a:ext cx="495285" cy="305410"/>
          </a:xfrm>
        </p:spPr>
      </p:pic>
      <p:grpSp>
        <p:nvGrpSpPr>
          <p:cNvPr id="11" name="Group 10">
            <a:extLst>
              <a:ext uri="{FF2B5EF4-FFF2-40B4-BE49-F238E27FC236}">
                <a16:creationId xmlns:a16="http://schemas.microsoft.com/office/drawing/2014/main" id="{08449163-070A-F841-9C91-21B7908A922C}"/>
              </a:ext>
            </a:extLst>
          </p:cNvPr>
          <p:cNvGrpSpPr/>
          <p:nvPr/>
        </p:nvGrpSpPr>
        <p:grpSpPr>
          <a:xfrm>
            <a:off x="322888" y="68388"/>
            <a:ext cx="845489" cy="845489"/>
            <a:chOff x="9421168" y="3556381"/>
            <a:chExt cx="2834640" cy="2834640"/>
          </a:xfrm>
        </p:grpSpPr>
        <p:pic>
          <p:nvPicPr>
            <p:cNvPr id="10" name="Graphic 9" descr="Laptop with solid fill">
              <a:extLst>
                <a:ext uri="{FF2B5EF4-FFF2-40B4-BE49-F238E27FC236}">
                  <a16:creationId xmlns:a16="http://schemas.microsoft.com/office/drawing/2014/main" id="{7BB6F0EA-948E-E544-B846-83DD3334656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21168" y="3556381"/>
              <a:ext cx="2834640" cy="2834640"/>
            </a:xfrm>
            <a:prstGeom prst="rect">
              <a:avLst/>
            </a:prstGeom>
          </p:spPr>
        </p:pic>
        <p:pic>
          <p:nvPicPr>
            <p:cNvPr id="8" name="Graphic 7" descr="Tools with solid fill">
              <a:extLst>
                <a:ext uri="{FF2B5EF4-FFF2-40B4-BE49-F238E27FC236}">
                  <a16:creationId xmlns:a16="http://schemas.microsoft.com/office/drawing/2014/main" id="{786F67F1-785B-E74D-9E0C-0F3E3AF4B428}"/>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438990" y="4379341"/>
              <a:ext cx="914400" cy="914400"/>
            </a:xfrm>
            <a:prstGeom prst="rect">
              <a:avLst/>
            </a:prstGeom>
          </p:spPr>
        </p:pic>
      </p:grpSp>
      <p:sp>
        <p:nvSpPr>
          <p:cNvPr id="2" name="Title 1">
            <a:extLst>
              <a:ext uri="{FF2B5EF4-FFF2-40B4-BE49-F238E27FC236}">
                <a16:creationId xmlns:a16="http://schemas.microsoft.com/office/drawing/2014/main" id="{5E260181-7338-434F-9DD7-BA6820AF8ABE}"/>
              </a:ext>
            </a:extLst>
          </p:cNvPr>
          <p:cNvSpPr>
            <a:spLocks noGrp="1"/>
          </p:cNvSpPr>
          <p:nvPr>
            <p:ph type="title" idx="4294967295"/>
          </p:nvPr>
        </p:nvSpPr>
        <p:spPr>
          <a:xfrm>
            <a:off x="1387642" y="266151"/>
            <a:ext cx="7591466" cy="368142"/>
          </a:xfrm>
        </p:spPr>
        <p:txBody>
          <a:bodyPr>
            <a:noAutofit/>
          </a:bodyPr>
          <a:lstStyle/>
          <a:p>
            <a:r>
              <a:rPr lang="en-GB" sz="3200" dirty="0"/>
              <a:t>Assessing risk</a:t>
            </a:r>
            <a:endParaRPr lang="en-US" sz="3200" dirty="0"/>
          </a:p>
        </p:txBody>
      </p:sp>
      <p:sp>
        <p:nvSpPr>
          <p:cNvPr id="3" name="Content Placeholder 2">
            <a:extLst>
              <a:ext uri="{FF2B5EF4-FFF2-40B4-BE49-F238E27FC236}">
                <a16:creationId xmlns:a16="http://schemas.microsoft.com/office/drawing/2014/main" id="{F5D3035E-753B-2449-BEF7-822271328C7F}"/>
              </a:ext>
            </a:extLst>
          </p:cNvPr>
          <p:cNvSpPr>
            <a:spLocks noGrp="1"/>
          </p:cNvSpPr>
          <p:nvPr>
            <p:ph idx="4294967295"/>
          </p:nvPr>
        </p:nvSpPr>
        <p:spPr>
          <a:xfrm>
            <a:off x="1387642" y="1718775"/>
            <a:ext cx="9561510" cy="1185790"/>
          </a:xfrm>
        </p:spPr>
        <p:txBody>
          <a:bodyPr>
            <a:normAutofit/>
          </a:bodyPr>
          <a:lstStyle/>
          <a:p>
            <a:r>
              <a:rPr lang="en-GB" sz="2000" b="1" dirty="0"/>
              <a:t>Risk</a:t>
            </a:r>
            <a:r>
              <a:rPr lang="en-GB" sz="2000" dirty="0"/>
              <a:t> is a product of likelihood and impact (or probability x potential consequences)</a:t>
            </a:r>
          </a:p>
          <a:p>
            <a:r>
              <a:rPr lang="en-GB" sz="2000" dirty="0"/>
              <a:t>How likely is a pest to be introduced and how much harm would it cause?</a:t>
            </a:r>
          </a:p>
        </p:txBody>
      </p:sp>
      <p:cxnSp>
        <p:nvCxnSpPr>
          <p:cNvPr id="13" name="Straight Connector 12">
            <a:extLst>
              <a:ext uri="{FF2B5EF4-FFF2-40B4-BE49-F238E27FC236}">
                <a16:creationId xmlns:a16="http://schemas.microsoft.com/office/drawing/2014/main" id="{5E4DC000-6495-B44C-B2C5-44E5BF52E8E5}"/>
              </a:ext>
            </a:extLst>
          </p:cNvPr>
          <p:cNvCxnSpPr>
            <a:cxnSpLocks/>
          </p:cNvCxnSpPr>
          <p:nvPr/>
        </p:nvCxnSpPr>
        <p:spPr>
          <a:xfrm>
            <a:off x="0" y="913877"/>
            <a:ext cx="1219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4CAC0362-3674-8645-B039-7A36B4389B89}"/>
              </a:ext>
            </a:extLst>
          </p:cNvPr>
          <p:cNvSpPr/>
          <p:nvPr/>
        </p:nvSpPr>
        <p:spPr>
          <a:xfrm>
            <a:off x="473315" y="986582"/>
            <a:ext cx="1390124" cy="369332"/>
          </a:xfrm>
          <a:prstGeom prst="rect">
            <a:avLst/>
          </a:prstGeom>
        </p:spPr>
        <p:txBody>
          <a:bodyPr wrap="none">
            <a:spAutoFit/>
          </a:bodyPr>
          <a:lstStyle/>
          <a:p>
            <a:r>
              <a:rPr lang="en-GB" dirty="0">
                <a:solidFill>
                  <a:schemeClr val="bg1"/>
                </a:solidFill>
              </a:rPr>
              <a:t>Introduction</a:t>
            </a:r>
          </a:p>
        </p:txBody>
      </p:sp>
      <p:sp>
        <p:nvSpPr>
          <p:cNvPr id="21" name="Rectangle 20">
            <a:extLst>
              <a:ext uri="{FF2B5EF4-FFF2-40B4-BE49-F238E27FC236}">
                <a16:creationId xmlns:a16="http://schemas.microsoft.com/office/drawing/2014/main" id="{A6B71F0F-E030-5E42-8FB5-14D46607A6AA}"/>
              </a:ext>
            </a:extLst>
          </p:cNvPr>
          <p:cNvSpPr/>
          <p:nvPr/>
        </p:nvSpPr>
        <p:spPr>
          <a:xfrm>
            <a:off x="9967865" y="986582"/>
            <a:ext cx="2108269" cy="369332"/>
          </a:xfrm>
          <a:prstGeom prst="rect">
            <a:avLst/>
          </a:prstGeom>
        </p:spPr>
        <p:txBody>
          <a:bodyPr wrap="none">
            <a:spAutoFit/>
          </a:bodyPr>
          <a:lstStyle/>
          <a:p>
            <a:r>
              <a:rPr lang="en-GB" dirty="0">
                <a:solidFill>
                  <a:schemeClr val="bg1"/>
                </a:solidFill>
              </a:rPr>
              <a:t>Help and feedback</a:t>
            </a:r>
          </a:p>
        </p:txBody>
      </p:sp>
      <p:sp>
        <p:nvSpPr>
          <p:cNvPr id="22" name="Rectangle 21">
            <a:extLst>
              <a:ext uri="{FF2B5EF4-FFF2-40B4-BE49-F238E27FC236}">
                <a16:creationId xmlns:a16="http://schemas.microsoft.com/office/drawing/2014/main" id="{FCC70DB9-4CD4-D547-A74C-C3481AFB8C02}"/>
              </a:ext>
            </a:extLst>
          </p:cNvPr>
          <p:cNvSpPr/>
          <p:nvPr/>
        </p:nvSpPr>
        <p:spPr>
          <a:xfrm>
            <a:off x="7742109" y="986582"/>
            <a:ext cx="1633781" cy="369332"/>
          </a:xfrm>
          <a:prstGeom prst="rect">
            <a:avLst/>
          </a:prstGeom>
        </p:spPr>
        <p:txBody>
          <a:bodyPr wrap="none">
            <a:spAutoFit/>
          </a:bodyPr>
          <a:lstStyle/>
          <a:p>
            <a:r>
              <a:rPr lang="en-GB" dirty="0">
                <a:solidFill>
                  <a:schemeClr val="bg1"/>
                </a:solidFill>
              </a:rPr>
              <a:t>External Links</a:t>
            </a:r>
          </a:p>
        </p:txBody>
      </p:sp>
      <p:sp>
        <p:nvSpPr>
          <p:cNvPr id="23" name="Rectangle 22">
            <a:extLst>
              <a:ext uri="{FF2B5EF4-FFF2-40B4-BE49-F238E27FC236}">
                <a16:creationId xmlns:a16="http://schemas.microsoft.com/office/drawing/2014/main" id="{FA66A5E8-0CA3-EE45-A10A-4E37C24403C3}"/>
              </a:ext>
            </a:extLst>
          </p:cNvPr>
          <p:cNvSpPr/>
          <p:nvPr/>
        </p:nvSpPr>
        <p:spPr>
          <a:xfrm>
            <a:off x="5242721" y="986582"/>
            <a:ext cx="1706557" cy="369332"/>
          </a:xfrm>
          <a:prstGeom prst="rect">
            <a:avLst/>
          </a:prstGeom>
        </p:spPr>
        <p:txBody>
          <a:bodyPr wrap="none">
            <a:spAutoFit/>
          </a:bodyPr>
          <a:lstStyle/>
          <a:p>
            <a:r>
              <a:rPr lang="en-GB" dirty="0">
                <a:solidFill>
                  <a:schemeClr val="bg1"/>
                </a:solidFill>
              </a:rPr>
              <a:t>Offline working</a:t>
            </a:r>
          </a:p>
        </p:txBody>
      </p:sp>
      <p:sp>
        <p:nvSpPr>
          <p:cNvPr id="24" name="Rectangle 23">
            <a:extLst>
              <a:ext uri="{FF2B5EF4-FFF2-40B4-BE49-F238E27FC236}">
                <a16:creationId xmlns:a16="http://schemas.microsoft.com/office/drawing/2014/main" id="{5613EA35-7A63-5A44-A34A-B5E9B5F4C200}"/>
              </a:ext>
            </a:extLst>
          </p:cNvPr>
          <p:cNvSpPr/>
          <p:nvPr/>
        </p:nvSpPr>
        <p:spPr>
          <a:xfrm>
            <a:off x="2646240" y="986582"/>
            <a:ext cx="1963038" cy="369332"/>
          </a:xfrm>
          <a:prstGeom prst="rect">
            <a:avLst/>
          </a:prstGeom>
        </p:spPr>
        <p:txBody>
          <a:bodyPr wrap="none">
            <a:spAutoFit/>
          </a:bodyPr>
          <a:lstStyle/>
          <a:p>
            <a:r>
              <a:rPr lang="en-GB" dirty="0">
                <a:solidFill>
                  <a:schemeClr val="bg1"/>
                </a:solidFill>
              </a:rPr>
              <a:t>Working in teams</a:t>
            </a:r>
          </a:p>
        </p:txBody>
      </p:sp>
      <p:sp>
        <p:nvSpPr>
          <p:cNvPr id="25" name="Content Placeholder 2">
            <a:extLst>
              <a:ext uri="{FF2B5EF4-FFF2-40B4-BE49-F238E27FC236}">
                <a16:creationId xmlns:a16="http://schemas.microsoft.com/office/drawing/2014/main" id="{B2988B33-C2E8-344D-B354-4C5D5EB4CE10}"/>
              </a:ext>
            </a:extLst>
          </p:cNvPr>
          <p:cNvSpPr txBox="1">
            <a:spLocks/>
          </p:cNvSpPr>
          <p:nvPr/>
        </p:nvSpPr>
        <p:spPr>
          <a:xfrm>
            <a:off x="1387642" y="1128578"/>
            <a:ext cx="8457398" cy="65366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rgbClr val="CD4400"/>
                </a:solidFill>
              </a:rPr>
              <a:t>Stage 2: </a:t>
            </a:r>
            <a:r>
              <a:rPr lang="en-GB" b="1" dirty="0"/>
              <a:t>Pest risk assessment</a:t>
            </a:r>
          </a:p>
        </p:txBody>
      </p:sp>
      <p:sp>
        <p:nvSpPr>
          <p:cNvPr id="17" name="Content Placeholder 2">
            <a:extLst>
              <a:ext uri="{FF2B5EF4-FFF2-40B4-BE49-F238E27FC236}">
                <a16:creationId xmlns:a16="http://schemas.microsoft.com/office/drawing/2014/main" id="{AB337C53-2E38-0944-9CA6-C4DA742D48E4}"/>
              </a:ext>
            </a:extLst>
          </p:cNvPr>
          <p:cNvSpPr txBox="1">
            <a:spLocks/>
          </p:cNvSpPr>
          <p:nvPr/>
        </p:nvSpPr>
        <p:spPr>
          <a:xfrm>
            <a:off x="1387641" y="3081663"/>
            <a:ext cx="10570503" cy="255990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t>Pest risk</a:t>
            </a:r>
          </a:p>
          <a:p>
            <a:pPr>
              <a:spcBef>
                <a:spcPts val="400"/>
              </a:spcBef>
              <a:spcAft>
                <a:spcPts val="1200"/>
              </a:spcAft>
            </a:pPr>
            <a:r>
              <a:rPr lang="en-GB" sz="2000" dirty="0"/>
              <a:t>= (Probability of introduction) x (Probability of spread) x (Potential consequences)</a:t>
            </a:r>
          </a:p>
          <a:p>
            <a:r>
              <a:rPr lang="en-GB" sz="2000" b="1" dirty="0"/>
              <a:t>Probability of introduction</a:t>
            </a:r>
          </a:p>
          <a:p>
            <a:pPr>
              <a:spcBef>
                <a:spcPts val="400"/>
              </a:spcBef>
              <a:spcAft>
                <a:spcPts val="1200"/>
              </a:spcAft>
            </a:pPr>
            <a:r>
              <a:rPr lang="en-GB" sz="2000" dirty="0"/>
              <a:t>= (Probability of entry) x (Probability of establishment) </a:t>
            </a:r>
          </a:p>
          <a:p>
            <a:r>
              <a:rPr lang="en-GB" sz="2000" b="1" dirty="0"/>
              <a:t>Magnitude of impact</a:t>
            </a:r>
          </a:p>
          <a:p>
            <a:pPr>
              <a:spcBef>
                <a:spcPts val="400"/>
              </a:spcBef>
              <a:spcAft>
                <a:spcPts val="1200"/>
              </a:spcAft>
            </a:pPr>
            <a:r>
              <a:rPr lang="en-GB" sz="2000" dirty="0"/>
              <a:t>Potential consequences = (Economic impacts) + (Environmental impacts) + (Social impacts)</a:t>
            </a:r>
          </a:p>
        </p:txBody>
      </p:sp>
    </p:spTree>
    <p:extLst>
      <p:ext uri="{BB962C8B-B14F-4D97-AF65-F5344CB8AC3E}">
        <p14:creationId xmlns:p14="http://schemas.microsoft.com/office/powerpoint/2010/main" val="3161621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bug on a leaf&#10;&#10;Description automatically generated with medium confidence">
            <a:extLst>
              <a:ext uri="{FF2B5EF4-FFF2-40B4-BE49-F238E27FC236}">
                <a16:creationId xmlns:a16="http://schemas.microsoft.com/office/drawing/2014/main" id="{B3C316DD-1978-C24C-8903-2F045817257E}"/>
              </a:ext>
            </a:extLst>
          </p:cNvPr>
          <p:cNvPicPr>
            <a:picLocks noGrp="1" noChangeAspect="1"/>
          </p:cNvPicPr>
          <p:nvPr>
            <p:ph type="pic" sz="quarter" idx="4294967295"/>
          </p:nvPr>
        </p:nvPicPr>
        <p:blipFill rotWithShape="1">
          <a:blip r:embed="rId3" cstate="screen">
            <a:extLst>
              <a:ext uri="{28A0092B-C50C-407E-A947-70E740481C1C}">
                <a14:useLocalDpi xmlns:a14="http://schemas.microsoft.com/office/drawing/2010/main"/>
              </a:ext>
            </a:extLst>
          </a:blip>
          <a:srcRect/>
          <a:stretch/>
        </p:blipFill>
        <p:spPr>
          <a:xfrm>
            <a:off x="497989" y="297517"/>
            <a:ext cx="495285" cy="305410"/>
          </a:xfrm>
        </p:spPr>
      </p:pic>
      <p:grpSp>
        <p:nvGrpSpPr>
          <p:cNvPr id="11" name="Group 10">
            <a:extLst>
              <a:ext uri="{FF2B5EF4-FFF2-40B4-BE49-F238E27FC236}">
                <a16:creationId xmlns:a16="http://schemas.microsoft.com/office/drawing/2014/main" id="{08449163-070A-F841-9C91-21B7908A922C}"/>
              </a:ext>
            </a:extLst>
          </p:cNvPr>
          <p:cNvGrpSpPr/>
          <p:nvPr/>
        </p:nvGrpSpPr>
        <p:grpSpPr>
          <a:xfrm>
            <a:off x="322888" y="68388"/>
            <a:ext cx="845489" cy="845489"/>
            <a:chOff x="9421168" y="3556381"/>
            <a:chExt cx="2834640" cy="2834640"/>
          </a:xfrm>
        </p:grpSpPr>
        <p:pic>
          <p:nvPicPr>
            <p:cNvPr id="10" name="Graphic 9" descr="Laptop with solid fill">
              <a:extLst>
                <a:ext uri="{FF2B5EF4-FFF2-40B4-BE49-F238E27FC236}">
                  <a16:creationId xmlns:a16="http://schemas.microsoft.com/office/drawing/2014/main" id="{7BB6F0EA-948E-E544-B846-83DD3334656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21168" y="3556381"/>
              <a:ext cx="2834640" cy="2834640"/>
            </a:xfrm>
            <a:prstGeom prst="rect">
              <a:avLst/>
            </a:prstGeom>
          </p:spPr>
        </p:pic>
        <p:pic>
          <p:nvPicPr>
            <p:cNvPr id="8" name="Graphic 7" descr="Tools with solid fill">
              <a:extLst>
                <a:ext uri="{FF2B5EF4-FFF2-40B4-BE49-F238E27FC236}">
                  <a16:creationId xmlns:a16="http://schemas.microsoft.com/office/drawing/2014/main" id="{786F67F1-785B-E74D-9E0C-0F3E3AF4B428}"/>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438990" y="4379341"/>
              <a:ext cx="914400" cy="914400"/>
            </a:xfrm>
            <a:prstGeom prst="rect">
              <a:avLst/>
            </a:prstGeom>
          </p:spPr>
        </p:pic>
      </p:grpSp>
      <p:sp>
        <p:nvSpPr>
          <p:cNvPr id="2" name="Title 1">
            <a:extLst>
              <a:ext uri="{FF2B5EF4-FFF2-40B4-BE49-F238E27FC236}">
                <a16:creationId xmlns:a16="http://schemas.microsoft.com/office/drawing/2014/main" id="{5E260181-7338-434F-9DD7-BA6820AF8ABE}"/>
              </a:ext>
            </a:extLst>
          </p:cNvPr>
          <p:cNvSpPr>
            <a:spLocks noGrp="1"/>
          </p:cNvSpPr>
          <p:nvPr>
            <p:ph type="title" idx="4294967295"/>
          </p:nvPr>
        </p:nvSpPr>
        <p:spPr>
          <a:xfrm>
            <a:off x="1387642" y="266151"/>
            <a:ext cx="7591466" cy="368142"/>
          </a:xfrm>
        </p:spPr>
        <p:txBody>
          <a:bodyPr>
            <a:noAutofit/>
          </a:bodyPr>
          <a:lstStyle/>
          <a:p>
            <a:r>
              <a:rPr lang="en-GB" sz="3200" dirty="0"/>
              <a:t>Assessing risk</a:t>
            </a:r>
            <a:endParaRPr lang="en-US" sz="3200" dirty="0"/>
          </a:p>
        </p:txBody>
      </p:sp>
      <p:cxnSp>
        <p:nvCxnSpPr>
          <p:cNvPr id="13" name="Straight Connector 12">
            <a:extLst>
              <a:ext uri="{FF2B5EF4-FFF2-40B4-BE49-F238E27FC236}">
                <a16:creationId xmlns:a16="http://schemas.microsoft.com/office/drawing/2014/main" id="{5E4DC000-6495-B44C-B2C5-44E5BF52E8E5}"/>
              </a:ext>
            </a:extLst>
          </p:cNvPr>
          <p:cNvCxnSpPr>
            <a:cxnSpLocks/>
          </p:cNvCxnSpPr>
          <p:nvPr/>
        </p:nvCxnSpPr>
        <p:spPr>
          <a:xfrm>
            <a:off x="0" y="913877"/>
            <a:ext cx="1219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4CAC0362-3674-8645-B039-7A36B4389B89}"/>
              </a:ext>
            </a:extLst>
          </p:cNvPr>
          <p:cNvSpPr/>
          <p:nvPr/>
        </p:nvSpPr>
        <p:spPr>
          <a:xfrm>
            <a:off x="473315" y="986582"/>
            <a:ext cx="1390124" cy="369332"/>
          </a:xfrm>
          <a:prstGeom prst="rect">
            <a:avLst/>
          </a:prstGeom>
        </p:spPr>
        <p:txBody>
          <a:bodyPr wrap="none">
            <a:spAutoFit/>
          </a:bodyPr>
          <a:lstStyle/>
          <a:p>
            <a:r>
              <a:rPr lang="en-GB" dirty="0">
                <a:solidFill>
                  <a:schemeClr val="bg1"/>
                </a:solidFill>
              </a:rPr>
              <a:t>Introduction</a:t>
            </a:r>
          </a:p>
        </p:txBody>
      </p:sp>
      <p:sp>
        <p:nvSpPr>
          <p:cNvPr id="21" name="Rectangle 20">
            <a:extLst>
              <a:ext uri="{FF2B5EF4-FFF2-40B4-BE49-F238E27FC236}">
                <a16:creationId xmlns:a16="http://schemas.microsoft.com/office/drawing/2014/main" id="{A6B71F0F-E030-5E42-8FB5-14D46607A6AA}"/>
              </a:ext>
            </a:extLst>
          </p:cNvPr>
          <p:cNvSpPr/>
          <p:nvPr/>
        </p:nvSpPr>
        <p:spPr>
          <a:xfrm>
            <a:off x="9967865" y="986582"/>
            <a:ext cx="2108269" cy="369332"/>
          </a:xfrm>
          <a:prstGeom prst="rect">
            <a:avLst/>
          </a:prstGeom>
        </p:spPr>
        <p:txBody>
          <a:bodyPr wrap="none">
            <a:spAutoFit/>
          </a:bodyPr>
          <a:lstStyle/>
          <a:p>
            <a:r>
              <a:rPr lang="en-GB" dirty="0">
                <a:solidFill>
                  <a:schemeClr val="bg1"/>
                </a:solidFill>
              </a:rPr>
              <a:t>Help and feedback</a:t>
            </a:r>
          </a:p>
        </p:txBody>
      </p:sp>
      <p:sp>
        <p:nvSpPr>
          <p:cNvPr id="22" name="Rectangle 21">
            <a:extLst>
              <a:ext uri="{FF2B5EF4-FFF2-40B4-BE49-F238E27FC236}">
                <a16:creationId xmlns:a16="http://schemas.microsoft.com/office/drawing/2014/main" id="{FCC70DB9-4CD4-D547-A74C-C3481AFB8C02}"/>
              </a:ext>
            </a:extLst>
          </p:cNvPr>
          <p:cNvSpPr/>
          <p:nvPr/>
        </p:nvSpPr>
        <p:spPr>
          <a:xfrm>
            <a:off x="7742109" y="986582"/>
            <a:ext cx="1633781" cy="369332"/>
          </a:xfrm>
          <a:prstGeom prst="rect">
            <a:avLst/>
          </a:prstGeom>
        </p:spPr>
        <p:txBody>
          <a:bodyPr wrap="none">
            <a:spAutoFit/>
          </a:bodyPr>
          <a:lstStyle/>
          <a:p>
            <a:r>
              <a:rPr lang="en-GB" dirty="0">
                <a:solidFill>
                  <a:schemeClr val="bg1"/>
                </a:solidFill>
              </a:rPr>
              <a:t>External Links</a:t>
            </a:r>
          </a:p>
        </p:txBody>
      </p:sp>
      <p:sp>
        <p:nvSpPr>
          <p:cNvPr id="24" name="Rectangle 23">
            <a:extLst>
              <a:ext uri="{FF2B5EF4-FFF2-40B4-BE49-F238E27FC236}">
                <a16:creationId xmlns:a16="http://schemas.microsoft.com/office/drawing/2014/main" id="{5613EA35-7A63-5A44-A34A-B5E9B5F4C200}"/>
              </a:ext>
            </a:extLst>
          </p:cNvPr>
          <p:cNvSpPr/>
          <p:nvPr/>
        </p:nvSpPr>
        <p:spPr>
          <a:xfrm>
            <a:off x="2646240" y="986582"/>
            <a:ext cx="1963038" cy="369332"/>
          </a:xfrm>
          <a:prstGeom prst="rect">
            <a:avLst/>
          </a:prstGeom>
        </p:spPr>
        <p:txBody>
          <a:bodyPr wrap="none">
            <a:spAutoFit/>
          </a:bodyPr>
          <a:lstStyle/>
          <a:p>
            <a:r>
              <a:rPr lang="en-GB" dirty="0">
                <a:solidFill>
                  <a:schemeClr val="bg1"/>
                </a:solidFill>
              </a:rPr>
              <a:t>Working in teams</a:t>
            </a:r>
          </a:p>
        </p:txBody>
      </p:sp>
      <p:sp>
        <p:nvSpPr>
          <p:cNvPr id="25" name="Content Placeholder 2">
            <a:extLst>
              <a:ext uri="{FF2B5EF4-FFF2-40B4-BE49-F238E27FC236}">
                <a16:creationId xmlns:a16="http://schemas.microsoft.com/office/drawing/2014/main" id="{B2988B33-C2E8-344D-B354-4C5D5EB4CE10}"/>
              </a:ext>
            </a:extLst>
          </p:cNvPr>
          <p:cNvSpPr txBox="1">
            <a:spLocks/>
          </p:cNvSpPr>
          <p:nvPr/>
        </p:nvSpPr>
        <p:spPr>
          <a:xfrm>
            <a:off x="1168377" y="1128578"/>
            <a:ext cx="8676663" cy="65366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Pest risk assessment steps</a:t>
            </a:r>
          </a:p>
        </p:txBody>
      </p:sp>
      <p:sp>
        <p:nvSpPr>
          <p:cNvPr id="17" name="Content Placeholder 2">
            <a:extLst>
              <a:ext uri="{FF2B5EF4-FFF2-40B4-BE49-F238E27FC236}">
                <a16:creationId xmlns:a16="http://schemas.microsoft.com/office/drawing/2014/main" id="{AB337C53-2E38-0944-9CA6-C4DA742D48E4}"/>
              </a:ext>
            </a:extLst>
          </p:cNvPr>
          <p:cNvSpPr txBox="1">
            <a:spLocks/>
          </p:cNvSpPr>
          <p:nvPr/>
        </p:nvSpPr>
        <p:spPr>
          <a:xfrm>
            <a:off x="1168377" y="1759367"/>
            <a:ext cx="10789767" cy="4291800"/>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fontAlgn="base">
              <a:buFont typeface="Arial" panose="020B0604020202020204" pitchFamily="34" charset="0"/>
              <a:buChar char="•"/>
            </a:pPr>
            <a:r>
              <a:rPr lang="en-GB" dirty="0"/>
              <a:t>Probability of entry (</a:t>
            </a:r>
            <a:r>
              <a:rPr lang="en-GB" dirty="0">
                <a:solidFill>
                  <a:schemeClr val="tx2"/>
                </a:solidFill>
              </a:rPr>
              <a:t>likelihood</a:t>
            </a:r>
            <a:r>
              <a:rPr lang="en-GB" dirty="0"/>
              <a:t>)</a:t>
            </a:r>
          </a:p>
          <a:p>
            <a:pPr marL="457200" indent="-457200" fontAlgn="base">
              <a:buFont typeface="Arial" panose="020B0604020202020204" pitchFamily="34" charset="0"/>
              <a:buChar char="•"/>
            </a:pPr>
            <a:r>
              <a:rPr lang="en-GB" dirty="0"/>
              <a:t>Probability of establishment (</a:t>
            </a:r>
            <a:r>
              <a:rPr lang="en-GB" dirty="0">
                <a:solidFill>
                  <a:schemeClr val="tx2"/>
                </a:solidFill>
              </a:rPr>
              <a:t>likelihood</a:t>
            </a:r>
            <a:r>
              <a:rPr lang="en-GB" dirty="0"/>
              <a:t>)</a:t>
            </a:r>
            <a:r>
              <a:rPr lang="en-US" dirty="0"/>
              <a:t>​</a:t>
            </a:r>
          </a:p>
          <a:p>
            <a:pPr marL="457200" indent="-457200" fontAlgn="base">
              <a:buFont typeface="Arial" panose="020B0604020202020204" pitchFamily="34" charset="0"/>
              <a:buChar char="•"/>
            </a:pPr>
            <a:r>
              <a:rPr lang="en-GB" dirty="0"/>
              <a:t>Probability of spread (</a:t>
            </a:r>
            <a:r>
              <a:rPr lang="en-GB" dirty="0">
                <a:solidFill>
                  <a:schemeClr val="tx2"/>
                </a:solidFill>
              </a:rPr>
              <a:t>likelihood or magnitude</a:t>
            </a:r>
            <a:r>
              <a:rPr lang="en-GB" dirty="0"/>
              <a:t>)</a:t>
            </a:r>
            <a:r>
              <a:rPr lang="en-US" dirty="0"/>
              <a:t>​</a:t>
            </a:r>
          </a:p>
          <a:p>
            <a:pPr marL="457200" indent="-457200" fontAlgn="base">
              <a:buFont typeface="Arial" panose="020B0604020202020204" pitchFamily="34" charset="0"/>
              <a:buChar char="•"/>
            </a:pPr>
            <a:r>
              <a:rPr lang="en-GB" dirty="0"/>
              <a:t>Potential consequences (economic, environmental, social) (</a:t>
            </a:r>
            <a:r>
              <a:rPr lang="en-GB" dirty="0">
                <a:solidFill>
                  <a:schemeClr val="tx2"/>
                </a:solidFill>
              </a:rPr>
              <a:t>magnitude</a:t>
            </a:r>
            <a:r>
              <a:rPr lang="en-GB" dirty="0"/>
              <a:t>)</a:t>
            </a:r>
            <a:r>
              <a:rPr lang="en-US" dirty="0"/>
              <a:t>​</a:t>
            </a:r>
          </a:p>
          <a:p>
            <a:pPr fontAlgn="base"/>
            <a:r>
              <a:rPr lang="en-GB" dirty="0"/>
              <a:t>​</a:t>
            </a:r>
          </a:p>
          <a:p>
            <a:pPr fontAlgn="base"/>
            <a:r>
              <a:rPr lang="en-GB" dirty="0"/>
              <a:t>Risk assessment summary:</a:t>
            </a:r>
            <a:r>
              <a:rPr lang="en-US" dirty="0"/>
              <a:t>​</a:t>
            </a:r>
          </a:p>
          <a:p>
            <a:pPr fontAlgn="base"/>
            <a:r>
              <a:rPr lang="fr-CH" b="1" dirty="0"/>
              <a:t>How to </a:t>
            </a:r>
            <a:r>
              <a:rPr lang="fr-CH" b="1" dirty="0" err="1"/>
              <a:t>provide</a:t>
            </a:r>
            <a:r>
              <a:rPr lang="fr-CH" b="1" dirty="0"/>
              <a:t> </a:t>
            </a:r>
            <a:r>
              <a:rPr lang="fr-CH" b="1" dirty="0" err="1"/>
              <a:t>likelihood</a:t>
            </a:r>
            <a:r>
              <a:rPr lang="fr-CH" b="1" dirty="0"/>
              <a:t> and magnitude for </a:t>
            </a:r>
            <a:r>
              <a:rPr lang="fr-CH" b="1" dirty="0" err="1"/>
              <a:t>each</a:t>
            </a:r>
            <a:r>
              <a:rPr lang="fr-CH" b="1" dirty="0"/>
              <a:t> component?</a:t>
            </a:r>
            <a:r>
              <a:rPr lang="en-US" dirty="0"/>
              <a:t>​</a:t>
            </a:r>
          </a:p>
          <a:p>
            <a:pPr fontAlgn="base"/>
            <a:r>
              <a:rPr lang="fr-CH" b="1" dirty="0"/>
              <a:t>How to </a:t>
            </a:r>
            <a:r>
              <a:rPr lang="fr-CH" b="1" dirty="0" err="1"/>
              <a:t>summarise</a:t>
            </a:r>
            <a:r>
              <a:rPr lang="fr-CH" b="1" dirty="0"/>
              <a:t> the </a:t>
            </a:r>
            <a:r>
              <a:rPr lang="fr-CH" b="1" dirty="0" err="1"/>
              <a:t>risk</a:t>
            </a:r>
            <a:r>
              <a:rPr lang="fr-CH" b="1" dirty="0"/>
              <a:t> </a:t>
            </a:r>
            <a:r>
              <a:rPr lang="fr-CH" b="1" dirty="0" err="1"/>
              <a:t>based</a:t>
            </a:r>
            <a:r>
              <a:rPr lang="fr-CH" b="1" dirty="0"/>
              <a:t> on the four components?</a:t>
            </a:r>
            <a:r>
              <a:rPr lang="en-GB" dirty="0"/>
              <a:t>​</a:t>
            </a:r>
          </a:p>
          <a:p>
            <a:pPr fontAlgn="base"/>
            <a:r>
              <a:rPr lang="en-GB" dirty="0"/>
              <a:t>​</a:t>
            </a:r>
          </a:p>
          <a:p>
            <a:pPr fontAlgn="base"/>
            <a:r>
              <a:rPr lang="en-GB" dirty="0">
                <a:solidFill>
                  <a:srgbClr val="CD4400"/>
                </a:solidFill>
              </a:rPr>
              <a:t>Important because the risk will determine whether the pest (or the commodity) requires phytosanitary measures and the strength of those measures</a:t>
            </a:r>
            <a:r>
              <a:rPr lang="en-US" dirty="0">
                <a:solidFill>
                  <a:srgbClr val="CD4400"/>
                </a:solidFill>
              </a:rPr>
              <a:t>​</a:t>
            </a:r>
          </a:p>
          <a:p>
            <a:pPr>
              <a:spcBef>
                <a:spcPts val="400"/>
              </a:spcBef>
              <a:spcAft>
                <a:spcPts val="1200"/>
              </a:spcAft>
            </a:pPr>
            <a:endParaRPr lang="en-GB" sz="2000" dirty="0"/>
          </a:p>
        </p:txBody>
      </p:sp>
    </p:spTree>
    <p:extLst>
      <p:ext uri="{BB962C8B-B14F-4D97-AF65-F5344CB8AC3E}">
        <p14:creationId xmlns:p14="http://schemas.microsoft.com/office/powerpoint/2010/main" val="740889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bug on a leaf&#10;&#10;Description automatically generated with medium confidence">
            <a:extLst>
              <a:ext uri="{FF2B5EF4-FFF2-40B4-BE49-F238E27FC236}">
                <a16:creationId xmlns:a16="http://schemas.microsoft.com/office/drawing/2014/main" id="{B3C316DD-1978-C24C-8903-2F045817257E}"/>
              </a:ext>
            </a:extLst>
          </p:cNvPr>
          <p:cNvPicPr>
            <a:picLocks noGrp="1" noChangeAspect="1"/>
          </p:cNvPicPr>
          <p:nvPr>
            <p:ph type="pic" sz="quarter" idx="4294967295"/>
          </p:nvPr>
        </p:nvPicPr>
        <p:blipFill rotWithShape="1">
          <a:blip r:embed="rId3" cstate="screen">
            <a:extLst>
              <a:ext uri="{28A0092B-C50C-407E-A947-70E740481C1C}">
                <a14:useLocalDpi xmlns:a14="http://schemas.microsoft.com/office/drawing/2010/main"/>
              </a:ext>
            </a:extLst>
          </a:blip>
          <a:srcRect/>
          <a:stretch/>
        </p:blipFill>
        <p:spPr>
          <a:xfrm>
            <a:off x="497989" y="297517"/>
            <a:ext cx="495285" cy="305410"/>
          </a:xfrm>
        </p:spPr>
      </p:pic>
      <p:grpSp>
        <p:nvGrpSpPr>
          <p:cNvPr id="11" name="Group 10">
            <a:extLst>
              <a:ext uri="{FF2B5EF4-FFF2-40B4-BE49-F238E27FC236}">
                <a16:creationId xmlns:a16="http://schemas.microsoft.com/office/drawing/2014/main" id="{08449163-070A-F841-9C91-21B7908A922C}"/>
              </a:ext>
            </a:extLst>
          </p:cNvPr>
          <p:cNvGrpSpPr/>
          <p:nvPr/>
        </p:nvGrpSpPr>
        <p:grpSpPr>
          <a:xfrm>
            <a:off x="322888" y="68388"/>
            <a:ext cx="845489" cy="845489"/>
            <a:chOff x="9421168" y="3556381"/>
            <a:chExt cx="2834640" cy="2834640"/>
          </a:xfrm>
        </p:grpSpPr>
        <p:pic>
          <p:nvPicPr>
            <p:cNvPr id="10" name="Graphic 9" descr="Laptop with solid fill">
              <a:extLst>
                <a:ext uri="{FF2B5EF4-FFF2-40B4-BE49-F238E27FC236}">
                  <a16:creationId xmlns:a16="http://schemas.microsoft.com/office/drawing/2014/main" id="{7BB6F0EA-948E-E544-B846-83DD3334656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21168" y="3556381"/>
              <a:ext cx="2834640" cy="2834640"/>
            </a:xfrm>
            <a:prstGeom prst="rect">
              <a:avLst/>
            </a:prstGeom>
          </p:spPr>
        </p:pic>
        <p:pic>
          <p:nvPicPr>
            <p:cNvPr id="8" name="Graphic 7" descr="Tools with solid fill">
              <a:extLst>
                <a:ext uri="{FF2B5EF4-FFF2-40B4-BE49-F238E27FC236}">
                  <a16:creationId xmlns:a16="http://schemas.microsoft.com/office/drawing/2014/main" id="{786F67F1-785B-E74D-9E0C-0F3E3AF4B428}"/>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438990" y="4379341"/>
              <a:ext cx="914400" cy="914400"/>
            </a:xfrm>
            <a:prstGeom prst="rect">
              <a:avLst/>
            </a:prstGeom>
          </p:spPr>
        </p:pic>
      </p:grpSp>
      <p:sp>
        <p:nvSpPr>
          <p:cNvPr id="2" name="Title 1">
            <a:extLst>
              <a:ext uri="{FF2B5EF4-FFF2-40B4-BE49-F238E27FC236}">
                <a16:creationId xmlns:a16="http://schemas.microsoft.com/office/drawing/2014/main" id="{5E260181-7338-434F-9DD7-BA6820AF8ABE}"/>
              </a:ext>
            </a:extLst>
          </p:cNvPr>
          <p:cNvSpPr>
            <a:spLocks noGrp="1"/>
          </p:cNvSpPr>
          <p:nvPr>
            <p:ph type="title" idx="4294967295"/>
          </p:nvPr>
        </p:nvSpPr>
        <p:spPr>
          <a:xfrm>
            <a:off x="1387642" y="266151"/>
            <a:ext cx="7591466" cy="368142"/>
          </a:xfrm>
        </p:spPr>
        <p:txBody>
          <a:bodyPr>
            <a:noAutofit/>
          </a:bodyPr>
          <a:lstStyle/>
          <a:p>
            <a:r>
              <a:rPr lang="en-GB" sz="3200" dirty="0"/>
              <a:t>Assessing risk</a:t>
            </a:r>
            <a:endParaRPr lang="en-US" sz="3200" dirty="0"/>
          </a:p>
        </p:txBody>
      </p:sp>
      <p:cxnSp>
        <p:nvCxnSpPr>
          <p:cNvPr id="13" name="Straight Connector 12">
            <a:extLst>
              <a:ext uri="{FF2B5EF4-FFF2-40B4-BE49-F238E27FC236}">
                <a16:creationId xmlns:a16="http://schemas.microsoft.com/office/drawing/2014/main" id="{5E4DC000-6495-B44C-B2C5-44E5BF52E8E5}"/>
              </a:ext>
            </a:extLst>
          </p:cNvPr>
          <p:cNvCxnSpPr>
            <a:cxnSpLocks/>
          </p:cNvCxnSpPr>
          <p:nvPr/>
        </p:nvCxnSpPr>
        <p:spPr>
          <a:xfrm>
            <a:off x="0" y="913877"/>
            <a:ext cx="1219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4CAC0362-3674-8645-B039-7A36B4389B89}"/>
              </a:ext>
            </a:extLst>
          </p:cNvPr>
          <p:cNvSpPr/>
          <p:nvPr/>
        </p:nvSpPr>
        <p:spPr>
          <a:xfrm>
            <a:off x="473315" y="986582"/>
            <a:ext cx="1390124" cy="369332"/>
          </a:xfrm>
          <a:prstGeom prst="rect">
            <a:avLst/>
          </a:prstGeom>
        </p:spPr>
        <p:txBody>
          <a:bodyPr wrap="none">
            <a:spAutoFit/>
          </a:bodyPr>
          <a:lstStyle/>
          <a:p>
            <a:r>
              <a:rPr lang="en-GB" dirty="0">
                <a:solidFill>
                  <a:schemeClr val="bg1"/>
                </a:solidFill>
              </a:rPr>
              <a:t>Introduction</a:t>
            </a:r>
          </a:p>
        </p:txBody>
      </p:sp>
      <p:sp>
        <p:nvSpPr>
          <p:cNvPr id="21" name="Rectangle 20">
            <a:extLst>
              <a:ext uri="{FF2B5EF4-FFF2-40B4-BE49-F238E27FC236}">
                <a16:creationId xmlns:a16="http://schemas.microsoft.com/office/drawing/2014/main" id="{A6B71F0F-E030-5E42-8FB5-14D46607A6AA}"/>
              </a:ext>
            </a:extLst>
          </p:cNvPr>
          <p:cNvSpPr/>
          <p:nvPr/>
        </p:nvSpPr>
        <p:spPr>
          <a:xfrm>
            <a:off x="9967865" y="986582"/>
            <a:ext cx="2108269" cy="369332"/>
          </a:xfrm>
          <a:prstGeom prst="rect">
            <a:avLst/>
          </a:prstGeom>
        </p:spPr>
        <p:txBody>
          <a:bodyPr wrap="none">
            <a:spAutoFit/>
          </a:bodyPr>
          <a:lstStyle/>
          <a:p>
            <a:r>
              <a:rPr lang="en-GB" dirty="0">
                <a:solidFill>
                  <a:schemeClr val="bg1"/>
                </a:solidFill>
              </a:rPr>
              <a:t>Help and feedback</a:t>
            </a:r>
          </a:p>
        </p:txBody>
      </p:sp>
      <p:sp>
        <p:nvSpPr>
          <p:cNvPr id="22" name="Rectangle 21">
            <a:extLst>
              <a:ext uri="{FF2B5EF4-FFF2-40B4-BE49-F238E27FC236}">
                <a16:creationId xmlns:a16="http://schemas.microsoft.com/office/drawing/2014/main" id="{FCC70DB9-4CD4-D547-A74C-C3481AFB8C02}"/>
              </a:ext>
            </a:extLst>
          </p:cNvPr>
          <p:cNvSpPr/>
          <p:nvPr/>
        </p:nvSpPr>
        <p:spPr>
          <a:xfrm>
            <a:off x="7742109" y="986582"/>
            <a:ext cx="1633781" cy="369332"/>
          </a:xfrm>
          <a:prstGeom prst="rect">
            <a:avLst/>
          </a:prstGeom>
        </p:spPr>
        <p:txBody>
          <a:bodyPr wrap="none">
            <a:spAutoFit/>
          </a:bodyPr>
          <a:lstStyle/>
          <a:p>
            <a:r>
              <a:rPr lang="en-GB" dirty="0">
                <a:solidFill>
                  <a:schemeClr val="bg1"/>
                </a:solidFill>
              </a:rPr>
              <a:t>External Links</a:t>
            </a:r>
          </a:p>
        </p:txBody>
      </p:sp>
      <p:sp>
        <p:nvSpPr>
          <p:cNvPr id="24" name="Rectangle 23">
            <a:extLst>
              <a:ext uri="{FF2B5EF4-FFF2-40B4-BE49-F238E27FC236}">
                <a16:creationId xmlns:a16="http://schemas.microsoft.com/office/drawing/2014/main" id="{5613EA35-7A63-5A44-A34A-B5E9B5F4C200}"/>
              </a:ext>
            </a:extLst>
          </p:cNvPr>
          <p:cNvSpPr/>
          <p:nvPr/>
        </p:nvSpPr>
        <p:spPr>
          <a:xfrm>
            <a:off x="2646240" y="986582"/>
            <a:ext cx="1963038" cy="369332"/>
          </a:xfrm>
          <a:prstGeom prst="rect">
            <a:avLst/>
          </a:prstGeom>
        </p:spPr>
        <p:txBody>
          <a:bodyPr wrap="none">
            <a:spAutoFit/>
          </a:bodyPr>
          <a:lstStyle/>
          <a:p>
            <a:r>
              <a:rPr lang="en-GB" dirty="0">
                <a:solidFill>
                  <a:schemeClr val="bg1"/>
                </a:solidFill>
              </a:rPr>
              <a:t>Working in teams</a:t>
            </a:r>
          </a:p>
        </p:txBody>
      </p:sp>
      <p:sp>
        <p:nvSpPr>
          <p:cNvPr id="25" name="Content Placeholder 2">
            <a:extLst>
              <a:ext uri="{FF2B5EF4-FFF2-40B4-BE49-F238E27FC236}">
                <a16:creationId xmlns:a16="http://schemas.microsoft.com/office/drawing/2014/main" id="{B2988B33-C2E8-344D-B354-4C5D5EB4CE10}"/>
              </a:ext>
            </a:extLst>
          </p:cNvPr>
          <p:cNvSpPr txBox="1">
            <a:spLocks/>
          </p:cNvSpPr>
          <p:nvPr/>
        </p:nvSpPr>
        <p:spPr>
          <a:xfrm>
            <a:off x="1168377" y="1128578"/>
            <a:ext cx="8676663" cy="65366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Pest risk assessment summary</a:t>
            </a:r>
          </a:p>
        </p:txBody>
      </p:sp>
      <p:sp>
        <p:nvSpPr>
          <p:cNvPr id="17" name="Content Placeholder 2">
            <a:extLst>
              <a:ext uri="{FF2B5EF4-FFF2-40B4-BE49-F238E27FC236}">
                <a16:creationId xmlns:a16="http://schemas.microsoft.com/office/drawing/2014/main" id="{AB337C53-2E38-0944-9CA6-C4DA742D48E4}"/>
              </a:ext>
            </a:extLst>
          </p:cNvPr>
          <p:cNvSpPr txBox="1">
            <a:spLocks/>
          </p:cNvSpPr>
          <p:nvPr/>
        </p:nvSpPr>
        <p:spPr>
          <a:xfrm>
            <a:off x="1168377" y="1759367"/>
            <a:ext cx="10789767" cy="42918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GB" dirty="0"/>
              <a:t>All risk assessment methods will have to provide </a:t>
            </a:r>
            <a:r>
              <a:rPr lang="fr-CH" dirty="0"/>
              <a:t>«</a:t>
            </a:r>
            <a:r>
              <a:rPr lang="en-GB" dirty="0"/>
              <a:t>scores</a:t>
            </a:r>
            <a:r>
              <a:rPr lang="fr-CH" dirty="0"/>
              <a:t>»</a:t>
            </a:r>
            <a:r>
              <a:rPr lang="en-GB" dirty="0"/>
              <a:t> for the 4 components: entry, establishment, spread and impact</a:t>
            </a:r>
          </a:p>
          <a:p>
            <a:pPr fontAlgn="base"/>
            <a:endParaRPr lang="en-GB" b="1" dirty="0"/>
          </a:p>
          <a:p>
            <a:pPr fontAlgn="base"/>
            <a:r>
              <a:rPr lang="fr-CH" dirty="0"/>
              <a:t>In </a:t>
            </a:r>
            <a:r>
              <a:rPr lang="fr-CH" b="1" dirty="0"/>
              <a:t>quantitative and semi-quantitative </a:t>
            </a:r>
            <a:r>
              <a:rPr lang="fr-CH" b="1" dirty="0" err="1"/>
              <a:t>PRAs</a:t>
            </a:r>
            <a:r>
              <a:rPr lang="fr-CH" dirty="0"/>
              <a:t> </a:t>
            </a:r>
            <a:r>
              <a:rPr lang="fr-CH" dirty="0" err="1"/>
              <a:t>these</a:t>
            </a:r>
            <a:r>
              <a:rPr lang="fr-CH" dirty="0"/>
              <a:t> </a:t>
            </a:r>
            <a:r>
              <a:rPr lang="fr-CH" dirty="0" err="1"/>
              <a:t>will</a:t>
            </a:r>
            <a:r>
              <a:rPr lang="fr-CH" dirty="0"/>
              <a:t> </a:t>
            </a:r>
            <a:r>
              <a:rPr lang="fr-CH" dirty="0" err="1"/>
              <a:t>be</a:t>
            </a:r>
            <a:r>
              <a:rPr lang="fr-CH" dirty="0"/>
              <a:t> values</a:t>
            </a:r>
            <a:r>
              <a:rPr lang="en-US" dirty="0"/>
              <a:t>​</a:t>
            </a:r>
          </a:p>
          <a:p>
            <a:pPr fontAlgn="base"/>
            <a:r>
              <a:rPr lang="fr-CH" dirty="0"/>
              <a:t>​</a:t>
            </a:r>
          </a:p>
          <a:p>
            <a:pPr fontAlgn="base"/>
            <a:r>
              <a:rPr lang="fr-CH" dirty="0"/>
              <a:t>In </a:t>
            </a:r>
            <a:r>
              <a:rPr lang="fr-CH" b="1" dirty="0"/>
              <a:t>qualitative </a:t>
            </a:r>
            <a:r>
              <a:rPr lang="fr-CH" b="1" dirty="0" err="1"/>
              <a:t>PRAs</a:t>
            </a:r>
            <a:r>
              <a:rPr lang="fr-CH" b="1" dirty="0"/>
              <a:t> </a:t>
            </a:r>
            <a:r>
              <a:rPr lang="fr-CH" dirty="0" err="1"/>
              <a:t>there</a:t>
            </a:r>
            <a:r>
              <a:rPr lang="fr-CH" dirty="0"/>
              <a:t> </a:t>
            </a:r>
            <a:r>
              <a:rPr lang="fr-CH" dirty="0" err="1"/>
              <a:t>may</a:t>
            </a:r>
            <a:r>
              <a:rPr lang="fr-CH" dirty="0"/>
              <a:t> </a:t>
            </a:r>
            <a:r>
              <a:rPr lang="fr-CH" dirty="0" err="1"/>
              <a:t>be</a:t>
            </a:r>
            <a:r>
              <a:rPr lang="fr-CH" dirty="0"/>
              <a:t> 3-4-5 </a:t>
            </a:r>
            <a:r>
              <a:rPr lang="fr-CH" dirty="0" err="1"/>
              <a:t>levels</a:t>
            </a:r>
            <a:r>
              <a:rPr lang="en-US" dirty="0"/>
              <a:t>​, </a:t>
            </a:r>
            <a:r>
              <a:rPr lang="fr-CH" dirty="0"/>
              <a:t>e.g. the CABI PRA Tool uses 4 </a:t>
            </a:r>
            <a:r>
              <a:rPr lang="fr-CH" dirty="0" err="1"/>
              <a:t>risk</a:t>
            </a:r>
            <a:r>
              <a:rPr lang="fr-CH" dirty="0"/>
              <a:t> ratings: </a:t>
            </a:r>
            <a:r>
              <a:rPr lang="fr-CH" dirty="0" err="1"/>
              <a:t>negligible</a:t>
            </a:r>
            <a:r>
              <a:rPr lang="fr-CH" dirty="0"/>
              <a:t>, </a:t>
            </a:r>
            <a:r>
              <a:rPr lang="fr-CH" dirty="0" err="1"/>
              <a:t>low</a:t>
            </a:r>
            <a:r>
              <a:rPr lang="fr-CH" dirty="0"/>
              <a:t>, medium, high</a:t>
            </a:r>
            <a:r>
              <a:rPr lang="en-US" dirty="0"/>
              <a:t>​</a:t>
            </a:r>
          </a:p>
          <a:p>
            <a:pPr fontAlgn="base"/>
            <a:r>
              <a:rPr lang="fr-CH" dirty="0"/>
              <a:t>​</a:t>
            </a:r>
          </a:p>
          <a:p>
            <a:pPr>
              <a:spcBef>
                <a:spcPts val="400"/>
              </a:spcBef>
              <a:spcAft>
                <a:spcPts val="1200"/>
              </a:spcAft>
            </a:pPr>
            <a:endParaRPr lang="en-GB" sz="2000" dirty="0"/>
          </a:p>
        </p:txBody>
      </p:sp>
    </p:spTree>
    <p:extLst>
      <p:ext uri="{BB962C8B-B14F-4D97-AF65-F5344CB8AC3E}">
        <p14:creationId xmlns:p14="http://schemas.microsoft.com/office/powerpoint/2010/main" val="2573118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bug on a leaf&#10;&#10;Description automatically generated with medium confidence">
            <a:extLst>
              <a:ext uri="{FF2B5EF4-FFF2-40B4-BE49-F238E27FC236}">
                <a16:creationId xmlns:a16="http://schemas.microsoft.com/office/drawing/2014/main" id="{B3C316DD-1978-C24C-8903-2F045817257E}"/>
              </a:ext>
            </a:extLst>
          </p:cNvPr>
          <p:cNvPicPr>
            <a:picLocks noGrp="1" noChangeAspect="1"/>
          </p:cNvPicPr>
          <p:nvPr>
            <p:ph type="pic" sz="quarter" idx="4294967295"/>
          </p:nvPr>
        </p:nvPicPr>
        <p:blipFill rotWithShape="1">
          <a:blip r:embed="rId3" cstate="screen">
            <a:extLst>
              <a:ext uri="{28A0092B-C50C-407E-A947-70E740481C1C}">
                <a14:useLocalDpi xmlns:a14="http://schemas.microsoft.com/office/drawing/2010/main"/>
              </a:ext>
            </a:extLst>
          </a:blip>
          <a:srcRect/>
          <a:stretch/>
        </p:blipFill>
        <p:spPr>
          <a:xfrm>
            <a:off x="497989" y="297517"/>
            <a:ext cx="495285" cy="305410"/>
          </a:xfrm>
        </p:spPr>
      </p:pic>
      <p:grpSp>
        <p:nvGrpSpPr>
          <p:cNvPr id="11" name="Group 10">
            <a:extLst>
              <a:ext uri="{FF2B5EF4-FFF2-40B4-BE49-F238E27FC236}">
                <a16:creationId xmlns:a16="http://schemas.microsoft.com/office/drawing/2014/main" id="{08449163-070A-F841-9C91-21B7908A922C}"/>
              </a:ext>
            </a:extLst>
          </p:cNvPr>
          <p:cNvGrpSpPr/>
          <p:nvPr/>
        </p:nvGrpSpPr>
        <p:grpSpPr>
          <a:xfrm>
            <a:off x="322888" y="68388"/>
            <a:ext cx="845489" cy="845489"/>
            <a:chOff x="9421168" y="3556381"/>
            <a:chExt cx="2834640" cy="2834640"/>
          </a:xfrm>
        </p:grpSpPr>
        <p:pic>
          <p:nvPicPr>
            <p:cNvPr id="10" name="Graphic 9" descr="Laptop with solid fill">
              <a:extLst>
                <a:ext uri="{FF2B5EF4-FFF2-40B4-BE49-F238E27FC236}">
                  <a16:creationId xmlns:a16="http://schemas.microsoft.com/office/drawing/2014/main" id="{7BB6F0EA-948E-E544-B846-83DD3334656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21168" y="3556381"/>
              <a:ext cx="2834640" cy="2834640"/>
            </a:xfrm>
            <a:prstGeom prst="rect">
              <a:avLst/>
            </a:prstGeom>
          </p:spPr>
        </p:pic>
        <p:pic>
          <p:nvPicPr>
            <p:cNvPr id="8" name="Graphic 7" descr="Tools with solid fill">
              <a:extLst>
                <a:ext uri="{FF2B5EF4-FFF2-40B4-BE49-F238E27FC236}">
                  <a16:creationId xmlns:a16="http://schemas.microsoft.com/office/drawing/2014/main" id="{786F67F1-785B-E74D-9E0C-0F3E3AF4B428}"/>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438990" y="4379341"/>
              <a:ext cx="914400" cy="914400"/>
            </a:xfrm>
            <a:prstGeom prst="rect">
              <a:avLst/>
            </a:prstGeom>
          </p:spPr>
        </p:pic>
      </p:grpSp>
      <p:sp>
        <p:nvSpPr>
          <p:cNvPr id="2" name="Title 1">
            <a:extLst>
              <a:ext uri="{FF2B5EF4-FFF2-40B4-BE49-F238E27FC236}">
                <a16:creationId xmlns:a16="http://schemas.microsoft.com/office/drawing/2014/main" id="{5E260181-7338-434F-9DD7-BA6820AF8ABE}"/>
              </a:ext>
            </a:extLst>
          </p:cNvPr>
          <p:cNvSpPr>
            <a:spLocks noGrp="1"/>
          </p:cNvSpPr>
          <p:nvPr>
            <p:ph type="title" idx="4294967295"/>
          </p:nvPr>
        </p:nvSpPr>
        <p:spPr>
          <a:xfrm>
            <a:off x="1387642" y="266151"/>
            <a:ext cx="7591466" cy="368142"/>
          </a:xfrm>
        </p:spPr>
        <p:txBody>
          <a:bodyPr>
            <a:noAutofit/>
          </a:bodyPr>
          <a:lstStyle/>
          <a:p>
            <a:r>
              <a:rPr lang="en-GB" sz="3200" dirty="0"/>
              <a:t>Assessing risk</a:t>
            </a:r>
            <a:endParaRPr lang="en-US" sz="3200" dirty="0"/>
          </a:p>
        </p:txBody>
      </p:sp>
      <p:cxnSp>
        <p:nvCxnSpPr>
          <p:cNvPr id="13" name="Straight Connector 12">
            <a:extLst>
              <a:ext uri="{FF2B5EF4-FFF2-40B4-BE49-F238E27FC236}">
                <a16:creationId xmlns:a16="http://schemas.microsoft.com/office/drawing/2014/main" id="{5E4DC000-6495-B44C-B2C5-44E5BF52E8E5}"/>
              </a:ext>
            </a:extLst>
          </p:cNvPr>
          <p:cNvCxnSpPr>
            <a:cxnSpLocks/>
          </p:cNvCxnSpPr>
          <p:nvPr/>
        </p:nvCxnSpPr>
        <p:spPr>
          <a:xfrm>
            <a:off x="0" y="913877"/>
            <a:ext cx="1219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4CAC0362-3674-8645-B039-7A36B4389B89}"/>
              </a:ext>
            </a:extLst>
          </p:cNvPr>
          <p:cNvSpPr/>
          <p:nvPr/>
        </p:nvSpPr>
        <p:spPr>
          <a:xfrm>
            <a:off x="473315" y="986582"/>
            <a:ext cx="1390124" cy="369332"/>
          </a:xfrm>
          <a:prstGeom prst="rect">
            <a:avLst/>
          </a:prstGeom>
        </p:spPr>
        <p:txBody>
          <a:bodyPr wrap="none">
            <a:spAutoFit/>
          </a:bodyPr>
          <a:lstStyle/>
          <a:p>
            <a:r>
              <a:rPr lang="en-GB" dirty="0">
                <a:solidFill>
                  <a:schemeClr val="bg1"/>
                </a:solidFill>
              </a:rPr>
              <a:t>Introduction</a:t>
            </a:r>
          </a:p>
        </p:txBody>
      </p:sp>
      <p:sp>
        <p:nvSpPr>
          <p:cNvPr id="21" name="Rectangle 20">
            <a:extLst>
              <a:ext uri="{FF2B5EF4-FFF2-40B4-BE49-F238E27FC236}">
                <a16:creationId xmlns:a16="http://schemas.microsoft.com/office/drawing/2014/main" id="{A6B71F0F-E030-5E42-8FB5-14D46607A6AA}"/>
              </a:ext>
            </a:extLst>
          </p:cNvPr>
          <p:cNvSpPr/>
          <p:nvPr/>
        </p:nvSpPr>
        <p:spPr>
          <a:xfrm>
            <a:off x="9967865" y="986582"/>
            <a:ext cx="2108269" cy="369332"/>
          </a:xfrm>
          <a:prstGeom prst="rect">
            <a:avLst/>
          </a:prstGeom>
        </p:spPr>
        <p:txBody>
          <a:bodyPr wrap="none">
            <a:spAutoFit/>
          </a:bodyPr>
          <a:lstStyle/>
          <a:p>
            <a:r>
              <a:rPr lang="en-GB" dirty="0">
                <a:solidFill>
                  <a:schemeClr val="bg1"/>
                </a:solidFill>
              </a:rPr>
              <a:t>Help and feedback</a:t>
            </a:r>
          </a:p>
        </p:txBody>
      </p:sp>
      <p:sp>
        <p:nvSpPr>
          <p:cNvPr id="22" name="Rectangle 21">
            <a:extLst>
              <a:ext uri="{FF2B5EF4-FFF2-40B4-BE49-F238E27FC236}">
                <a16:creationId xmlns:a16="http://schemas.microsoft.com/office/drawing/2014/main" id="{FCC70DB9-4CD4-D547-A74C-C3481AFB8C02}"/>
              </a:ext>
            </a:extLst>
          </p:cNvPr>
          <p:cNvSpPr/>
          <p:nvPr/>
        </p:nvSpPr>
        <p:spPr>
          <a:xfrm>
            <a:off x="7742109" y="986582"/>
            <a:ext cx="1633781" cy="369332"/>
          </a:xfrm>
          <a:prstGeom prst="rect">
            <a:avLst/>
          </a:prstGeom>
        </p:spPr>
        <p:txBody>
          <a:bodyPr wrap="none">
            <a:spAutoFit/>
          </a:bodyPr>
          <a:lstStyle/>
          <a:p>
            <a:r>
              <a:rPr lang="en-GB" dirty="0">
                <a:solidFill>
                  <a:schemeClr val="bg1"/>
                </a:solidFill>
              </a:rPr>
              <a:t>External Links</a:t>
            </a:r>
          </a:p>
        </p:txBody>
      </p:sp>
      <p:sp>
        <p:nvSpPr>
          <p:cNvPr id="23" name="Rectangle 22">
            <a:extLst>
              <a:ext uri="{FF2B5EF4-FFF2-40B4-BE49-F238E27FC236}">
                <a16:creationId xmlns:a16="http://schemas.microsoft.com/office/drawing/2014/main" id="{FA66A5E8-0CA3-EE45-A10A-4E37C24403C3}"/>
              </a:ext>
            </a:extLst>
          </p:cNvPr>
          <p:cNvSpPr/>
          <p:nvPr/>
        </p:nvSpPr>
        <p:spPr>
          <a:xfrm>
            <a:off x="5242721" y="986582"/>
            <a:ext cx="1706557" cy="369332"/>
          </a:xfrm>
          <a:prstGeom prst="rect">
            <a:avLst/>
          </a:prstGeom>
        </p:spPr>
        <p:txBody>
          <a:bodyPr wrap="none">
            <a:spAutoFit/>
          </a:bodyPr>
          <a:lstStyle/>
          <a:p>
            <a:r>
              <a:rPr lang="en-GB" dirty="0">
                <a:solidFill>
                  <a:schemeClr val="bg1"/>
                </a:solidFill>
              </a:rPr>
              <a:t>Offline working</a:t>
            </a:r>
          </a:p>
        </p:txBody>
      </p:sp>
      <p:sp>
        <p:nvSpPr>
          <p:cNvPr id="24" name="Rectangle 23">
            <a:extLst>
              <a:ext uri="{FF2B5EF4-FFF2-40B4-BE49-F238E27FC236}">
                <a16:creationId xmlns:a16="http://schemas.microsoft.com/office/drawing/2014/main" id="{5613EA35-7A63-5A44-A34A-B5E9B5F4C200}"/>
              </a:ext>
            </a:extLst>
          </p:cNvPr>
          <p:cNvSpPr/>
          <p:nvPr/>
        </p:nvSpPr>
        <p:spPr>
          <a:xfrm>
            <a:off x="2646240" y="986582"/>
            <a:ext cx="1963038" cy="369332"/>
          </a:xfrm>
          <a:prstGeom prst="rect">
            <a:avLst/>
          </a:prstGeom>
        </p:spPr>
        <p:txBody>
          <a:bodyPr wrap="none">
            <a:spAutoFit/>
          </a:bodyPr>
          <a:lstStyle/>
          <a:p>
            <a:r>
              <a:rPr lang="en-GB" dirty="0">
                <a:solidFill>
                  <a:schemeClr val="bg1"/>
                </a:solidFill>
              </a:rPr>
              <a:t>Working in teams</a:t>
            </a:r>
          </a:p>
        </p:txBody>
      </p:sp>
      <p:sp>
        <p:nvSpPr>
          <p:cNvPr id="25" name="Content Placeholder 2">
            <a:extLst>
              <a:ext uri="{FF2B5EF4-FFF2-40B4-BE49-F238E27FC236}">
                <a16:creationId xmlns:a16="http://schemas.microsoft.com/office/drawing/2014/main" id="{B2988B33-C2E8-344D-B354-4C5D5EB4CE10}"/>
              </a:ext>
            </a:extLst>
          </p:cNvPr>
          <p:cNvSpPr txBox="1">
            <a:spLocks/>
          </p:cNvSpPr>
          <p:nvPr/>
        </p:nvSpPr>
        <p:spPr>
          <a:xfrm>
            <a:off x="1387642" y="1128578"/>
            <a:ext cx="8457398" cy="65366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Quantitative vs Qualitative PRA</a:t>
            </a:r>
          </a:p>
        </p:txBody>
      </p:sp>
      <p:graphicFrame>
        <p:nvGraphicFramePr>
          <p:cNvPr id="19" name="Table 18">
            <a:extLst>
              <a:ext uri="{FF2B5EF4-FFF2-40B4-BE49-F238E27FC236}">
                <a16:creationId xmlns:a16="http://schemas.microsoft.com/office/drawing/2014/main" id="{49D84861-A723-F042-AC7E-2ECBAE304B02}"/>
              </a:ext>
            </a:extLst>
          </p:cNvPr>
          <p:cNvGraphicFramePr>
            <a:graphicFrameLocks noGrp="1"/>
          </p:cNvGraphicFramePr>
          <p:nvPr>
            <p:extLst>
              <p:ext uri="{D42A27DB-BD31-4B8C-83A1-F6EECF244321}">
                <p14:modId xmlns:p14="http://schemas.microsoft.com/office/powerpoint/2010/main" val="2257337990"/>
              </p:ext>
            </p:extLst>
          </p:nvPr>
        </p:nvGraphicFramePr>
        <p:xfrm>
          <a:off x="1452282" y="1716046"/>
          <a:ext cx="10415668" cy="4335128"/>
        </p:xfrm>
        <a:graphic>
          <a:graphicData uri="http://schemas.openxmlformats.org/drawingml/2006/table">
            <a:tbl>
              <a:tblPr firstRow="1" bandRow="1">
                <a:tableStyleId>{5C22544A-7EE6-4342-B048-85BDC9FD1C3A}</a:tableStyleId>
              </a:tblPr>
              <a:tblGrid>
                <a:gridCol w="5207834">
                  <a:extLst>
                    <a:ext uri="{9D8B030D-6E8A-4147-A177-3AD203B41FA5}">
                      <a16:colId xmlns:a16="http://schemas.microsoft.com/office/drawing/2014/main" val="713455250"/>
                    </a:ext>
                  </a:extLst>
                </a:gridCol>
                <a:gridCol w="5207834">
                  <a:extLst>
                    <a:ext uri="{9D8B030D-6E8A-4147-A177-3AD203B41FA5}">
                      <a16:colId xmlns:a16="http://schemas.microsoft.com/office/drawing/2014/main" val="1017729946"/>
                    </a:ext>
                  </a:extLst>
                </a:gridCol>
              </a:tblGrid>
              <a:tr h="426981">
                <a:tc>
                  <a:txBody>
                    <a:bodyPr/>
                    <a:lstStyle/>
                    <a:p>
                      <a:pPr algn="ctr"/>
                      <a:r>
                        <a:rPr lang="en-GB" dirty="0">
                          <a:solidFill>
                            <a:schemeClr val="bg1"/>
                          </a:solidFill>
                        </a:rPr>
                        <a:t>QUANTITATIVE </a:t>
                      </a:r>
                    </a:p>
                  </a:txBody>
                  <a:tcPr>
                    <a:solidFill>
                      <a:srgbClr val="368729"/>
                    </a:solidFill>
                  </a:tcPr>
                </a:tc>
                <a:tc>
                  <a:txBody>
                    <a:bodyPr/>
                    <a:lstStyle/>
                    <a:p>
                      <a:pPr algn="ctr"/>
                      <a:r>
                        <a:rPr lang="en-GB" dirty="0">
                          <a:solidFill>
                            <a:schemeClr val="bg1"/>
                          </a:solidFill>
                        </a:rPr>
                        <a:t>QUALITATIVE</a:t>
                      </a:r>
                    </a:p>
                  </a:txBody>
                  <a:tcPr>
                    <a:solidFill>
                      <a:srgbClr val="368729"/>
                    </a:solidFill>
                  </a:tcPr>
                </a:tc>
                <a:extLst>
                  <a:ext uri="{0D108BD9-81ED-4DB2-BD59-A6C34878D82A}">
                    <a16:rowId xmlns:a16="http://schemas.microsoft.com/office/drawing/2014/main" val="326289392"/>
                  </a:ext>
                </a:extLst>
              </a:tr>
              <a:tr h="821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Probability expressed as value between </a:t>
                      </a:r>
                      <a:br>
                        <a:rPr lang="en-GB" dirty="0"/>
                      </a:br>
                      <a:r>
                        <a:rPr lang="en-GB" dirty="0"/>
                        <a:t>0 (never) and 1 (always)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Probability expressed as </a:t>
                      </a:r>
                      <a:br>
                        <a:rPr lang="en-GB" dirty="0"/>
                      </a:br>
                      <a:r>
                        <a:rPr lang="en-GB" dirty="0"/>
                        <a:t>High, Medium, Low, Negligible</a:t>
                      </a:r>
                    </a:p>
                  </a:txBody>
                  <a:tcPr/>
                </a:tc>
                <a:extLst>
                  <a:ext uri="{0D108BD9-81ED-4DB2-BD59-A6C34878D82A}">
                    <a16:rowId xmlns:a16="http://schemas.microsoft.com/office/drawing/2014/main" val="2570061569"/>
                  </a:ext>
                </a:extLst>
              </a:tr>
              <a:tr h="696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Consequences expressed in currency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Consequences may not have values</a:t>
                      </a:r>
                    </a:p>
                  </a:txBody>
                  <a:tcPr/>
                </a:tc>
                <a:extLst>
                  <a:ext uri="{0D108BD9-81ED-4DB2-BD59-A6C34878D82A}">
                    <a16:rowId xmlns:a16="http://schemas.microsoft.com/office/drawing/2014/main" val="2836363321"/>
                  </a:ext>
                </a:extLst>
              </a:tr>
              <a:tr h="696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Sampling/observational data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Qualitative or semi-quantitative data</a:t>
                      </a:r>
                    </a:p>
                  </a:txBody>
                  <a:tcPr/>
                </a:tc>
                <a:extLst>
                  <a:ext uri="{0D108BD9-81ED-4DB2-BD59-A6C34878D82A}">
                    <a16:rowId xmlns:a16="http://schemas.microsoft.com/office/drawing/2014/main" val="348138958"/>
                  </a:ext>
                </a:extLst>
              </a:tr>
              <a:tr h="696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Models and statistics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Expert judgement and documentation</a:t>
                      </a:r>
                    </a:p>
                  </a:txBody>
                  <a:tcPr/>
                </a:tc>
                <a:extLst>
                  <a:ext uri="{0D108BD9-81ED-4DB2-BD59-A6C34878D82A}">
                    <a16:rowId xmlns:a16="http://schemas.microsoft.com/office/drawing/2014/main" val="1313338869"/>
                  </a:ext>
                </a:extLst>
              </a:tr>
              <a:tr h="9956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Can be applied to parts of a PRA </a:t>
                      </a:r>
                      <a:br>
                        <a:rPr lang="en-GB" dirty="0"/>
                      </a:br>
                      <a:r>
                        <a:rPr lang="en-GB" dirty="0"/>
                        <a:t>(‘semi-quantitative’)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Risk scores can be given a numerical value </a:t>
                      </a:r>
                      <a:br>
                        <a:rPr lang="en-GB" dirty="0"/>
                      </a:br>
                      <a:r>
                        <a:rPr lang="en-GB" dirty="0"/>
                        <a:t>for calculating relative risk</a:t>
                      </a:r>
                    </a:p>
                  </a:txBody>
                  <a:tcPr/>
                </a:tc>
                <a:extLst>
                  <a:ext uri="{0D108BD9-81ED-4DB2-BD59-A6C34878D82A}">
                    <a16:rowId xmlns:a16="http://schemas.microsoft.com/office/drawing/2014/main" val="3133694988"/>
                  </a:ext>
                </a:extLst>
              </a:tr>
            </a:tbl>
          </a:graphicData>
        </a:graphic>
      </p:graphicFrame>
    </p:spTree>
    <p:extLst>
      <p:ext uri="{BB962C8B-B14F-4D97-AF65-F5344CB8AC3E}">
        <p14:creationId xmlns:p14="http://schemas.microsoft.com/office/powerpoint/2010/main" val="1261640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bug on a leaf&#10;&#10;Description automatically generated with medium confidence">
            <a:extLst>
              <a:ext uri="{FF2B5EF4-FFF2-40B4-BE49-F238E27FC236}">
                <a16:creationId xmlns:a16="http://schemas.microsoft.com/office/drawing/2014/main" id="{B3C316DD-1978-C24C-8903-2F045817257E}"/>
              </a:ext>
            </a:extLst>
          </p:cNvPr>
          <p:cNvPicPr>
            <a:picLocks noGrp="1" noChangeAspect="1"/>
          </p:cNvPicPr>
          <p:nvPr>
            <p:ph type="pic" sz="quarter" idx="4294967295"/>
          </p:nvPr>
        </p:nvPicPr>
        <p:blipFill rotWithShape="1">
          <a:blip r:embed="rId3" cstate="screen">
            <a:extLst>
              <a:ext uri="{28A0092B-C50C-407E-A947-70E740481C1C}">
                <a14:useLocalDpi xmlns:a14="http://schemas.microsoft.com/office/drawing/2010/main"/>
              </a:ext>
            </a:extLst>
          </a:blip>
          <a:srcRect/>
          <a:stretch/>
        </p:blipFill>
        <p:spPr>
          <a:xfrm>
            <a:off x="497989" y="297517"/>
            <a:ext cx="495285" cy="305410"/>
          </a:xfrm>
        </p:spPr>
      </p:pic>
      <p:grpSp>
        <p:nvGrpSpPr>
          <p:cNvPr id="11" name="Group 10">
            <a:extLst>
              <a:ext uri="{FF2B5EF4-FFF2-40B4-BE49-F238E27FC236}">
                <a16:creationId xmlns:a16="http://schemas.microsoft.com/office/drawing/2014/main" id="{08449163-070A-F841-9C91-21B7908A922C}"/>
              </a:ext>
            </a:extLst>
          </p:cNvPr>
          <p:cNvGrpSpPr/>
          <p:nvPr/>
        </p:nvGrpSpPr>
        <p:grpSpPr>
          <a:xfrm>
            <a:off x="322888" y="68388"/>
            <a:ext cx="845489" cy="845489"/>
            <a:chOff x="9421168" y="3556381"/>
            <a:chExt cx="2834640" cy="2834640"/>
          </a:xfrm>
        </p:grpSpPr>
        <p:pic>
          <p:nvPicPr>
            <p:cNvPr id="10" name="Graphic 9" descr="Laptop with solid fill">
              <a:extLst>
                <a:ext uri="{FF2B5EF4-FFF2-40B4-BE49-F238E27FC236}">
                  <a16:creationId xmlns:a16="http://schemas.microsoft.com/office/drawing/2014/main" id="{7BB6F0EA-948E-E544-B846-83DD3334656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21168" y="3556381"/>
              <a:ext cx="2834640" cy="2834640"/>
            </a:xfrm>
            <a:prstGeom prst="rect">
              <a:avLst/>
            </a:prstGeom>
          </p:spPr>
        </p:pic>
        <p:pic>
          <p:nvPicPr>
            <p:cNvPr id="8" name="Graphic 7" descr="Tools with solid fill">
              <a:extLst>
                <a:ext uri="{FF2B5EF4-FFF2-40B4-BE49-F238E27FC236}">
                  <a16:creationId xmlns:a16="http://schemas.microsoft.com/office/drawing/2014/main" id="{786F67F1-785B-E74D-9E0C-0F3E3AF4B428}"/>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438990" y="4379341"/>
              <a:ext cx="914400" cy="914400"/>
            </a:xfrm>
            <a:prstGeom prst="rect">
              <a:avLst/>
            </a:prstGeom>
          </p:spPr>
        </p:pic>
      </p:grpSp>
      <p:sp>
        <p:nvSpPr>
          <p:cNvPr id="2" name="Title 1">
            <a:extLst>
              <a:ext uri="{FF2B5EF4-FFF2-40B4-BE49-F238E27FC236}">
                <a16:creationId xmlns:a16="http://schemas.microsoft.com/office/drawing/2014/main" id="{5E260181-7338-434F-9DD7-BA6820AF8ABE}"/>
              </a:ext>
            </a:extLst>
          </p:cNvPr>
          <p:cNvSpPr>
            <a:spLocks noGrp="1"/>
          </p:cNvSpPr>
          <p:nvPr>
            <p:ph type="title" idx="4294967295"/>
          </p:nvPr>
        </p:nvSpPr>
        <p:spPr>
          <a:xfrm>
            <a:off x="1387642" y="266151"/>
            <a:ext cx="7591466" cy="368142"/>
          </a:xfrm>
        </p:spPr>
        <p:txBody>
          <a:bodyPr>
            <a:noAutofit/>
          </a:bodyPr>
          <a:lstStyle/>
          <a:p>
            <a:r>
              <a:rPr lang="en-GB" sz="3200" dirty="0"/>
              <a:t>Assessing risk</a:t>
            </a:r>
            <a:endParaRPr lang="en-US" sz="3200" dirty="0"/>
          </a:p>
        </p:txBody>
      </p:sp>
      <p:cxnSp>
        <p:nvCxnSpPr>
          <p:cNvPr id="13" name="Straight Connector 12">
            <a:extLst>
              <a:ext uri="{FF2B5EF4-FFF2-40B4-BE49-F238E27FC236}">
                <a16:creationId xmlns:a16="http://schemas.microsoft.com/office/drawing/2014/main" id="{5E4DC000-6495-B44C-B2C5-44E5BF52E8E5}"/>
              </a:ext>
            </a:extLst>
          </p:cNvPr>
          <p:cNvCxnSpPr>
            <a:cxnSpLocks/>
          </p:cNvCxnSpPr>
          <p:nvPr/>
        </p:nvCxnSpPr>
        <p:spPr>
          <a:xfrm>
            <a:off x="0" y="913877"/>
            <a:ext cx="1219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4CAC0362-3674-8645-B039-7A36B4389B89}"/>
              </a:ext>
            </a:extLst>
          </p:cNvPr>
          <p:cNvSpPr/>
          <p:nvPr/>
        </p:nvSpPr>
        <p:spPr>
          <a:xfrm>
            <a:off x="473315" y="986582"/>
            <a:ext cx="1390124" cy="369332"/>
          </a:xfrm>
          <a:prstGeom prst="rect">
            <a:avLst/>
          </a:prstGeom>
        </p:spPr>
        <p:txBody>
          <a:bodyPr wrap="none">
            <a:spAutoFit/>
          </a:bodyPr>
          <a:lstStyle/>
          <a:p>
            <a:r>
              <a:rPr lang="en-GB" dirty="0">
                <a:solidFill>
                  <a:schemeClr val="bg1"/>
                </a:solidFill>
              </a:rPr>
              <a:t>Introduction</a:t>
            </a:r>
          </a:p>
        </p:txBody>
      </p:sp>
      <p:sp>
        <p:nvSpPr>
          <p:cNvPr id="21" name="Rectangle 20">
            <a:extLst>
              <a:ext uri="{FF2B5EF4-FFF2-40B4-BE49-F238E27FC236}">
                <a16:creationId xmlns:a16="http://schemas.microsoft.com/office/drawing/2014/main" id="{A6B71F0F-E030-5E42-8FB5-14D46607A6AA}"/>
              </a:ext>
            </a:extLst>
          </p:cNvPr>
          <p:cNvSpPr/>
          <p:nvPr/>
        </p:nvSpPr>
        <p:spPr>
          <a:xfrm>
            <a:off x="9967865" y="986582"/>
            <a:ext cx="2108269" cy="369332"/>
          </a:xfrm>
          <a:prstGeom prst="rect">
            <a:avLst/>
          </a:prstGeom>
        </p:spPr>
        <p:txBody>
          <a:bodyPr wrap="none">
            <a:spAutoFit/>
          </a:bodyPr>
          <a:lstStyle/>
          <a:p>
            <a:r>
              <a:rPr lang="en-GB" dirty="0">
                <a:solidFill>
                  <a:schemeClr val="bg1"/>
                </a:solidFill>
              </a:rPr>
              <a:t>Help and feedback</a:t>
            </a:r>
          </a:p>
        </p:txBody>
      </p:sp>
      <p:sp>
        <p:nvSpPr>
          <p:cNvPr id="22" name="Rectangle 21">
            <a:extLst>
              <a:ext uri="{FF2B5EF4-FFF2-40B4-BE49-F238E27FC236}">
                <a16:creationId xmlns:a16="http://schemas.microsoft.com/office/drawing/2014/main" id="{FCC70DB9-4CD4-D547-A74C-C3481AFB8C02}"/>
              </a:ext>
            </a:extLst>
          </p:cNvPr>
          <p:cNvSpPr/>
          <p:nvPr/>
        </p:nvSpPr>
        <p:spPr>
          <a:xfrm>
            <a:off x="7742109" y="986582"/>
            <a:ext cx="1633781" cy="369332"/>
          </a:xfrm>
          <a:prstGeom prst="rect">
            <a:avLst/>
          </a:prstGeom>
        </p:spPr>
        <p:txBody>
          <a:bodyPr wrap="none">
            <a:spAutoFit/>
          </a:bodyPr>
          <a:lstStyle/>
          <a:p>
            <a:r>
              <a:rPr lang="en-GB" dirty="0">
                <a:solidFill>
                  <a:schemeClr val="bg1"/>
                </a:solidFill>
              </a:rPr>
              <a:t>External Links</a:t>
            </a:r>
          </a:p>
        </p:txBody>
      </p:sp>
      <p:sp>
        <p:nvSpPr>
          <p:cNvPr id="24" name="Rectangle 23">
            <a:extLst>
              <a:ext uri="{FF2B5EF4-FFF2-40B4-BE49-F238E27FC236}">
                <a16:creationId xmlns:a16="http://schemas.microsoft.com/office/drawing/2014/main" id="{5613EA35-7A63-5A44-A34A-B5E9B5F4C200}"/>
              </a:ext>
            </a:extLst>
          </p:cNvPr>
          <p:cNvSpPr/>
          <p:nvPr/>
        </p:nvSpPr>
        <p:spPr>
          <a:xfrm>
            <a:off x="2646240" y="986582"/>
            <a:ext cx="1963038" cy="369332"/>
          </a:xfrm>
          <a:prstGeom prst="rect">
            <a:avLst/>
          </a:prstGeom>
        </p:spPr>
        <p:txBody>
          <a:bodyPr wrap="none">
            <a:spAutoFit/>
          </a:bodyPr>
          <a:lstStyle/>
          <a:p>
            <a:r>
              <a:rPr lang="en-GB" dirty="0">
                <a:solidFill>
                  <a:schemeClr val="bg1"/>
                </a:solidFill>
              </a:rPr>
              <a:t>Working in teams</a:t>
            </a:r>
          </a:p>
        </p:txBody>
      </p:sp>
      <p:sp>
        <p:nvSpPr>
          <p:cNvPr id="25" name="Content Placeholder 2">
            <a:extLst>
              <a:ext uri="{FF2B5EF4-FFF2-40B4-BE49-F238E27FC236}">
                <a16:creationId xmlns:a16="http://schemas.microsoft.com/office/drawing/2014/main" id="{B2988B33-C2E8-344D-B354-4C5D5EB4CE10}"/>
              </a:ext>
            </a:extLst>
          </p:cNvPr>
          <p:cNvSpPr txBox="1">
            <a:spLocks/>
          </p:cNvSpPr>
          <p:nvPr/>
        </p:nvSpPr>
        <p:spPr>
          <a:xfrm>
            <a:off x="1168377" y="1128578"/>
            <a:ext cx="8676663" cy="65366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Recommendations</a:t>
            </a:r>
          </a:p>
        </p:txBody>
      </p:sp>
      <p:sp>
        <p:nvSpPr>
          <p:cNvPr id="17" name="Content Placeholder 2">
            <a:extLst>
              <a:ext uri="{FF2B5EF4-FFF2-40B4-BE49-F238E27FC236}">
                <a16:creationId xmlns:a16="http://schemas.microsoft.com/office/drawing/2014/main" id="{AB337C53-2E38-0944-9CA6-C4DA742D48E4}"/>
              </a:ext>
            </a:extLst>
          </p:cNvPr>
          <p:cNvSpPr txBox="1">
            <a:spLocks/>
          </p:cNvSpPr>
          <p:nvPr/>
        </p:nvSpPr>
        <p:spPr>
          <a:xfrm>
            <a:off x="1168377" y="1759367"/>
            <a:ext cx="10789767" cy="4291800"/>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GB" dirty="0"/>
              <a:t>During the risk assessment process, for individual scores as well as for the final risk assessment:</a:t>
            </a:r>
            <a:r>
              <a:rPr lang="en-US" dirty="0"/>
              <a:t>​</a:t>
            </a:r>
          </a:p>
          <a:p>
            <a:pPr fontAlgn="base"/>
            <a:r>
              <a:rPr lang="fr-CH" dirty="0"/>
              <a:t>​</a:t>
            </a:r>
          </a:p>
          <a:p>
            <a:pPr marL="457200" indent="-457200" fontAlgn="base">
              <a:buFont typeface="Arial" panose="020B0604020202020204" pitchFamily="34" charset="0"/>
              <a:buChar char="•"/>
            </a:pPr>
            <a:r>
              <a:rPr lang="fr-CH" dirty="0"/>
              <a:t>P</a:t>
            </a:r>
            <a:r>
              <a:rPr lang="en-GB" dirty="0" err="1"/>
              <a:t>rovide</a:t>
            </a:r>
            <a:r>
              <a:rPr lang="en-GB" dirty="0"/>
              <a:t> as much written justification as possible</a:t>
            </a:r>
            <a:r>
              <a:rPr lang="en-US" dirty="0"/>
              <a:t>​</a:t>
            </a:r>
          </a:p>
          <a:p>
            <a:pPr marL="457200" indent="-457200" fontAlgn="base">
              <a:buFont typeface="Arial" panose="020B0604020202020204" pitchFamily="34" charset="0"/>
              <a:buChar char="•"/>
            </a:pPr>
            <a:r>
              <a:rPr lang="fr-CH" dirty="0"/>
              <a:t>U</a:t>
            </a:r>
            <a:r>
              <a:rPr lang="en-GB" dirty="0"/>
              <a:t>se quantitative information when available (including in qualitative PRAs)</a:t>
            </a:r>
            <a:r>
              <a:rPr lang="en-US" dirty="0"/>
              <a:t>​</a:t>
            </a:r>
          </a:p>
          <a:p>
            <a:pPr marL="457200" indent="-457200" fontAlgn="base">
              <a:buFont typeface="Arial" panose="020B0604020202020204" pitchFamily="34" charset="0"/>
              <a:buChar char="•"/>
            </a:pPr>
            <a:r>
              <a:rPr lang="fr-CH" dirty="0"/>
              <a:t>B</a:t>
            </a:r>
            <a:r>
              <a:rPr lang="en-GB" dirty="0"/>
              <a:t>e as precise as possible</a:t>
            </a:r>
            <a:r>
              <a:rPr lang="en-US" dirty="0"/>
              <a:t>​</a:t>
            </a:r>
          </a:p>
          <a:p>
            <a:pPr marL="457200" indent="-457200" fontAlgn="base">
              <a:buFont typeface="Arial" panose="020B0604020202020204" pitchFamily="34" charset="0"/>
              <a:buChar char="•"/>
            </a:pPr>
            <a:r>
              <a:rPr lang="fr-CH" dirty="0"/>
              <a:t>U</a:t>
            </a:r>
            <a:r>
              <a:rPr lang="en-GB" dirty="0"/>
              <a:t>se reliable references</a:t>
            </a:r>
            <a:r>
              <a:rPr lang="en-US" dirty="0"/>
              <a:t>​</a:t>
            </a:r>
          </a:p>
          <a:p>
            <a:pPr fontAlgn="base"/>
            <a:r>
              <a:rPr lang="en-GB" dirty="0"/>
              <a:t>​</a:t>
            </a:r>
          </a:p>
          <a:p>
            <a:pPr fontAlgn="base"/>
            <a:r>
              <a:rPr lang="en-GB" dirty="0">
                <a:solidFill>
                  <a:srgbClr val="CD4400"/>
                </a:solidFill>
              </a:rPr>
              <a:t>A well-documented PRA scheme helps to make PRAs more consistent and acceptable to stakeholders</a:t>
            </a:r>
            <a:r>
              <a:rPr lang="en-US" dirty="0">
                <a:solidFill>
                  <a:srgbClr val="CD4400"/>
                </a:solidFill>
              </a:rPr>
              <a:t>​</a:t>
            </a:r>
          </a:p>
          <a:p>
            <a:pPr>
              <a:spcBef>
                <a:spcPts val="400"/>
              </a:spcBef>
              <a:spcAft>
                <a:spcPts val="1200"/>
              </a:spcAft>
            </a:pPr>
            <a:endParaRPr lang="en-GB" sz="2000" dirty="0"/>
          </a:p>
        </p:txBody>
      </p:sp>
    </p:spTree>
    <p:extLst>
      <p:ext uri="{BB962C8B-B14F-4D97-AF65-F5344CB8AC3E}">
        <p14:creationId xmlns:p14="http://schemas.microsoft.com/office/powerpoint/2010/main" val="1973137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6B8CD87E-52D8-2643-94DD-A60058E6EF5B}"/>
              </a:ext>
            </a:extLst>
          </p:cNvPr>
          <p:cNvSpPr/>
          <p:nvPr/>
        </p:nvSpPr>
        <p:spPr>
          <a:xfrm>
            <a:off x="1503657" y="1890451"/>
            <a:ext cx="5078419" cy="3718348"/>
          </a:xfrm>
          <a:prstGeom prst="roundRect">
            <a:avLst>
              <a:gd name="adj" fmla="val 523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lumMod val="95000"/>
                  </a:schemeClr>
                </a:solidFill>
              </a:ln>
              <a:highlight>
                <a:srgbClr val="000000"/>
              </a:highlight>
            </a:endParaRPr>
          </a:p>
        </p:txBody>
      </p:sp>
      <p:pic>
        <p:nvPicPr>
          <p:cNvPr id="6" name="Picture Placeholder 5" descr="A bug on a leaf&#10;&#10;Description automatically generated with medium confidence">
            <a:extLst>
              <a:ext uri="{FF2B5EF4-FFF2-40B4-BE49-F238E27FC236}">
                <a16:creationId xmlns:a16="http://schemas.microsoft.com/office/drawing/2014/main" id="{B3C316DD-1978-C24C-8903-2F045817257E}"/>
              </a:ext>
            </a:extLst>
          </p:cNvPr>
          <p:cNvPicPr>
            <a:picLocks noGrp="1" noChangeAspect="1"/>
          </p:cNvPicPr>
          <p:nvPr>
            <p:ph type="pic" sz="quarter" idx="4294967295"/>
          </p:nvPr>
        </p:nvPicPr>
        <p:blipFill rotWithShape="1">
          <a:blip r:embed="rId3" cstate="screen">
            <a:extLst>
              <a:ext uri="{28A0092B-C50C-407E-A947-70E740481C1C}">
                <a14:useLocalDpi xmlns:a14="http://schemas.microsoft.com/office/drawing/2010/main"/>
              </a:ext>
            </a:extLst>
          </a:blip>
          <a:srcRect/>
          <a:stretch/>
        </p:blipFill>
        <p:spPr>
          <a:xfrm>
            <a:off x="497989" y="297517"/>
            <a:ext cx="495285" cy="305410"/>
          </a:xfrm>
        </p:spPr>
      </p:pic>
      <p:grpSp>
        <p:nvGrpSpPr>
          <p:cNvPr id="11" name="Group 10">
            <a:extLst>
              <a:ext uri="{FF2B5EF4-FFF2-40B4-BE49-F238E27FC236}">
                <a16:creationId xmlns:a16="http://schemas.microsoft.com/office/drawing/2014/main" id="{08449163-070A-F841-9C91-21B7908A922C}"/>
              </a:ext>
            </a:extLst>
          </p:cNvPr>
          <p:cNvGrpSpPr/>
          <p:nvPr/>
        </p:nvGrpSpPr>
        <p:grpSpPr>
          <a:xfrm>
            <a:off x="322888" y="68388"/>
            <a:ext cx="845489" cy="845489"/>
            <a:chOff x="9421168" y="3556381"/>
            <a:chExt cx="2834640" cy="2834640"/>
          </a:xfrm>
        </p:grpSpPr>
        <p:pic>
          <p:nvPicPr>
            <p:cNvPr id="10" name="Graphic 9" descr="Laptop with solid fill">
              <a:extLst>
                <a:ext uri="{FF2B5EF4-FFF2-40B4-BE49-F238E27FC236}">
                  <a16:creationId xmlns:a16="http://schemas.microsoft.com/office/drawing/2014/main" id="{7BB6F0EA-948E-E544-B846-83DD3334656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21168" y="3556381"/>
              <a:ext cx="2834640" cy="2834640"/>
            </a:xfrm>
            <a:prstGeom prst="rect">
              <a:avLst/>
            </a:prstGeom>
          </p:spPr>
        </p:pic>
        <p:pic>
          <p:nvPicPr>
            <p:cNvPr id="8" name="Graphic 7" descr="Tools with solid fill">
              <a:extLst>
                <a:ext uri="{FF2B5EF4-FFF2-40B4-BE49-F238E27FC236}">
                  <a16:creationId xmlns:a16="http://schemas.microsoft.com/office/drawing/2014/main" id="{786F67F1-785B-E74D-9E0C-0F3E3AF4B428}"/>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438990" y="4379341"/>
              <a:ext cx="914400" cy="914400"/>
            </a:xfrm>
            <a:prstGeom prst="rect">
              <a:avLst/>
            </a:prstGeom>
          </p:spPr>
        </p:pic>
      </p:grpSp>
      <p:sp>
        <p:nvSpPr>
          <p:cNvPr id="2" name="Title 1">
            <a:extLst>
              <a:ext uri="{FF2B5EF4-FFF2-40B4-BE49-F238E27FC236}">
                <a16:creationId xmlns:a16="http://schemas.microsoft.com/office/drawing/2014/main" id="{5E260181-7338-434F-9DD7-BA6820AF8ABE}"/>
              </a:ext>
            </a:extLst>
          </p:cNvPr>
          <p:cNvSpPr>
            <a:spLocks noGrp="1"/>
          </p:cNvSpPr>
          <p:nvPr>
            <p:ph type="title" idx="4294967295"/>
          </p:nvPr>
        </p:nvSpPr>
        <p:spPr>
          <a:xfrm>
            <a:off x="1387642" y="266151"/>
            <a:ext cx="7591466" cy="368142"/>
          </a:xfrm>
        </p:spPr>
        <p:txBody>
          <a:bodyPr>
            <a:noAutofit/>
          </a:bodyPr>
          <a:lstStyle/>
          <a:p>
            <a:r>
              <a:rPr lang="en-GB" sz="3200" dirty="0"/>
              <a:t>Assessing risk</a:t>
            </a:r>
            <a:endParaRPr lang="en-US" sz="3200" dirty="0"/>
          </a:p>
        </p:txBody>
      </p:sp>
      <p:cxnSp>
        <p:nvCxnSpPr>
          <p:cNvPr id="13" name="Straight Connector 12">
            <a:extLst>
              <a:ext uri="{FF2B5EF4-FFF2-40B4-BE49-F238E27FC236}">
                <a16:creationId xmlns:a16="http://schemas.microsoft.com/office/drawing/2014/main" id="{5E4DC000-6495-B44C-B2C5-44E5BF52E8E5}"/>
              </a:ext>
            </a:extLst>
          </p:cNvPr>
          <p:cNvCxnSpPr>
            <a:cxnSpLocks/>
          </p:cNvCxnSpPr>
          <p:nvPr/>
        </p:nvCxnSpPr>
        <p:spPr>
          <a:xfrm>
            <a:off x="0" y="913877"/>
            <a:ext cx="1219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4CAC0362-3674-8645-B039-7A36B4389B89}"/>
              </a:ext>
            </a:extLst>
          </p:cNvPr>
          <p:cNvSpPr/>
          <p:nvPr/>
        </p:nvSpPr>
        <p:spPr>
          <a:xfrm>
            <a:off x="473315" y="986582"/>
            <a:ext cx="1390124" cy="369332"/>
          </a:xfrm>
          <a:prstGeom prst="rect">
            <a:avLst/>
          </a:prstGeom>
        </p:spPr>
        <p:txBody>
          <a:bodyPr wrap="none">
            <a:spAutoFit/>
          </a:bodyPr>
          <a:lstStyle/>
          <a:p>
            <a:r>
              <a:rPr lang="en-GB" dirty="0">
                <a:solidFill>
                  <a:schemeClr val="bg1"/>
                </a:solidFill>
              </a:rPr>
              <a:t>Introduction</a:t>
            </a:r>
          </a:p>
        </p:txBody>
      </p:sp>
      <p:sp>
        <p:nvSpPr>
          <p:cNvPr id="21" name="Rectangle 20">
            <a:extLst>
              <a:ext uri="{FF2B5EF4-FFF2-40B4-BE49-F238E27FC236}">
                <a16:creationId xmlns:a16="http://schemas.microsoft.com/office/drawing/2014/main" id="{A6B71F0F-E030-5E42-8FB5-14D46607A6AA}"/>
              </a:ext>
            </a:extLst>
          </p:cNvPr>
          <p:cNvSpPr/>
          <p:nvPr/>
        </p:nvSpPr>
        <p:spPr>
          <a:xfrm>
            <a:off x="9967865" y="986582"/>
            <a:ext cx="2108269" cy="369332"/>
          </a:xfrm>
          <a:prstGeom prst="rect">
            <a:avLst/>
          </a:prstGeom>
        </p:spPr>
        <p:txBody>
          <a:bodyPr wrap="none">
            <a:spAutoFit/>
          </a:bodyPr>
          <a:lstStyle/>
          <a:p>
            <a:r>
              <a:rPr lang="en-GB" dirty="0">
                <a:solidFill>
                  <a:schemeClr val="bg1"/>
                </a:solidFill>
              </a:rPr>
              <a:t>Help and feedback</a:t>
            </a:r>
          </a:p>
        </p:txBody>
      </p:sp>
      <p:sp>
        <p:nvSpPr>
          <p:cNvPr id="22" name="Rectangle 21">
            <a:extLst>
              <a:ext uri="{FF2B5EF4-FFF2-40B4-BE49-F238E27FC236}">
                <a16:creationId xmlns:a16="http://schemas.microsoft.com/office/drawing/2014/main" id="{FCC70DB9-4CD4-D547-A74C-C3481AFB8C02}"/>
              </a:ext>
            </a:extLst>
          </p:cNvPr>
          <p:cNvSpPr/>
          <p:nvPr/>
        </p:nvSpPr>
        <p:spPr>
          <a:xfrm>
            <a:off x="7742109" y="986582"/>
            <a:ext cx="1633781" cy="369332"/>
          </a:xfrm>
          <a:prstGeom prst="rect">
            <a:avLst/>
          </a:prstGeom>
        </p:spPr>
        <p:txBody>
          <a:bodyPr wrap="none">
            <a:spAutoFit/>
          </a:bodyPr>
          <a:lstStyle/>
          <a:p>
            <a:r>
              <a:rPr lang="en-GB" dirty="0">
                <a:solidFill>
                  <a:schemeClr val="bg1"/>
                </a:solidFill>
              </a:rPr>
              <a:t>External Links</a:t>
            </a:r>
          </a:p>
        </p:txBody>
      </p:sp>
      <p:sp>
        <p:nvSpPr>
          <p:cNvPr id="23" name="Rectangle 22">
            <a:extLst>
              <a:ext uri="{FF2B5EF4-FFF2-40B4-BE49-F238E27FC236}">
                <a16:creationId xmlns:a16="http://schemas.microsoft.com/office/drawing/2014/main" id="{FA66A5E8-0CA3-EE45-A10A-4E37C24403C3}"/>
              </a:ext>
            </a:extLst>
          </p:cNvPr>
          <p:cNvSpPr/>
          <p:nvPr/>
        </p:nvSpPr>
        <p:spPr>
          <a:xfrm>
            <a:off x="5242721" y="986582"/>
            <a:ext cx="1706557" cy="369332"/>
          </a:xfrm>
          <a:prstGeom prst="rect">
            <a:avLst/>
          </a:prstGeom>
        </p:spPr>
        <p:txBody>
          <a:bodyPr wrap="none">
            <a:spAutoFit/>
          </a:bodyPr>
          <a:lstStyle/>
          <a:p>
            <a:r>
              <a:rPr lang="en-GB" dirty="0">
                <a:solidFill>
                  <a:schemeClr val="bg1"/>
                </a:solidFill>
              </a:rPr>
              <a:t>Offline working</a:t>
            </a:r>
          </a:p>
        </p:txBody>
      </p:sp>
      <p:sp>
        <p:nvSpPr>
          <p:cNvPr id="24" name="Rectangle 23">
            <a:extLst>
              <a:ext uri="{FF2B5EF4-FFF2-40B4-BE49-F238E27FC236}">
                <a16:creationId xmlns:a16="http://schemas.microsoft.com/office/drawing/2014/main" id="{5613EA35-7A63-5A44-A34A-B5E9B5F4C200}"/>
              </a:ext>
            </a:extLst>
          </p:cNvPr>
          <p:cNvSpPr/>
          <p:nvPr/>
        </p:nvSpPr>
        <p:spPr>
          <a:xfrm>
            <a:off x="2646240" y="986582"/>
            <a:ext cx="1963038" cy="369332"/>
          </a:xfrm>
          <a:prstGeom prst="rect">
            <a:avLst/>
          </a:prstGeom>
        </p:spPr>
        <p:txBody>
          <a:bodyPr wrap="none">
            <a:spAutoFit/>
          </a:bodyPr>
          <a:lstStyle/>
          <a:p>
            <a:r>
              <a:rPr lang="en-GB" dirty="0">
                <a:solidFill>
                  <a:schemeClr val="bg1"/>
                </a:solidFill>
              </a:rPr>
              <a:t>Working in teams</a:t>
            </a:r>
          </a:p>
        </p:txBody>
      </p:sp>
      <p:sp>
        <p:nvSpPr>
          <p:cNvPr id="25" name="Content Placeholder 2">
            <a:extLst>
              <a:ext uri="{FF2B5EF4-FFF2-40B4-BE49-F238E27FC236}">
                <a16:creationId xmlns:a16="http://schemas.microsoft.com/office/drawing/2014/main" id="{B2988B33-C2E8-344D-B354-4C5D5EB4CE10}"/>
              </a:ext>
            </a:extLst>
          </p:cNvPr>
          <p:cNvSpPr txBox="1">
            <a:spLocks/>
          </p:cNvSpPr>
          <p:nvPr/>
        </p:nvSpPr>
        <p:spPr>
          <a:xfrm>
            <a:off x="1387642" y="1128578"/>
            <a:ext cx="8457398" cy="53453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Assigning a Qualitative Risk Rating</a:t>
            </a:r>
          </a:p>
        </p:txBody>
      </p:sp>
      <p:sp>
        <p:nvSpPr>
          <p:cNvPr id="16" name="Content Placeholder 2">
            <a:extLst>
              <a:ext uri="{FF2B5EF4-FFF2-40B4-BE49-F238E27FC236}">
                <a16:creationId xmlns:a16="http://schemas.microsoft.com/office/drawing/2014/main" id="{5CA564A3-3BC2-9346-A301-CBA8DD71D471}"/>
              </a:ext>
            </a:extLst>
          </p:cNvPr>
          <p:cNvSpPr txBox="1">
            <a:spLocks/>
          </p:cNvSpPr>
          <p:nvPr/>
        </p:nvSpPr>
        <p:spPr>
          <a:xfrm>
            <a:off x="3303070" y="5944123"/>
            <a:ext cx="8457398" cy="226994"/>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sz="1200" dirty="0"/>
              <a:t>*Adapted from Kent’s Words of Estimative Probability</a:t>
            </a:r>
          </a:p>
        </p:txBody>
      </p:sp>
      <p:graphicFrame>
        <p:nvGraphicFramePr>
          <p:cNvPr id="4" name="Diagram 3">
            <a:extLst>
              <a:ext uri="{FF2B5EF4-FFF2-40B4-BE49-F238E27FC236}">
                <a16:creationId xmlns:a16="http://schemas.microsoft.com/office/drawing/2014/main" id="{9AFD3A69-2780-0D40-9E0C-71400346031D}"/>
              </a:ext>
            </a:extLst>
          </p:cNvPr>
          <p:cNvGraphicFramePr/>
          <p:nvPr>
            <p:extLst>
              <p:ext uri="{D42A27DB-BD31-4B8C-83A1-F6EECF244321}">
                <p14:modId xmlns:p14="http://schemas.microsoft.com/office/powerpoint/2010/main" val="2491672934"/>
              </p:ext>
            </p:extLst>
          </p:nvPr>
        </p:nvGraphicFramePr>
        <p:xfrm>
          <a:off x="1722922" y="2271561"/>
          <a:ext cx="4637773" cy="318703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8" name="Content Placeholder 2">
            <a:extLst>
              <a:ext uri="{FF2B5EF4-FFF2-40B4-BE49-F238E27FC236}">
                <a16:creationId xmlns:a16="http://schemas.microsoft.com/office/drawing/2014/main" id="{BB6A5BFC-60AB-864F-961B-A1665BC37DD6}"/>
              </a:ext>
            </a:extLst>
          </p:cNvPr>
          <p:cNvSpPr txBox="1">
            <a:spLocks/>
          </p:cNvSpPr>
          <p:nvPr/>
        </p:nvSpPr>
        <p:spPr>
          <a:xfrm>
            <a:off x="2346960" y="1720865"/>
            <a:ext cx="3231041" cy="36198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400" b="1" dirty="0"/>
              <a:t>CONSEQUENCES</a:t>
            </a:r>
          </a:p>
        </p:txBody>
      </p:sp>
      <p:sp>
        <p:nvSpPr>
          <p:cNvPr id="26" name="Rounded Rectangle 25">
            <a:extLst>
              <a:ext uri="{FF2B5EF4-FFF2-40B4-BE49-F238E27FC236}">
                <a16:creationId xmlns:a16="http://schemas.microsoft.com/office/drawing/2014/main" id="{36C4BDAC-387B-C441-A8CB-A87EC5C55BDB}"/>
              </a:ext>
            </a:extLst>
          </p:cNvPr>
          <p:cNvSpPr/>
          <p:nvPr/>
        </p:nvSpPr>
        <p:spPr>
          <a:xfrm>
            <a:off x="6749425" y="1890451"/>
            <a:ext cx="5078419" cy="3718348"/>
          </a:xfrm>
          <a:prstGeom prst="roundRect">
            <a:avLst>
              <a:gd name="adj" fmla="val 523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lumMod val="95000"/>
                  </a:schemeClr>
                </a:solidFill>
              </a:ln>
              <a:highlight>
                <a:srgbClr val="000000"/>
              </a:highlight>
            </a:endParaRPr>
          </a:p>
        </p:txBody>
      </p:sp>
      <p:graphicFrame>
        <p:nvGraphicFramePr>
          <p:cNvPr id="27" name="Diagram 26">
            <a:extLst>
              <a:ext uri="{FF2B5EF4-FFF2-40B4-BE49-F238E27FC236}">
                <a16:creationId xmlns:a16="http://schemas.microsoft.com/office/drawing/2014/main" id="{DD399D3E-672D-F341-B8F8-47A100B39F6E}"/>
              </a:ext>
            </a:extLst>
          </p:cNvPr>
          <p:cNvGraphicFramePr/>
          <p:nvPr>
            <p:extLst>
              <p:ext uri="{D42A27DB-BD31-4B8C-83A1-F6EECF244321}">
                <p14:modId xmlns:p14="http://schemas.microsoft.com/office/powerpoint/2010/main" val="3157538270"/>
              </p:ext>
            </p:extLst>
          </p:nvPr>
        </p:nvGraphicFramePr>
        <p:xfrm>
          <a:off x="6968690" y="2271561"/>
          <a:ext cx="4637773" cy="318703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8" name="Content Placeholder 2">
            <a:extLst>
              <a:ext uri="{FF2B5EF4-FFF2-40B4-BE49-F238E27FC236}">
                <a16:creationId xmlns:a16="http://schemas.microsoft.com/office/drawing/2014/main" id="{E39871CD-796D-2F4E-B38B-467E172B0024}"/>
              </a:ext>
            </a:extLst>
          </p:cNvPr>
          <p:cNvSpPr txBox="1">
            <a:spLocks/>
          </p:cNvSpPr>
          <p:nvPr/>
        </p:nvSpPr>
        <p:spPr>
          <a:xfrm>
            <a:off x="7592728" y="1720865"/>
            <a:ext cx="3231041" cy="36198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400" b="1" dirty="0"/>
              <a:t>PROBABILITY</a:t>
            </a:r>
          </a:p>
        </p:txBody>
      </p:sp>
    </p:spTree>
    <p:extLst>
      <p:ext uri="{BB962C8B-B14F-4D97-AF65-F5344CB8AC3E}">
        <p14:creationId xmlns:p14="http://schemas.microsoft.com/office/powerpoint/2010/main" val="438841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6B8CD87E-52D8-2643-94DD-A60058E6EF5B}"/>
              </a:ext>
            </a:extLst>
          </p:cNvPr>
          <p:cNvSpPr/>
          <p:nvPr/>
        </p:nvSpPr>
        <p:spPr>
          <a:xfrm>
            <a:off x="1503657" y="1890451"/>
            <a:ext cx="5078419" cy="2431292"/>
          </a:xfrm>
          <a:prstGeom prst="roundRect">
            <a:avLst>
              <a:gd name="adj" fmla="val 523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lumMod val="95000"/>
                  </a:schemeClr>
                </a:solidFill>
              </a:ln>
              <a:highlight>
                <a:srgbClr val="000000"/>
              </a:highlight>
            </a:endParaRPr>
          </a:p>
        </p:txBody>
      </p:sp>
      <p:pic>
        <p:nvPicPr>
          <p:cNvPr id="6" name="Picture Placeholder 5" descr="A bug on a leaf&#10;&#10;Description automatically generated with medium confidence">
            <a:extLst>
              <a:ext uri="{FF2B5EF4-FFF2-40B4-BE49-F238E27FC236}">
                <a16:creationId xmlns:a16="http://schemas.microsoft.com/office/drawing/2014/main" id="{B3C316DD-1978-C24C-8903-2F045817257E}"/>
              </a:ext>
            </a:extLst>
          </p:cNvPr>
          <p:cNvPicPr>
            <a:picLocks noGrp="1" noChangeAspect="1"/>
          </p:cNvPicPr>
          <p:nvPr>
            <p:ph type="pic" sz="quarter" idx="4294967295"/>
          </p:nvPr>
        </p:nvPicPr>
        <p:blipFill rotWithShape="1">
          <a:blip r:embed="rId3" cstate="screen">
            <a:extLst>
              <a:ext uri="{28A0092B-C50C-407E-A947-70E740481C1C}">
                <a14:useLocalDpi xmlns:a14="http://schemas.microsoft.com/office/drawing/2010/main"/>
              </a:ext>
            </a:extLst>
          </a:blip>
          <a:srcRect/>
          <a:stretch/>
        </p:blipFill>
        <p:spPr>
          <a:xfrm>
            <a:off x="497989" y="297517"/>
            <a:ext cx="495285" cy="305410"/>
          </a:xfrm>
        </p:spPr>
      </p:pic>
      <p:grpSp>
        <p:nvGrpSpPr>
          <p:cNvPr id="11" name="Group 10">
            <a:extLst>
              <a:ext uri="{FF2B5EF4-FFF2-40B4-BE49-F238E27FC236}">
                <a16:creationId xmlns:a16="http://schemas.microsoft.com/office/drawing/2014/main" id="{08449163-070A-F841-9C91-21B7908A922C}"/>
              </a:ext>
            </a:extLst>
          </p:cNvPr>
          <p:cNvGrpSpPr/>
          <p:nvPr/>
        </p:nvGrpSpPr>
        <p:grpSpPr>
          <a:xfrm>
            <a:off x="322888" y="68388"/>
            <a:ext cx="845489" cy="845489"/>
            <a:chOff x="9421168" y="3556381"/>
            <a:chExt cx="2834640" cy="2834640"/>
          </a:xfrm>
        </p:grpSpPr>
        <p:pic>
          <p:nvPicPr>
            <p:cNvPr id="10" name="Graphic 9" descr="Laptop with solid fill">
              <a:extLst>
                <a:ext uri="{FF2B5EF4-FFF2-40B4-BE49-F238E27FC236}">
                  <a16:creationId xmlns:a16="http://schemas.microsoft.com/office/drawing/2014/main" id="{7BB6F0EA-948E-E544-B846-83DD3334656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21168" y="3556381"/>
              <a:ext cx="2834640" cy="2834640"/>
            </a:xfrm>
            <a:prstGeom prst="rect">
              <a:avLst/>
            </a:prstGeom>
          </p:spPr>
        </p:pic>
        <p:pic>
          <p:nvPicPr>
            <p:cNvPr id="8" name="Graphic 7" descr="Tools with solid fill">
              <a:extLst>
                <a:ext uri="{FF2B5EF4-FFF2-40B4-BE49-F238E27FC236}">
                  <a16:creationId xmlns:a16="http://schemas.microsoft.com/office/drawing/2014/main" id="{786F67F1-785B-E74D-9E0C-0F3E3AF4B428}"/>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438990" y="4379341"/>
              <a:ext cx="914400" cy="914400"/>
            </a:xfrm>
            <a:prstGeom prst="rect">
              <a:avLst/>
            </a:prstGeom>
          </p:spPr>
        </p:pic>
      </p:grpSp>
      <p:sp>
        <p:nvSpPr>
          <p:cNvPr id="2" name="Title 1">
            <a:extLst>
              <a:ext uri="{FF2B5EF4-FFF2-40B4-BE49-F238E27FC236}">
                <a16:creationId xmlns:a16="http://schemas.microsoft.com/office/drawing/2014/main" id="{5E260181-7338-434F-9DD7-BA6820AF8ABE}"/>
              </a:ext>
            </a:extLst>
          </p:cNvPr>
          <p:cNvSpPr>
            <a:spLocks noGrp="1"/>
          </p:cNvSpPr>
          <p:nvPr>
            <p:ph type="title" idx="4294967295"/>
          </p:nvPr>
        </p:nvSpPr>
        <p:spPr>
          <a:xfrm>
            <a:off x="1387642" y="266151"/>
            <a:ext cx="7591466" cy="368142"/>
          </a:xfrm>
        </p:spPr>
        <p:txBody>
          <a:bodyPr>
            <a:noAutofit/>
          </a:bodyPr>
          <a:lstStyle/>
          <a:p>
            <a:r>
              <a:rPr lang="en-GB" sz="3200" dirty="0"/>
              <a:t>Assessing risk</a:t>
            </a:r>
            <a:endParaRPr lang="en-US" sz="3200" dirty="0"/>
          </a:p>
        </p:txBody>
      </p:sp>
      <p:cxnSp>
        <p:nvCxnSpPr>
          <p:cNvPr id="13" name="Straight Connector 12">
            <a:extLst>
              <a:ext uri="{FF2B5EF4-FFF2-40B4-BE49-F238E27FC236}">
                <a16:creationId xmlns:a16="http://schemas.microsoft.com/office/drawing/2014/main" id="{5E4DC000-6495-B44C-B2C5-44E5BF52E8E5}"/>
              </a:ext>
            </a:extLst>
          </p:cNvPr>
          <p:cNvCxnSpPr>
            <a:cxnSpLocks/>
          </p:cNvCxnSpPr>
          <p:nvPr/>
        </p:nvCxnSpPr>
        <p:spPr>
          <a:xfrm>
            <a:off x="0" y="913877"/>
            <a:ext cx="1219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4CAC0362-3674-8645-B039-7A36B4389B89}"/>
              </a:ext>
            </a:extLst>
          </p:cNvPr>
          <p:cNvSpPr/>
          <p:nvPr/>
        </p:nvSpPr>
        <p:spPr>
          <a:xfrm>
            <a:off x="473315" y="986582"/>
            <a:ext cx="1390124" cy="369332"/>
          </a:xfrm>
          <a:prstGeom prst="rect">
            <a:avLst/>
          </a:prstGeom>
        </p:spPr>
        <p:txBody>
          <a:bodyPr wrap="none">
            <a:spAutoFit/>
          </a:bodyPr>
          <a:lstStyle/>
          <a:p>
            <a:r>
              <a:rPr lang="en-GB" dirty="0">
                <a:solidFill>
                  <a:schemeClr val="bg1"/>
                </a:solidFill>
              </a:rPr>
              <a:t>Introduction</a:t>
            </a:r>
          </a:p>
        </p:txBody>
      </p:sp>
      <p:sp>
        <p:nvSpPr>
          <p:cNvPr id="21" name="Rectangle 20">
            <a:extLst>
              <a:ext uri="{FF2B5EF4-FFF2-40B4-BE49-F238E27FC236}">
                <a16:creationId xmlns:a16="http://schemas.microsoft.com/office/drawing/2014/main" id="{A6B71F0F-E030-5E42-8FB5-14D46607A6AA}"/>
              </a:ext>
            </a:extLst>
          </p:cNvPr>
          <p:cNvSpPr/>
          <p:nvPr/>
        </p:nvSpPr>
        <p:spPr>
          <a:xfrm>
            <a:off x="9967865" y="986582"/>
            <a:ext cx="2108269" cy="369332"/>
          </a:xfrm>
          <a:prstGeom prst="rect">
            <a:avLst/>
          </a:prstGeom>
        </p:spPr>
        <p:txBody>
          <a:bodyPr wrap="none">
            <a:spAutoFit/>
          </a:bodyPr>
          <a:lstStyle/>
          <a:p>
            <a:r>
              <a:rPr lang="en-GB" dirty="0">
                <a:solidFill>
                  <a:schemeClr val="bg1"/>
                </a:solidFill>
              </a:rPr>
              <a:t>Help and feedback</a:t>
            </a:r>
          </a:p>
        </p:txBody>
      </p:sp>
      <p:sp>
        <p:nvSpPr>
          <p:cNvPr id="22" name="Rectangle 21">
            <a:extLst>
              <a:ext uri="{FF2B5EF4-FFF2-40B4-BE49-F238E27FC236}">
                <a16:creationId xmlns:a16="http://schemas.microsoft.com/office/drawing/2014/main" id="{FCC70DB9-4CD4-D547-A74C-C3481AFB8C02}"/>
              </a:ext>
            </a:extLst>
          </p:cNvPr>
          <p:cNvSpPr/>
          <p:nvPr/>
        </p:nvSpPr>
        <p:spPr>
          <a:xfrm>
            <a:off x="7742109" y="986582"/>
            <a:ext cx="1633781" cy="369332"/>
          </a:xfrm>
          <a:prstGeom prst="rect">
            <a:avLst/>
          </a:prstGeom>
        </p:spPr>
        <p:txBody>
          <a:bodyPr wrap="none">
            <a:spAutoFit/>
          </a:bodyPr>
          <a:lstStyle/>
          <a:p>
            <a:r>
              <a:rPr lang="en-GB" dirty="0">
                <a:solidFill>
                  <a:schemeClr val="bg1"/>
                </a:solidFill>
              </a:rPr>
              <a:t>External Links</a:t>
            </a:r>
          </a:p>
        </p:txBody>
      </p:sp>
      <p:sp>
        <p:nvSpPr>
          <p:cNvPr id="23" name="Rectangle 22">
            <a:extLst>
              <a:ext uri="{FF2B5EF4-FFF2-40B4-BE49-F238E27FC236}">
                <a16:creationId xmlns:a16="http://schemas.microsoft.com/office/drawing/2014/main" id="{FA66A5E8-0CA3-EE45-A10A-4E37C24403C3}"/>
              </a:ext>
            </a:extLst>
          </p:cNvPr>
          <p:cNvSpPr/>
          <p:nvPr/>
        </p:nvSpPr>
        <p:spPr>
          <a:xfrm>
            <a:off x="5242721" y="986582"/>
            <a:ext cx="1706557" cy="369332"/>
          </a:xfrm>
          <a:prstGeom prst="rect">
            <a:avLst/>
          </a:prstGeom>
        </p:spPr>
        <p:txBody>
          <a:bodyPr wrap="none">
            <a:spAutoFit/>
          </a:bodyPr>
          <a:lstStyle/>
          <a:p>
            <a:r>
              <a:rPr lang="en-GB" dirty="0">
                <a:solidFill>
                  <a:schemeClr val="bg1"/>
                </a:solidFill>
              </a:rPr>
              <a:t>Offline working</a:t>
            </a:r>
          </a:p>
        </p:txBody>
      </p:sp>
      <p:sp>
        <p:nvSpPr>
          <p:cNvPr id="24" name="Rectangle 23">
            <a:extLst>
              <a:ext uri="{FF2B5EF4-FFF2-40B4-BE49-F238E27FC236}">
                <a16:creationId xmlns:a16="http://schemas.microsoft.com/office/drawing/2014/main" id="{5613EA35-7A63-5A44-A34A-B5E9B5F4C200}"/>
              </a:ext>
            </a:extLst>
          </p:cNvPr>
          <p:cNvSpPr/>
          <p:nvPr/>
        </p:nvSpPr>
        <p:spPr>
          <a:xfrm>
            <a:off x="2646240" y="986582"/>
            <a:ext cx="1963038" cy="369332"/>
          </a:xfrm>
          <a:prstGeom prst="rect">
            <a:avLst/>
          </a:prstGeom>
        </p:spPr>
        <p:txBody>
          <a:bodyPr wrap="none">
            <a:spAutoFit/>
          </a:bodyPr>
          <a:lstStyle/>
          <a:p>
            <a:r>
              <a:rPr lang="en-GB" dirty="0">
                <a:solidFill>
                  <a:schemeClr val="bg1"/>
                </a:solidFill>
              </a:rPr>
              <a:t>Working in teams</a:t>
            </a:r>
          </a:p>
        </p:txBody>
      </p:sp>
      <p:sp>
        <p:nvSpPr>
          <p:cNvPr id="25" name="Content Placeholder 2">
            <a:extLst>
              <a:ext uri="{FF2B5EF4-FFF2-40B4-BE49-F238E27FC236}">
                <a16:creationId xmlns:a16="http://schemas.microsoft.com/office/drawing/2014/main" id="{B2988B33-C2E8-344D-B354-4C5D5EB4CE10}"/>
              </a:ext>
            </a:extLst>
          </p:cNvPr>
          <p:cNvSpPr txBox="1">
            <a:spLocks/>
          </p:cNvSpPr>
          <p:nvPr/>
        </p:nvSpPr>
        <p:spPr>
          <a:xfrm>
            <a:off x="1387642" y="1128578"/>
            <a:ext cx="3399511" cy="53453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Using a risk matrix</a:t>
            </a:r>
          </a:p>
        </p:txBody>
      </p:sp>
      <p:graphicFrame>
        <p:nvGraphicFramePr>
          <p:cNvPr id="4" name="Diagram 3">
            <a:extLst>
              <a:ext uri="{FF2B5EF4-FFF2-40B4-BE49-F238E27FC236}">
                <a16:creationId xmlns:a16="http://schemas.microsoft.com/office/drawing/2014/main" id="{9AFD3A69-2780-0D40-9E0C-71400346031D}"/>
              </a:ext>
            </a:extLst>
          </p:cNvPr>
          <p:cNvGraphicFramePr/>
          <p:nvPr>
            <p:extLst>
              <p:ext uri="{D42A27DB-BD31-4B8C-83A1-F6EECF244321}">
                <p14:modId xmlns:p14="http://schemas.microsoft.com/office/powerpoint/2010/main" val="797411605"/>
              </p:ext>
            </p:extLst>
          </p:nvPr>
        </p:nvGraphicFramePr>
        <p:xfrm>
          <a:off x="1722922" y="2271562"/>
          <a:ext cx="4637773" cy="191542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8" name="Content Placeholder 2">
            <a:extLst>
              <a:ext uri="{FF2B5EF4-FFF2-40B4-BE49-F238E27FC236}">
                <a16:creationId xmlns:a16="http://schemas.microsoft.com/office/drawing/2014/main" id="{BB6A5BFC-60AB-864F-961B-A1665BC37DD6}"/>
              </a:ext>
            </a:extLst>
          </p:cNvPr>
          <p:cNvSpPr txBox="1">
            <a:spLocks/>
          </p:cNvSpPr>
          <p:nvPr/>
        </p:nvSpPr>
        <p:spPr>
          <a:xfrm>
            <a:off x="2346960" y="1720865"/>
            <a:ext cx="3231041" cy="36198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400" b="1" dirty="0"/>
              <a:t>CONSEQUENCES</a:t>
            </a:r>
          </a:p>
        </p:txBody>
      </p:sp>
      <p:sp>
        <p:nvSpPr>
          <p:cNvPr id="26" name="Rounded Rectangle 25">
            <a:extLst>
              <a:ext uri="{FF2B5EF4-FFF2-40B4-BE49-F238E27FC236}">
                <a16:creationId xmlns:a16="http://schemas.microsoft.com/office/drawing/2014/main" id="{36C4BDAC-387B-C441-A8CB-A87EC5C55BDB}"/>
              </a:ext>
            </a:extLst>
          </p:cNvPr>
          <p:cNvSpPr/>
          <p:nvPr/>
        </p:nvSpPr>
        <p:spPr>
          <a:xfrm>
            <a:off x="6749425" y="1890451"/>
            <a:ext cx="5078419" cy="2431292"/>
          </a:xfrm>
          <a:prstGeom prst="roundRect">
            <a:avLst>
              <a:gd name="adj" fmla="val 523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lumMod val="95000"/>
                  </a:schemeClr>
                </a:solidFill>
              </a:ln>
              <a:highlight>
                <a:srgbClr val="000000"/>
              </a:highlight>
            </a:endParaRPr>
          </a:p>
        </p:txBody>
      </p:sp>
      <p:graphicFrame>
        <p:nvGraphicFramePr>
          <p:cNvPr id="27" name="Diagram 26">
            <a:extLst>
              <a:ext uri="{FF2B5EF4-FFF2-40B4-BE49-F238E27FC236}">
                <a16:creationId xmlns:a16="http://schemas.microsoft.com/office/drawing/2014/main" id="{DD399D3E-672D-F341-B8F8-47A100B39F6E}"/>
              </a:ext>
            </a:extLst>
          </p:cNvPr>
          <p:cNvGraphicFramePr/>
          <p:nvPr>
            <p:extLst>
              <p:ext uri="{D42A27DB-BD31-4B8C-83A1-F6EECF244321}">
                <p14:modId xmlns:p14="http://schemas.microsoft.com/office/powerpoint/2010/main" val="3263017345"/>
              </p:ext>
            </p:extLst>
          </p:nvPr>
        </p:nvGraphicFramePr>
        <p:xfrm>
          <a:off x="6968690" y="2271562"/>
          <a:ext cx="4637773" cy="191542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8" name="Content Placeholder 2">
            <a:extLst>
              <a:ext uri="{FF2B5EF4-FFF2-40B4-BE49-F238E27FC236}">
                <a16:creationId xmlns:a16="http://schemas.microsoft.com/office/drawing/2014/main" id="{E39871CD-796D-2F4E-B38B-467E172B0024}"/>
              </a:ext>
            </a:extLst>
          </p:cNvPr>
          <p:cNvSpPr txBox="1">
            <a:spLocks/>
          </p:cNvSpPr>
          <p:nvPr/>
        </p:nvSpPr>
        <p:spPr>
          <a:xfrm>
            <a:off x="7592728" y="1720865"/>
            <a:ext cx="3231041" cy="36198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400" b="1" dirty="0"/>
              <a:t>PROBABILITY</a:t>
            </a:r>
          </a:p>
        </p:txBody>
      </p:sp>
      <p:graphicFrame>
        <p:nvGraphicFramePr>
          <p:cNvPr id="29" name="Table 28">
            <a:extLst>
              <a:ext uri="{FF2B5EF4-FFF2-40B4-BE49-F238E27FC236}">
                <a16:creationId xmlns:a16="http://schemas.microsoft.com/office/drawing/2014/main" id="{5EB02119-A448-334C-A83F-E2A748A9DA34}"/>
              </a:ext>
            </a:extLst>
          </p:cNvPr>
          <p:cNvGraphicFramePr>
            <a:graphicFrameLocks noGrp="1"/>
          </p:cNvGraphicFramePr>
          <p:nvPr>
            <p:extLst>
              <p:ext uri="{D42A27DB-BD31-4B8C-83A1-F6EECF244321}">
                <p14:modId xmlns:p14="http://schemas.microsoft.com/office/powerpoint/2010/main" val="3890551255"/>
              </p:ext>
            </p:extLst>
          </p:nvPr>
        </p:nvGraphicFramePr>
        <p:xfrm>
          <a:off x="1516674" y="4544713"/>
          <a:ext cx="10311170" cy="1497871"/>
        </p:xfrm>
        <a:graphic>
          <a:graphicData uri="http://schemas.openxmlformats.org/drawingml/2006/table">
            <a:tbl>
              <a:tblPr firstRow="1" firstCol="1" bandRow="1">
                <a:tableStyleId>{2D5ABB26-0587-4C30-8999-92F81FD0307C}</a:tableStyleId>
              </a:tblPr>
              <a:tblGrid>
                <a:gridCol w="1987931">
                  <a:extLst>
                    <a:ext uri="{9D8B030D-6E8A-4147-A177-3AD203B41FA5}">
                      <a16:colId xmlns:a16="http://schemas.microsoft.com/office/drawing/2014/main" val="357941421"/>
                    </a:ext>
                  </a:extLst>
                </a:gridCol>
                <a:gridCol w="1887014">
                  <a:extLst>
                    <a:ext uri="{9D8B030D-6E8A-4147-A177-3AD203B41FA5}">
                      <a16:colId xmlns:a16="http://schemas.microsoft.com/office/drawing/2014/main" val="1475419504"/>
                    </a:ext>
                  </a:extLst>
                </a:gridCol>
                <a:gridCol w="1516873">
                  <a:extLst>
                    <a:ext uri="{9D8B030D-6E8A-4147-A177-3AD203B41FA5}">
                      <a16:colId xmlns:a16="http://schemas.microsoft.com/office/drawing/2014/main" val="702120359"/>
                    </a:ext>
                  </a:extLst>
                </a:gridCol>
                <a:gridCol w="1639784">
                  <a:extLst>
                    <a:ext uri="{9D8B030D-6E8A-4147-A177-3AD203B41FA5}">
                      <a16:colId xmlns:a16="http://schemas.microsoft.com/office/drawing/2014/main" val="2057428177"/>
                    </a:ext>
                  </a:extLst>
                </a:gridCol>
                <a:gridCol w="1639784">
                  <a:extLst>
                    <a:ext uri="{9D8B030D-6E8A-4147-A177-3AD203B41FA5}">
                      <a16:colId xmlns:a16="http://schemas.microsoft.com/office/drawing/2014/main" val="2532200272"/>
                    </a:ext>
                  </a:extLst>
                </a:gridCol>
                <a:gridCol w="1639784">
                  <a:extLst>
                    <a:ext uri="{9D8B030D-6E8A-4147-A177-3AD203B41FA5}">
                      <a16:colId xmlns:a16="http://schemas.microsoft.com/office/drawing/2014/main" val="3341218755"/>
                    </a:ext>
                  </a:extLst>
                </a:gridCol>
              </a:tblGrid>
              <a:tr h="278671">
                <a:tc>
                  <a:txBody>
                    <a:bodyPr/>
                    <a:lstStyle/>
                    <a:p>
                      <a:pPr>
                        <a:spcAft>
                          <a:spcPts val="0"/>
                        </a:spcAft>
                      </a:pPr>
                      <a:r>
                        <a:rPr lang="en-GB" sz="1600" dirty="0">
                          <a:solidFill>
                            <a:schemeClr val="bg1"/>
                          </a:solidFill>
                          <a:effectLst/>
                        </a:rPr>
                        <a:t> </a:t>
                      </a:r>
                      <a:endPar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ctr">
                        <a:spcAft>
                          <a:spcPts val="0"/>
                        </a:spcAft>
                      </a:pPr>
                      <a:r>
                        <a:rPr lang="en-GB" sz="1600" b="1" dirty="0">
                          <a:solidFill>
                            <a:schemeClr val="tx1"/>
                          </a:solidFill>
                          <a:effectLst/>
                        </a:rPr>
                        <a:t>PROBABILITY</a:t>
                      </a:r>
                      <a:endParaRPr lang="en-GB" sz="16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59986977"/>
                  </a:ext>
                </a:extLst>
              </a:tr>
              <a:tr h="213375">
                <a:tc rowSpan="5">
                  <a:txBody>
                    <a:bodyPr/>
                    <a:lstStyle/>
                    <a:p>
                      <a:pPr algn="ctr">
                        <a:spcAft>
                          <a:spcPts val="0"/>
                        </a:spcAft>
                      </a:pPr>
                      <a:r>
                        <a:rPr lang="en-GB" sz="16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CONSEQUENCES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n-GB" sz="1600" i="1" dirty="0">
                          <a:solidFill>
                            <a:schemeClr val="tx1"/>
                          </a:solidFill>
                          <a:effectLst/>
                        </a:rPr>
                        <a:t>Risk rating</a:t>
                      </a:r>
                      <a:endParaRPr lang="en-GB" sz="1600" i="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spcAft>
                          <a:spcPts val="0"/>
                        </a:spcAft>
                      </a:pPr>
                      <a:r>
                        <a:rPr lang="en-GB" sz="1600" dirty="0">
                          <a:solidFill>
                            <a:schemeClr val="bg1"/>
                          </a:solidFill>
                          <a:effectLst/>
                        </a:rPr>
                        <a:t>Negligible</a:t>
                      </a:r>
                      <a:endPar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spcAft>
                          <a:spcPts val="0"/>
                        </a:spcAft>
                      </a:pPr>
                      <a:r>
                        <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Low</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spcAft>
                          <a:spcPts val="0"/>
                        </a:spcAft>
                      </a:pPr>
                      <a:r>
                        <a:rPr lang="en-GB" sz="1600" dirty="0">
                          <a:solidFill>
                            <a:schemeClr val="bg1"/>
                          </a:solidFill>
                          <a:effectLst/>
                        </a:rPr>
                        <a:t>Medium</a:t>
                      </a:r>
                      <a:endPar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spcAft>
                          <a:spcPts val="0"/>
                        </a:spcAft>
                      </a:pPr>
                      <a:r>
                        <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High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749469778"/>
                  </a:ext>
                </a:extLst>
              </a:tr>
              <a:tr h="213375">
                <a:tc vMerge="1">
                  <a:txBody>
                    <a:bodyPr/>
                    <a:lstStyle/>
                    <a:p>
                      <a:endParaRPr lang="en-GB"/>
                    </a:p>
                  </a:txBody>
                  <a:tcPr/>
                </a:tc>
                <a:tc>
                  <a:txBody>
                    <a:bodyPr/>
                    <a:lstStyle/>
                    <a:p>
                      <a:pPr>
                        <a:spcAft>
                          <a:spcPts val="0"/>
                        </a:spcAft>
                      </a:pPr>
                      <a:r>
                        <a:rPr lang="en-GB" sz="1600" dirty="0">
                          <a:solidFill>
                            <a:schemeClr val="bg1"/>
                          </a:solidFill>
                          <a:effectLst/>
                        </a:rPr>
                        <a:t>Negligible</a:t>
                      </a:r>
                      <a:endPar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spcAft>
                          <a:spcPts val="0"/>
                        </a:spcAft>
                      </a:pPr>
                      <a:r>
                        <a:rPr lang="en-GB" sz="1600" dirty="0">
                          <a:solidFill>
                            <a:schemeClr val="bg1"/>
                          </a:solidFill>
                          <a:effectLst/>
                        </a:rPr>
                        <a:t>Negligible</a:t>
                      </a:r>
                      <a:endPar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729"/>
                    </a:solidFill>
                  </a:tcPr>
                </a:tc>
                <a:tc>
                  <a:txBody>
                    <a:bodyPr/>
                    <a:lstStyle/>
                    <a:p>
                      <a:pPr>
                        <a:spcAft>
                          <a:spcPts val="0"/>
                        </a:spcAft>
                      </a:pPr>
                      <a:r>
                        <a:rPr lang="en-GB" sz="1600" dirty="0">
                          <a:solidFill>
                            <a:schemeClr val="bg1"/>
                          </a:solidFill>
                          <a:effectLst/>
                        </a:rPr>
                        <a:t>Negligible</a:t>
                      </a:r>
                      <a:endPar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729"/>
                    </a:solidFill>
                  </a:tcPr>
                </a:tc>
                <a:tc>
                  <a:txBody>
                    <a:bodyPr/>
                    <a:lstStyle/>
                    <a:p>
                      <a:pPr>
                        <a:spcAft>
                          <a:spcPts val="0"/>
                        </a:spcAft>
                      </a:pPr>
                      <a:r>
                        <a:rPr lang="en-GB" sz="1600" dirty="0">
                          <a:solidFill>
                            <a:schemeClr val="bg1"/>
                          </a:solidFill>
                          <a:effectLst/>
                        </a:rPr>
                        <a:t>Negligible</a:t>
                      </a:r>
                      <a:endPar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729"/>
                    </a:solidFill>
                  </a:tcPr>
                </a:tc>
                <a:tc>
                  <a:txBody>
                    <a:bodyPr/>
                    <a:lstStyle/>
                    <a:p>
                      <a:pPr>
                        <a:spcAft>
                          <a:spcPts val="0"/>
                        </a:spcAft>
                      </a:pPr>
                      <a:r>
                        <a:rPr lang="en-GB" sz="1600" dirty="0">
                          <a:solidFill>
                            <a:schemeClr val="bg1"/>
                          </a:solidFill>
                          <a:effectLst/>
                        </a:rPr>
                        <a:t>Negligible</a:t>
                      </a:r>
                      <a:endPar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729"/>
                    </a:solidFill>
                  </a:tcPr>
                </a:tc>
                <a:extLst>
                  <a:ext uri="{0D108BD9-81ED-4DB2-BD59-A6C34878D82A}">
                    <a16:rowId xmlns:a16="http://schemas.microsoft.com/office/drawing/2014/main" val="2507983066"/>
                  </a:ext>
                </a:extLst>
              </a:tr>
              <a:tr h="213375">
                <a:tc vMerge="1">
                  <a:txBody>
                    <a:bodyPr/>
                    <a:lstStyle/>
                    <a:p>
                      <a:endParaRPr lang="en-GB"/>
                    </a:p>
                  </a:txBody>
                  <a:tcPr/>
                </a:tc>
                <a:tc>
                  <a:txBody>
                    <a:bodyPr/>
                    <a:lstStyle/>
                    <a:p>
                      <a:pPr>
                        <a:spcAft>
                          <a:spcPts val="0"/>
                        </a:spcAft>
                      </a:pPr>
                      <a:r>
                        <a:rPr lang="en-GB" sz="1600" dirty="0">
                          <a:solidFill>
                            <a:schemeClr val="bg1"/>
                          </a:solidFill>
                          <a:effectLst/>
                        </a:rPr>
                        <a:t>Low</a:t>
                      </a:r>
                      <a:endPar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spcAft>
                          <a:spcPts val="0"/>
                        </a:spcAft>
                      </a:pPr>
                      <a:r>
                        <a:rPr lang="en-GB" sz="1600" dirty="0">
                          <a:solidFill>
                            <a:schemeClr val="bg1"/>
                          </a:solidFill>
                          <a:effectLst/>
                        </a:rPr>
                        <a:t>Negligible</a:t>
                      </a:r>
                      <a:endPar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729"/>
                    </a:solidFill>
                  </a:tcPr>
                </a:tc>
                <a:tc>
                  <a:txBody>
                    <a:bodyPr/>
                    <a:lstStyle/>
                    <a:p>
                      <a:pPr>
                        <a:spcAft>
                          <a:spcPts val="0"/>
                        </a:spcAft>
                      </a:pPr>
                      <a:r>
                        <a:rPr lang="en-GB" sz="1600" dirty="0">
                          <a:solidFill>
                            <a:schemeClr val="bg1"/>
                          </a:solidFill>
                          <a:effectLst/>
                        </a:rPr>
                        <a:t>Low</a:t>
                      </a:r>
                      <a:endPar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spcAft>
                          <a:spcPts val="0"/>
                        </a:spcAft>
                      </a:pPr>
                      <a:r>
                        <a:rPr lang="en-GB" sz="1600" dirty="0">
                          <a:solidFill>
                            <a:schemeClr val="bg1"/>
                          </a:solidFill>
                          <a:effectLst/>
                        </a:rPr>
                        <a:t>Low</a:t>
                      </a:r>
                      <a:endPar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spcAft>
                          <a:spcPts val="0"/>
                        </a:spcAft>
                      </a:pPr>
                      <a:r>
                        <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Low</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654595556"/>
                  </a:ext>
                </a:extLst>
              </a:tr>
              <a:tr h="213375">
                <a:tc vMerge="1">
                  <a:txBody>
                    <a:bodyPr/>
                    <a:lstStyle/>
                    <a:p>
                      <a:endParaRPr lang="en-GB"/>
                    </a:p>
                  </a:txBody>
                  <a:tcPr/>
                </a:tc>
                <a:tc>
                  <a:txBody>
                    <a:bodyPr/>
                    <a:lstStyle/>
                    <a:p>
                      <a:pPr>
                        <a:spcAft>
                          <a:spcPts val="0"/>
                        </a:spcAft>
                      </a:pPr>
                      <a:r>
                        <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Medium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spcAft>
                          <a:spcPts val="0"/>
                        </a:spcAft>
                      </a:pPr>
                      <a:r>
                        <a:rPr lang="en-GB" sz="1600" dirty="0">
                          <a:solidFill>
                            <a:schemeClr val="bg1"/>
                          </a:solidFill>
                          <a:effectLst/>
                        </a:rPr>
                        <a:t>Negligible</a:t>
                      </a:r>
                      <a:endPar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729"/>
                    </a:solidFill>
                  </a:tcPr>
                </a:tc>
                <a:tc>
                  <a:txBody>
                    <a:bodyPr/>
                    <a:lstStyle/>
                    <a:p>
                      <a:pPr>
                        <a:spcAft>
                          <a:spcPts val="0"/>
                        </a:spcAft>
                      </a:pPr>
                      <a:r>
                        <a:rPr lang="en-GB" sz="1600" dirty="0">
                          <a:solidFill>
                            <a:schemeClr val="bg1"/>
                          </a:solidFill>
                          <a:effectLst/>
                        </a:rPr>
                        <a:t>Low</a:t>
                      </a:r>
                      <a:endPar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spcAft>
                          <a:spcPts val="0"/>
                        </a:spcAft>
                      </a:pPr>
                      <a:r>
                        <a:rPr lang="en-GB" sz="1600" dirty="0">
                          <a:solidFill>
                            <a:schemeClr val="bg1"/>
                          </a:solidFill>
                          <a:effectLst/>
                        </a:rPr>
                        <a:t>Medium</a:t>
                      </a:r>
                      <a:endPar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300"/>
                    </a:solidFill>
                  </a:tcPr>
                </a:tc>
                <a:tc>
                  <a:txBody>
                    <a:bodyPr/>
                    <a:lstStyle/>
                    <a:p>
                      <a:pPr>
                        <a:spcAft>
                          <a:spcPts val="0"/>
                        </a:spcAft>
                      </a:pPr>
                      <a:r>
                        <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High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804989074"/>
                  </a:ext>
                </a:extLst>
              </a:tr>
              <a:tr h="213375">
                <a:tc vMerge="1">
                  <a:txBody>
                    <a:bodyPr/>
                    <a:lstStyle/>
                    <a:p>
                      <a:endParaRPr lang="en-GB"/>
                    </a:p>
                  </a:txBody>
                  <a:tcPr/>
                </a:tc>
                <a:tc>
                  <a:txBody>
                    <a:bodyPr/>
                    <a:lstStyle/>
                    <a:p>
                      <a:pPr>
                        <a:spcAft>
                          <a:spcPts val="0"/>
                        </a:spcAft>
                      </a:pPr>
                      <a:r>
                        <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High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spcAft>
                          <a:spcPts val="0"/>
                        </a:spcAft>
                      </a:pPr>
                      <a:r>
                        <a:rPr lang="en-GB" sz="1600" dirty="0">
                          <a:solidFill>
                            <a:schemeClr val="bg1"/>
                          </a:solidFill>
                          <a:effectLst/>
                        </a:rPr>
                        <a:t>Negligible</a:t>
                      </a:r>
                      <a:endPar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729"/>
                    </a:solidFill>
                  </a:tcPr>
                </a:tc>
                <a:tc>
                  <a:txBody>
                    <a:bodyPr/>
                    <a:lstStyle/>
                    <a:p>
                      <a:pPr>
                        <a:spcAft>
                          <a:spcPts val="0"/>
                        </a:spcAft>
                      </a:pPr>
                      <a:r>
                        <a:rPr lang="en-GB" sz="1600" dirty="0">
                          <a:solidFill>
                            <a:schemeClr val="bg1"/>
                          </a:solidFill>
                          <a:effectLst/>
                        </a:rPr>
                        <a:t>Medium</a:t>
                      </a:r>
                      <a:endPar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300"/>
                    </a:solidFill>
                  </a:tcPr>
                </a:tc>
                <a:tc>
                  <a:txBody>
                    <a:bodyPr/>
                    <a:lstStyle/>
                    <a:p>
                      <a:pPr>
                        <a:spcAft>
                          <a:spcPts val="0"/>
                        </a:spcAft>
                      </a:pPr>
                      <a:r>
                        <a:rPr lang="en-GB" sz="1600" dirty="0">
                          <a:solidFill>
                            <a:schemeClr val="bg1"/>
                          </a:solidFill>
                          <a:effectLst/>
                        </a:rPr>
                        <a:t>High</a:t>
                      </a:r>
                      <a:endPar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spcAft>
                          <a:spcPts val="0"/>
                        </a:spcAft>
                      </a:pPr>
                      <a:r>
                        <a:rPr lang="en-GB" sz="1600" dirty="0">
                          <a:solidFill>
                            <a:schemeClr val="bg1"/>
                          </a:solidFill>
                          <a:effectLst/>
                        </a:rPr>
                        <a:t>High</a:t>
                      </a:r>
                      <a:endPar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02622845"/>
                  </a:ext>
                </a:extLst>
              </a:tr>
            </a:tbl>
          </a:graphicData>
        </a:graphic>
      </p:graphicFrame>
    </p:spTree>
    <p:extLst>
      <p:ext uri="{BB962C8B-B14F-4D97-AF65-F5344CB8AC3E}">
        <p14:creationId xmlns:p14="http://schemas.microsoft.com/office/powerpoint/2010/main" val="3229496567"/>
      </p:ext>
    </p:extLst>
  </p:cSld>
  <p:clrMapOvr>
    <a:masterClrMapping/>
  </p:clrMapOvr>
</p:sld>
</file>

<file path=ppt/theme/theme1.xml><?xml version="1.0" encoding="utf-8"?>
<a:theme xmlns:a="http://schemas.openxmlformats.org/drawingml/2006/main" name="Office Theme">
  <a:themeElements>
    <a:clrScheme name="CABI colours">
      <a:dk1>
        <a:srgbClr val="000000"/>
      </a:dk1>
      <a:lt1>
        <a:srgbClr val="FFFFFF"/>
      </a:lt1>
      <a:dk2>
        <a:srgbClr val="368729"/>
      </a:dk2>
      <a:lt2>
        <a:srgbClr val="FFFFFF"/>
      </a:lt2>
      <a:accent1>
        <a:srgbClr val="368729"/>
      </a:accent1>
      <a:accent2>
        <a:srgbClr val="E9500E"/>
      </a:accent2>
      <a:accent3>
        <a:srgbClr val="007F7B"/>
      </a:accent3>
      <a:accent4>
        <a:srgbClr val="004B8D"/>
      </a:accent4>
      <a:accent5>
        <a:srgbClr val="9370B1"/>
      </a:accent5>
      <a:accent6>
        <a:srgbClr val="00BCE3"/>
      </a:accent6>
      <a:hlink>
        <a:srgbClr val="368728"/>
      </a:hlink>
      <a:folHlink>
        <a:srgbClr val="6CCA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BI Presentation Template 2020" id="{5DB5418A-2A61-AA42-A0E6-70988DDC017E}" vid="{70305BF0-0E37-3F46-989D-DA3F179C41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AB51694757F15449C3041686EB9A775" ma:contentTypeVersion="9" ma:contentTypeDescription="Create a new document." ma:contentTypeScope="" ma:versionID="079561027e3c6141fd248ebde9b5a67c">
  <xsd:schema xmlns:xsd="http://www.w3.org/2001/XMLSchema" xmlns:xs="http://www.w3.org/2001/XMLSchema" xmlns:p="http://schemas.microsoft.com/office/2006/metadata/properties" xmlns:ns2="0ea2e843-b5f2-4f27-bed3-4c129a84fbf7" targetNamespace="http://schemas.microsoft.com/office/2006/metadata/properties" ma:root="true" ma:fieldsID="fbb223dc869c3a0d4d53bb2416f2409b" ns2:_="">
    <xsd:import namespace="0ea2e843-b5f2-4f27-bed3-4c129a84fb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a2e843-b5f2-4f27-bed3-4c129a84fb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EF00B82-13D7-41E5-805F-66208106BEC6}">
  <ds:schemaRefs>
    <ds:schemaRef ds:uri="http://schemas.microsoft.com/sharepoint/v3/contenttype/forms"/>
  </ds:schemaRefs>
</ds:datastoreItem>
</file>

<file path=customXml/itemProps2.xml><?xml version="1.0" encoding="utf-8"?>
<ds:datastoreItem xmlns:ds="http://schemas.openxmlformats.org/officeDocument/2006/customXml" ds:itemID="{F8DBD541-D3BB-4B1A-81A2-418B632635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a2e843-b5f2-4f27-bed3-4c129a84fb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8BABF0-ECB6-4D0B-A6AC-3CCE0FE179D7}">
  <ds:schemaRefs>
    <ds:schemaRef ds:uri="http://schemas.microsoft.com/office/2006/documentManagement/types"/>
    <ds:schemaRef ds:uri="http://www.w3.org/XML/1998/namespace"/>
    <ds:schemaRef ds:uri="http://purl.org/dc/dcmitype/"/>
    <ds:schemaRef ds:uri="http://schemas.openxmlformats.org/package/2006/metadata/core-properties"/>
    <ds:schemaRef ds:uri="http://purl.org/dc/terms/"/>
    <ds:schemaRef ds:uri="http://schemas.microsoft.com/office/infopath/2007/PartnerControls"/>
    <ds:schemaRef ds:uri="http://schemas.microsoft.com/office/2006/metadata/properties"/>
    <ds:schemaRef ds:uri="http://purl.org/dc/elements/1.1/"/>
    <ds:schemaRef ds:uri="0ea2e843-b5f2-4f27-bed3-4c129a84fbf7"/>
  </ds:schemaRefs>
</ds:datastoreItem>
</file>

<file path=docProps/app.xml><?xml version="1.0" encoding="utf-8"?>
<Properties xmlns="http://schemas.openxmlformats.org/officeDocument/2006/extended-properties" xmlns:vt="http://schemas.openxmlformats.org/officeDocument/2006/docPropsVTypes">
  <Template>Office Theme</Template>
  <TotalTime>534</TotalTime>
  <Words>3523</Words>
  <Application>Microsoft Office PowerPoint</Application>
  <PresentationFormat>Widescreen</PresentationFormat>
  <Paragraphs>664</Paragraphs>
  <Slides>24</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MS Mincho</vt:lpstr>
      <vt:lpstr>ＭＳ Ｐゴシック</vt:lpstr>
      <vt:lpstr>Arial</vt:lpstr>
      <vt:lpstr>Calibri</vt:lpstr>
      <vt:lpstr>System Font</vt:lpstr>
      <vt:lpstr>Times New Roman</vt:lpstr>
      <vt:lpstr>Office Theme</vt:lpstr>
      <vt:lpstr>PowerPoint Presentation</vt:lpstr>
      <vt:lpstr>Assessing risk</vt:lpstr>
      <vt:lpstr>Assessing risk</vt:lpstr>
      <vt:lpstr>Assessing risk</vt:lpstr>
      <vt:lpstr>Assessing risk</vt:lpstr>
      <vt:lpstr>Assessing risk</vt:lpstr>
      <vt:lpstr>Assessing risk</vt:lpstr>
      <vt:lpstr>Assessing risk</vt:lpstr>
      <vt:lpstr>Assessing risk</vt:lpstr>
      <vt:lpstr>Assessing risk</vt:lpstr>
      <vt:lpstr>Assessing risk</vt:lpstr>
      <vt:lpstr>Assessing risk</vt:lpstr>
      <vt:lpstr>Assessing risk</vt:lpstr>
      <vt:lpstr>Assessing risk</vt:lpstr>
      <vt:lpstr>Assessing risk</vt:lpstr>
      <vt:lpstr>Assessing risk</vt:lpstr>
      <vt:lpstr>Assessing risk</vt:lpstr>
      <vt:lpstr>Assessing risk</vt:lpstr>
      <vt:lpstr>Assessing risk</vt:lpstr>
      <vt:lpstr>Assessing risk</vt:lpstr>
      <vt:lpstr>Assessing risk</vt:lpstr>
      <vt:lpstr>Assessing risk</vt:lpstr>
      <vt:lpstr>Assessing risk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Hilliar</dc:creator>
  <cp:lastModifiedBy>Suzy Wood</cp:lastModifiedBy>
  <cp:revision>73</cp:revision>
  <cp:lastPrinted>2019-05-07T13:23:10Z</cp:lastPrinted>
  <dcterms:created xsi:type="dcterms:W3CDTF">2021-07-02T01:50:08Z</dcterms:created>
  <dcterms:modified xsi:type="dcterms:W3CDTF">2022-06-15T21:46:18Z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e892a75-59a0-4e0e-9b97-f68af558ca2b_Enabled">
    <vt:lpwstr>true</vt:lpwstr>
  </property>
  <property fmtid="{D5CDD505-2E9C-101B-9397-08002B2CF9AE}" pid="3" name="MSIP_Label_2e892a75-59a0-4e0e-9b97-f68af558ca2b_SetDate">
    <vt:lpwstr>2021-07-02T01:50:08Z</vt:lpwstr>
  </property>
  <property fmtid="{D5CDD505-2E9C-101B-9397-08002B2CF9AE}" pid="4" name="MSIP_Label_2e892a75-59a0-4e0e-9b97-f68af558ca2b_Method">
    <vt:lpwstr>Standard</vt:lpwstr>
  </property>
  <property fmtid="{D5CDD505-2E9C-101B-9397-08002B2CF9AE}" pid="5" name="MSIP_Label_2e892a75-59a0-4e0e-9b97-f68af558ca2b_Name">
    <vt:lpwstr>2e892a75-59a0-4e0e-9b97-f68af558ca2b</vt:lpwstr>
  </property>
  <property fmtid="{D5CDD505-2E9C-101B-9397-08002B2CF9AE}" pid="6" name="MSIP_Label_2e892a75-59a0-4e0e-9b97-f68af558ca2b_SiteId">
    <vt:lpwstr>9f1098df-eebc-4be7-9878-bc3c8d059fd7</vt:lpwstr>
  </property>
  <property fmtid="{D5CDD505-2E9C-101B-9397-08002B2CF9AE}" pid="7" name="MSIP_Label_2e892a75-59a0-4e0e-9b97-f68af558ca2b_ActionId">
    <vt:lpwstr>61b66cf2-4705-4be9-9850-2b7608ceec58</vt:lpwstr>
  </property>
  <property fmtid="{D5CDD505-2E9C-101B-9397-08002B2CF9AE}" pid="8" name="MSIP_Label_2e892a75-59a0-4e0e-9b97-f68af558ca2b_ContentBits">
    <vt:lpwstr>0</vt:lpwstr>
  </property>
  <property fmtid="{D5CDD505-2E9C-101B-9397-08002B2CF9AE}" pid="9" name="ContentTypeId">
    <vt:lpwstr>0x0101001AB51694757F15449C3041686EB9A775</vt:lpwstr>
  </property>
</Properties>
</file>