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532" r:id="rId5"/>
    <p:sldId id="534" r:id="rId6"/>
    <p:sldId id="535" r:id="rId7"/>
    <p:sldId id="533" r:id="rId8"/>
    <p:sldId id="538" r:id="rId9"/>
    <p:sldId id="549" r:id="rId10"/>
    <p:sldId id="556" r:id="rId11"/>
    <p:sldId id="551" r:id="rId12"/>
    <p:sldId id="539" r:id="rId13"/>
    <p:sldId id="540" r:id="rId14"/>
    <p:sldId id="553" r:id="rId15"/>
    <p:sldId id="542" r:id="rId16"/>
    <p:sldId id="543" r:id="rId17"/>
    <p:sldId id="546" r:id="rId18"/>
    <p:sldId id="544" r:id="rId19"/>
    <p:sldId id="545" r:id="rId20"/>
    <p:sldId id="547" r:id="rId21"/>
    <p:sldId id="5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61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Charles" initials="LC" lastIdx="0" clrIdx="0">
    <p:extLst>
      <p:ext uri="{19B8F6BF-5375-455C-9EA6-DF929625EA0E}">
        <p15:presenceInfo xmlns:p15="http://schemas.microsoft.com/office/powerpoint/2012/main" userId="S-1-5-21-1694716626-930355041-313593124-1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4400"/>
    <a:srgbClr val="1088F1"/>
    <a:srgbClr val="4A4949"/>
    <a:srgbClr val="368729"/>
    <a:srgbClr val="81817E"/>
    <a:srgbClr val="39434F"/>
    <a:srgbClr val="131F24"/>
    <a:srgbClr val="1A2327"/>
    <a:srgbClr val="2C5467"/>
    <a:srgbClr val="A2C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DF98E-6081-ED08-DD0C-A9AC92B86AFB}" v="2" dt="2022-06-14T00:57:06.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7"/>
    <p:restoredTop sz="83030" autoAdjust="0"/>
  </p:normalViewPr>
  <p:slideViewPr>
    <p:cSldViewPr snapToGrid="0" snapToObjects="1">
      <p:cViewPr varScale="1">
        <p:scale>
          <a:sx n="58" d="100"/>
          <a:sy n="58" d="100"/>
        </p:scale>
        <p:origin x="1782" y="60"/>
      </p:cViewPr>
      <p:guideLst>
        <p:guide orient="horz" pos="2319"/>
        <p:guide pos="615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y Wood" userId="S::s.wood@cabi.org::8a20cf9b-bf97-4355-b6d3-99fd849464b3" providerId="AD" clId="Web-{0EFDF98E-6081-ED08-DD0C-A9AC92B86AFB}"/>
    <pc:docChg chg="delSld">
      <pc:chgData name="Suzy Wood" userId="S::s.wood@cabi.org::8a20cf9b-bf97-4355-b6d3-99fd849464b3" providerId="AD" clId="Web-{0EFDF98E-6081-ED08-DD0C-A9AC92B86AFB}" dt="2022-06-14T00:57:06.201" v="1"/>
      <pc:docMkLst>
        <pc:docMk/>
      </pc:docMkLst>
      <pc:sldChg chg="del">
        <pc:chgData name="Suzy Wood" userId="S::s.wood@cabi.org::8a20cf9b-bf97-4355-b6d3-99fd849464b3" providerId="AD" clId="Web-{0EFDF98E-6081-ED08-DD0C-A9AC92B86AFB}" dt="2022-06-14T00:56:56.357" v="0"/>
        <pc:sldMkLst>
          <pc:docMk/>
          <pc:sldMk cId="585731756" sldId="536"/>
        </pc:sldMkLst>
      </pc:sldChg>
      <pc:sldChg chg="del">
        <pc:chgData name="Suzy Wood" userId="S::s.wood@cabi.org::8a20cf9b-bf97-4355-b6d3-99fd849464b3" providerId="AD" clId="Web-{0EFDF98E-6081-ED08-DD0C-A9AC92B86AFB}" dt="2022-06-14T00:57:06.201" v="1"/>
        <pc:sldMkLst>
          <pc:docMk/>
          <pc:sldMk cId="3617556217" sldId="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0C1ED8-23B9-8D4F-AADC-AC687C2DA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18B3CB-7503-754E-91E8-70EF7BAA1D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6C8D5-A618-BE43-A4DD-DED0B6B1ED05}" type="datetimeFigureOut">
              <a:rPr lang="en-US" smtClean="0"/>
              <a:t>6/13/2022</a:t>
            </a:fld>
            <a:endParaRPr lang="en-US"/>
          </a:p>
        </p:txBody>
      </p:sp>
      <p:sp>
        <p:nvSpPr>
          <p:cNvPr id="4" name="Slide Image Placeholder 3">
            <a:extLst>
              <a:ext uri="{FF2B5EF4-FFF2-40B4-BE49-F238E27FC236}">
                <a16:creationId xmlns:a16="http://schemas.microsoft.com/office/drawing/2014/main" id="{12D4483E-6894-9244-9156-2EB17C28C2A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5D4FAA1-FED7-814B-A5E0-D8A994C501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366F77C-FEA3-5540-9E57-84A64E50DE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73AFF33-192E-CE48-A5C6-B9695BC51F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08594-7A58-7242-BA5C-327907F1CA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PRA@cabi.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a:t>
            </a:fld>
            <a:endParaRPr lang="en-US"/>
          </a:p>
        </p:txBody>
      </p:sp>
    </p:spTree>
    <p:extLst>
      <p:ext uri="{BB962C8B-B14F-4D97-AF65-F5344CB8AC3E}">
        <p14:creationId xmlns:p14="http://schemas.microsoft.com/office/powerpoint/2010/main" val="93893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12</a:t>
            </a:fld>
            <a:endParaRPr lang="en-US"/>
          </a:p>
        </p:txBody>
      </p:sp>
    </p:spTree>
    <p:extLst>
      <p:ext uri="{BB962C8B-B14F-4D97-AF65-F5344CB8AC3E}">
        <p14:creationId xmlns:p14="http://schemas.microsoft.com/office/powerpoint/2010/main" val="356823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explore these in more detail when we look at the pest and pathway PRA workflows. </a:t>
            </a:r>
          </a:p>
          <a:p>
            <a:endParaRPr lang="en-US" dirty="0"/>
          </a:p>
          <a:p>
            <a:r>
              <a:rPr lang="en-US" dirty="0"/>
              <a:t>The </a:t>
            </a:r>
            <a:r>
              <a:rPr lang="en-US" b="1" dirty="0"/>
              <a:t>risk assessment steps </a:t>
            </a:r>
            <a:r>
              <a:rPr lang="en-US" dirty="0"/>
              <a:t>are:</a:t>
            </a:r>
          </a:p>
          <a:p>
            <a:endParaRPr lang="en-US" dirty="0"/>
          </a:p>
          <a:p>
            <a:pPr marL="171450" indent="-171450">
              <a:buFont typeface="Arial" panose="020B0604020202020204" pitchFamily="34" charset="0"/>
              <a:buChar char="•"/>
            </a:pPr>
            <a:r>
              <a:rPr lang="en-US" dirty="0"/>
              <a:t>Probability of entry</a:t>
            </a:r>
          </a:p>
          <a:p>
            <a:pPr marL="171450" indent="-171450">
              <a:buFont typeface="Arial" panose="020B0604020202020204" pitchFamily="34" charset="0"/>
              <a:buChar char="•"/>
            </a:pPr>
            <a:r>
              <a:rPr lang="en-US" dirty="0"/>
              <a:t>Probability of establishment</a:t>
            </a:r>
          </a:p>
          <a:p>
            <a:pPr marL="171450" indent="-171450">
              <a:buFont typeface="Arial" panose="020B0604020202020204" pitchFamily="34" charset="0"/>
              <a:buChar char="•"/>
            </a:pPr>
            <a:r>
              <a:rPr lang="en-US" dirty="0"/>
              <a:t>Probability of spread</a:t>
            </a:r>
          </a:p>
          <a:p>
            <a:pPr marL="171450" indent="-171450">
              <a:buFont typeface="Arial" panose="020B0604020202020204" pitchFamily="34" charset="0"/>
              <a:buChar char="•"/>
            </a:pPr>
            <a:r>
              <a:rPr lang="en-US" dirty="0"/>
              <a:t>Potential consequences (economic, environmental and social)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bar at the top can be used to navigate backwards and forwards in the PRA. Steps and questions can be completed in any order. The ‘Save’ button is at the bottom, please save regularly.</a:t>
            </a:r>
          </a:p>
        </p:txBody>
      </p:sp>
      <p:sp>
        <p:nvSpPr>
          <p:cNvPr id="4" name="Slide Number Placeholder 3"/>
          <p:cNvSpPr>
            <a:spLocks noGrp="1"/>
          </p:cNvSpPr>
          <p:nvPr>
            <p:ph type="sldNum" sz="quarter" idx="5"/>
          </p:nvPr>
        </p:nvSpPr>
        <p:spPr/>
        <p:txBody>
          <a:bodyPr/>
          <a:lstStyle/>
          <a:p>
            <a:fld id="{70908594-7A58-7242-BA5C-327907F1CA6A}" type="slidenum">
              <a:rPr lang="en-US" smtClean="0"/>
              <a:t>13</a:t>
            </a:fld>
            <a:endParaRPr lang="en-US"/>
          </a:p>
        </p:txBody>
      </p:sp>
    </p:spTree>
    <p:extLst>
      <p:ext uri="{BB962C8B-B14F-4D97-AF65-F5344CB8AC3E}">
        <p14:creationId xmlns:p14="http://schemas.microsoft.com/office/powerpoint/2010/main" val="362260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14</a:t>
            </a:fld>
            <a:endParaRPr lang="en-US"/>
          </a:p>
        </p:txBody>
      </p:sp>
    </p:spTree>
    <p:extLst>
      <p:ext uri="{BB962C8B-B14F-4D97-AF65-F5344CB8AC3E}">
        <p14:creationId xmlns:p14="http://schemas.microsoft.com/office/powerpoint/2010/main" val="130107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15</a:t>
            </a:fld>
            <a:endParaRPr lang="en-US"/>
          </a:p>
        </p:txBody>
      </p:sp>
    </p:spTree>
    <p:extLst>
      <p:ext uri="{BB962C8B-B14F-4D97-AF65-F5344CB8AC3E}">
        <p14:creationId xmlns:p14="http://schemas.microsoft.com/office/powerpoint/2010/main" val="107198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Build a list of quarantine and other regulated pests in the tool for use in future PRAs. Pests can be selected from the Compendium picklist to add a regulatory status for a country and a saved record can be edited to update that status here. Regulatory status can also be added and updated in pathway PRAs that have not been created in ‘Demo’ mode. The last saved status for a pest + country combination will be shown in this tab and used in future pest lists that are generated for new pathway PRAs. Once a pathway PRA pest list has been generated, updates made outside that PRA will not be applied.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you wish to add a pest that is not available in the picklist and have checked its synonyms in the CPC, please contact </a:t>
            </a:r>
            <a:r>
              <a:rPr lang="en-GB" sz="1200" u="sng" kern="1200" dirty="0">
                <a:solidFill>
                  <a:schemeClr val="tx1"/>
                </a:solidFill>
                <a:effectLst/>
                <a:latin typeface="+mn-lt"/>
                <a:ea typeface="+mn-ea"/>
                <a:cs typeface="+mn-cs"/>
                <a:hlinkClick r:id="rId3"/>
              </a:rPr>
              <a:t>PRA@cabi.org</a:t>
            </a:r>
            <a:r>
              <a:rPr lang="en-GB" sz="1200" kern="1200" dirty="0">
                <a:solidFill>
                  <a:schemeClr val="tx1"/>
                </a:solidFill>
                <a:effectLst/>
                <a:latin typeface="+mn-lt"/>
                <a:ea typeface="+mn-ea"/>
                <a:cs typeface="+mn-cs"/>
              </a:rPr>
              <a:t> to have the pest added to the Compendium by the editorial team.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Please note that the ‘Regulated Pest List’ is not currently linked to ‘By Pest’ PRAs.</a:t>
            </a:r>
          </a:p>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16</a:t>
            </a:fld>
            <a:endParaRPr lang="en-US"/>
          </a:p>
        </p:txBody>
      </p:sp>
    </p:spTree>
    <p:extLst>
      <p:ext uri="{BB962C8B-B14F-4D97-AF65-F5344CB8AC3E}">
        <p14:creationId xmlns:p14="http://schemas.microsoft.com/office/powerpoint/2010/main" val="328234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Team working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Every user can create a team to work together on PRAs. To access the team’s PRAs, each team member requires access to the CPC and the PRA Tool and their own ‘My CABI’ account as they will be working online in the tool. Each member will then be able to access the full functionality of the tool to create, edit and download PRAs and regulated pest lists saved by that team. </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17</a:t>
            </a:fld>
            <a:endParaRPr lang="en-US"/>
          </a:p>
        </p:txBody>
      </p:sp>
    </p:spTree>
    <p:extLst>
      <p:ext uri="{BB962C8B-B14F-4D97-AF65-F5344CB8AC3E}">
        <p14:creationId xmlns:p14="http://schemas.microsoft.com/office/powerpoint/2010/main" val="382629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a:t>
            </a:r>
            <a:r>
              <a:rPr lang="en-GB" sz="1200" b="1" kern="1200" dirty="0">
                <a:solidFill>
                  <a:schemeClr val="tx1"/>
                </a:solidFill>
                <a:effectLst/>
                <a:latin typeface="+mn-lt"/>
                <a:ea typeface="+mn-ea"/>
                <a:cs typeface="+mn-cs"/>
              </a:rPr>
              <a:t>MS Word version of the risk assessment form </a:t>
            </a:r>
            <a:r>
              <a:rPr lang="en-GB" sz="1200" kern="1200" dirty="0">
                <a:solidFill>
                  <a:schemeClr val="tx1"/>
                </a:solidFill>
                <a:effectLst/>
                <a:latin typeface="+mn-lt"/>
                <a:ea typeface="+mn-ea"/>
                <a:cs typeface="+mn-cs"/>
              </a:rPr>
              <a:t>for an individual pest is available to export from pathway- and pest-initiated PRAs. This form can be edited without internet access, and by anyone you choose to share it with, and then imported back into the same PRA for completion online. The imported version will overwrite the online content.</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To access this </a:t>
            </a:r>
            <a:r>
              <a:rPr lang="en-GB" sz="1200" b="1" kern="1200" dirty="0">
                <a:solidFill>
                  <a:schemeClr val="tx1"/>
                </a:solidFill>
                <a:effectLst/>
                <a:latin typeface="+mn-lt"/>
                <a:ea typeface="+mn-ea"/>
                <a:cs typeface="+mn-cs"/>
              </a:rPr>
              <a:t>export/import option </a:t>
            </a:r>
            <a:r>
              <a:rPr lang="en-GB" sz="1200" kern="1200" dirty="0">
                <a:solidFill>
                  <a:schemeClr val="tx1"/>
                </a:solidFill>
                <a:effectLst/>
                <a:latin typeface="+mn-lt"/>
                <a:ea typeface="+mn-ea"/>
                <a:cs typeface="+mn-cs"/>
              </a:rPr>
              <a:t>in a pathway PRA please go to the </a:t>
            </a:r>
            <a:r>
              <a:rPr lang="en-GB" sz="1200" b="1" kern="1200" dirty="0">
                <a:solidFill>
                  <a:schemeClr val="tx1"/>
                </a:solidFill>
                <a:effectLst/>
                <a:latin typeface="+mn-lt"/>
                <a:ea typeface="+mn-ea"/>
                <a:cs typeface="+mn-cs"/>
              </a:rPr>
              <a:t>User actions menu </a:t>
            </a:r>
            <a:r>
              <a:rPr lang="en-GB" sz="1200" kern="1200" dirty="0">
                <a:solidFill>
                  <a:schemeClr val="tx1"/>
                </a:solidFill>
                <a:effectLst/>
                <a:latin typeface="+mn-lt"/>
                <a:ea typeface="+mn-ea"/>
                <a:cs typeface="+mn-cs"/>
              </a:rPr>
              <a:t>in the pest list. In the pest-initiated PRA it can be found on the </a:t>
            </a:r>
            <a:r>
              <a:rPr lang="en-GB" sz="1200" b="1" kern="1200" dirty="0">
                <a:solidFill>
                  <a:schemeClr val="tx1"/>
                </a:solidFill>
                <a:effectLst/>
                <a:latin typeface="+mn-lt"/>
                <a:ea typeface="+mn-ea"/>
                <a:cs typeface="+mn-cs"/>
              </a:rPr>
              <a:t>Probability of entry </a:t>
            </a:r>
            <a:r>
              <a:rPr lang="en-GB" sz="1200" kern="1200" dirty="0">
                <a:solidFill>
                  <a:schemeClr val="tx1"/>
                </a:solidFill>
                <a:effectLst/>
                <a:latin typeface="+mn-lt"/>
                <a:ea typeface="+mn-ea"/>
                <a:cs typeface="+mn-cs"/>
              </a:rPr>
              <a:t>page. </a:t>
            </a:r>
          </a:p>
          <a:p>
            <a:pPr fontAlgn="base"/>
            <a:r>
              <a:rPr lang="en-GB" sz="1200" kern="1200" dirty="0">
                <a:solidFill>
                  <a:schemeClr val="tx1"/>
                </a:solidFill>
                <a:effectLst/>
                <a:latin typeface="+mn-lt"/>
                <a:ea typeface="+mn-ea"/>
                <a:cs typeface="+mn-cs"/>
              </a:rPr>
              <a:t>A PDF copy of the Compendium datasheet can also be generated to assist the research while working offline.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there is no intention to continue editing online, the PRA report (draft or completed) can be downloaded in MS Word and the full pest list that is generated for a pathway-initiated PRA is also available as a CSV download which can be opened in Excel.</a:t>
            </a:r>
          </a:p>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18</a:t>
            </a:fld>
            <a:endParaRPr lang="en-US"/>
          </a:p>
        </p:txBody>
      </p:sp>
    </p:spTree>
    <p:extLst>
      <p:ext uri="{BB962C8B-B14F-4D97-AF65-F5344CB8AC3E}">
        <p14:creationId xmlns:p14="http://schemas.microsoft.com/office/powerpoint/2010/main" val="763364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19</a:t>
            </a:fld>
            <a:endParaRPr lang="en-US"/>
          </a:p>
        </p:txBody>
      </p:sp>
    </p:spTree>
    <p:extLst>
      <p:ext uri="{BB962C8B-B14F-4D97-AF65-F5344CB8AC3E}">
        <p14:creationId xmlns:p14="http://schemas.microsoft.com/office/powerpoint/2010/main" val="38611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2</a:t>
            </a:fld>
            <a:endParaRPr lang="en-US"/>
          </a:p>
        </p:txBody>
      </p:sp>
    </p:spTree>
    <p:extLst>
      <p:ext uri="{BB962C8B-B14F-4D97-AF65-F5344CB8AC3E}">
        <p14:creationId xmlns:p14="http://schemas.microsoft.com/office/powerpoint/2010/main" val="66742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3</a:t>
            </a:fld>
            <a:endParaRPr lang="en-US"/>
          </a:p>
        </p:txBody>
      </p:sp>
    </p:spTree>
    <p:extLst>
      <p:ext uri="{BB962C8B-B14F-4D97-AF65-F5344CB8AC3E}">
        <p14:creationId xmlns:p14="http://schemas.microsoft.com/office/powerpoint/2010/main" val="272186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Search in browser for “CABI PRA Tool”</a:t>
            </a:r>
          </a:p>
        </p:txBody>
      </p:sp>
      <p:sp>
        <p:nvSpPr>
          <p:cNvPr id="4" name="Slide Number Placeholder 3"/>
          <p:cNvSpPr>
            <a:spLocks noGrp="1"/>
          </p:cNvSpPr>
          <p:nvPr>
            <p:ph type="sldNum" sz="quarter" idx="5"/>
          </p:nvPr>
        </p:nvSpPr>
        <p:spPr/>
        <p:txBody>
          <a:bodyPr/>
          <a:lstStyle/>
          <a:p>
            <a:fld id="{70908594-7A58-7242-BA5C-327907F1CA6A}" type="slidenum">
              <a:rPr lang="en-US" smtClean="0"/>
              <a:t>4</a:t>
            </a:fld>
            <a:endParaRPr lang="en-US"/>
          </a:p>
        </p:txBody>
      </p:sp>
    </p:spTree>
    <p:extLst>
      <p:ext uri="{BB962C8B-B14F-4D97-AF65-F5344CB8AC3E}">
        <p14:creationId xmlns:p14="http://schemas.microsoft.com/office/powerpoint/2010/main" val="41371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7</a:t>
            </a:fld>
            <a:endParaRPr lang="en-US"/>
          </a:p>
        </p:txBody>
      </p:sp>
    </p:spTree>
    <p:extLst>
      <p:ext uri="{BB962C8B-B14F-4D97-AF65-F5344CB8AC3E}">
        <p14:creationId xmlns:p14="http://schemas.microsoft.com/office/powerpoint/2010/main" val="71469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PRA Tool currently has two workflows for conducting a PRA: ‘</a:t>
            </a:r>
            <a:r>
              <a:rPr lang="en-GB" sz="1200" b="1" kern="1200" dirty="0">
                <a:solidFill>
                  <a:schemeClr val="tx1"/>
                </a:solidFill>
                <a:effectLst/>
                <a:latin typeface="+mn-lt"/>
                <a:ea typeface="+mn-ea"/>
                <a:cs typeface="+mn-cs"/>
              </a:rPr>
              <a:t>By Pathway</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By Pest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pathway-initiated PRA </a:t>
            </a:r>
            <a:r>
              <a:rPr lang="en-GB" sz="1200" kern="1200" dirty="0">
                <a:solidFill>
                  <a:schemeClr val="tx1"/>
                </a:solidFill>
                <a:effectLst/>
                <a:latin typeface="+mn-lt"/>
                <a:ea typeface="+mn-ea"/>
                <a:cs typeface="+mn-cs"/>
              </a:rPr>
              <a:t>is focused on a single pathway which may have multiple pests associated with it. This type commonly arises from a request to import a new plant commodity or a commodity from a new country of origin.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pest-initiated PRA </a:t>
            </a:r>
            <a:r>
              <a:rPr lang="en-GB" sz="1200" kern="1200" dirty="0">
                <a:solidFill>
                  <a:schemeClr val="tx1"/>
                </a:solidFill>
                <a:effectLst/>
                <a:latin typeface="+mn-lt"/>
                <a:ea typeface="+mn-ea"/>
                <a:cs typeface="+mn-cs"/>
              </a:rPr>
              <a:t>is focused on a particular pest that may have multiple pathways of entry. This type may arise from a new information about the pest, a pest alert, interception or the results of a horizon scanning exercise.</a:t>
            </a:r>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8</a:t>
            </a:fld>
            <a:endParaRPr lang="en-US"/>
          </a:p>
        </p:txBody>
      </p:sp>
    </p:spTree>
    <p:extLst>
      <p:ext uri="{BB962C8B-B14F-4D97-AF65-F5344CB8AC3E}">
        <p14:creationId xmlns:p14="http://schemas.microsoft.com/office/powerpoint/2010/main" val="357951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9</a:t>
            </a:fld>
            <a:endParaRPr lang="en-US"/>
          </a:p>
        </p:txBody>
      </p:sp>
    </p:spTree>
    <p:extLst>
      <p:ext uri="{BB962C8B-B14F-4D97-AF65-F5344CB8AC3E}">
        <p14:creationId xmlns:p14="http://schemas.microsoft.com/office/powerpoint/2010/main" val="240803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10</a:t>
            </a:fld>
            <a:endParaRPr lang="en-US"/>
          </a:p>
        </p:txBody>
      </p:sp>
    </p:spTree>
    <p:extLst>
      <p:ext uri="{BB962C8B-B14F-4D97-AF65-F5344CB8AC3E}">
        <p14:creationId xmlns:p14="http://schemas.microsoft.com/office/powerpoint/2010/main" val="348329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the options for working with the pest lists in more detail in the Pathway-initiated PRA slide set.</a:t>
            </a:r>
          </a:p>
        </p:txBody>
      </p:sp>
      <p:sp>
        <p:nvSpPr>
          <p:cNvPr id="4" name="Slide Number Placeholder 3"/>
          <p:cNvSpPr>
            <a:spLocks noGrp="1"/>
          </p:cNvSpPr>
          <p:nvPr>
            <p:ph type="sldNum" sz="quarter" idx="5"/>
          </p:nvPr>
        </p:nvSpPr>
        <p:spPr/>
        <p:txBody>
          <a:bodyPr/>
          <a:lstStyle/>
          <a:p>
            <a:fld id="{70908594-7A58-7242-BA5C-327907F1CA6A}" type="slidenum">
              <a:rPr lang="en-US" smtClean="0"/>
              <a:t>11</a:t>
            </a:fld>
            <a:endParaRPr lang="en-US"/>
          </a:p>
        </p:txBody>
      </p:sp>
    </p:spTree>
    <p:extLst>
      <p:ext uri="{BB962C8B-B14F-4D97-AF65-F5344CB8AC3E}">
        <p14:creationId xmlns:p14="http://schemas.microsoft.com/office/powerpoint/2010/main" val="292932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28.gif"/><Relationship Id="rId18" Type="http://schemas.openxmlformats.org/officeDocument/2006/relationships/image" Target="../media/image33.gif"/><Relationship Id="rId26" Type="http://schemas.openxmlformats.org/officeDocument/2006/relationships/image" Target="../media/image41.gif"/><Relationship Id="rId39" Type="http://schemas.openxmlformats.org/officeDocument/2006/relationships/image" Target="../media/image54.gif"/><Relationship Id="rId21" Type="http://schemas.openxmlformats.org/officeDocument/2006/relationships/image" Target="../media/image36.gif"/><Relationship Id="rId34" Type="http://schemas.openxmlformats.org/officeDocument/2006/relationships/image" Target="../media/image49.gif"/><Relationship Id="rId42" Type="http://schemas.openxmlformats.org/officeDocument/2006/relationships/image" Target="../media/image57.gif"/><Relationship Id="rId47" Type="http://schemas.openxmlformats.org/officeDocument/2006/relationships/image" Target="../media/image62.gif"/><Relationship Id="rId50" Type="http://schemas.openxmlformats.org/officeDocument/2006/relationships/image" Target="../media/image65.gif"/><Relationship Id="rId7" Type="http://schemas.openxmlformats.org/officeDocument/2006/relationships/image" Target="../media/image22.gif"/><Relationship Id="rId2" Type="http://schemas.openxmlformats.org/officeDocument/2006/relationships/image" Target="../media/image17.gif"/><Relationship Id="rId16" Type="http://schemas.openxmlformats.org/officeDocument/2006/relationships/image" Target="../media/image31.gif"/><Relationship Id="rId29" Type="http://schemas.openxmlformats.org/officeDocument/2006/relationships/image" Target="../media/image44.gif"/><Relationship Id="rId11" Type="http://schemas.openxmlformats.org/officeDocument/2006/relationships/image" Target="../media/image26.gif"/><Relationship Id="rId24" Type="http://schemas.openxmlformats.org/officeDocument/2006/relationships/image" Target="../media/image39.gif"/><Relationship Id="rId32" Type="http://schemas.openxmlformats.org/officeDocument/2006/relationships/image" Target="../media/image47.gif"/><Relationship Id="rId37" Type="http://schemas.openxmlformats.org/officeDocument/2006/relationships/image" Target="../media/image52.gif"/><Relationship Id="rId40" Type="http://schemas.openxmlformats.org/officeDocument/2006/relationships/image" Target="../media/image55.gif"/><Relationship Id="rId45" Type="http://schemas.openxmlformats.org/officeDocument/2006/relationships/image" Target="../media/image60.gif"/><Relationship Id="rId5" Type="http://schemas.openxmlformats.org/officeDocument/2006/relationships/image" Target="../media/image20.gif"/><Relationship Id="rId15" Type="http://schemas.openxmlformats.org/officeDocument/2006/relationships/image" Target="../media/image30.gif"/><Relationship Id="rId23" Type="http://schemas.openxmlformats.org/officeDocument/2006/relationships/image" Target="../media/image38.gif"/><Relationship Id="rId28" Type="http://schemas.openxmlformats.org/officeDocument/2006/relationships/image" Target="../media/image43.gif"/><Relationship Id="rId36" Type="http://schemas.openxmlformats.org/officeDocument/2006/relationships/image" Target="../media/image51.gif"/><Relationship Id="rId49" Type="http://schemas.openxmlformats.org/officeDocument/2006/relationships/image" Target="../media/image64.gif"/><Relationship Id="rId10" Type="http://schemas.openxmlformats.org/officeDocument/2006/relationships/image" Target="../media/image25.gif"/><Relationship Id="rId19" Type="http://schemas.openxmlformats.org/officeDocument/2006/relationships/image" Target="../media/image34.gif"/><Relationship Id="rId31" Type="http://schemas.openxmlformats.org/officeDocument/2006/relationships/image" Target="../media/image46.gif"/><Relationship Id="rId44" Type="http://schemas.openxmlformats.org/officeDocument/2006/relationships/image" Target="../media/image59.gif"/><Relationship Id="rId4" Type="http://schemas.openxmlformats.org/officeDocument/2006/relationships/image" Target="../media/image19.gif"/><Relationship Id="rId9" Type="http://schemas.openxmlformats.org/officeDocument/2006/relationships/image" Target="../media/image24.gif"/><Relationship Id="rId14" Type="http://schemas.openxmlformats.org/officeDocument/2006/relationships/image" Target="../media/image29.gif"/><Relationship Id="rId22" Type="http://schemas.openxmlformats.org/officeDocument/2006/relationships/image" Target="../media/image37.gif"/><Relationship Id="rId27" Type="http://schemas.openxmlformats.org/officeDocument/2006/relationships/image" Target="../media/image42.gif"/><Relationship Id="rId30" Type="http://schemas.openxmlformats.org/officeDocument/2006/relationships/image" Target="../media/image45.gif"/><Relationship Id="rId35" Type="http://schemas.openxmlformats.org/officeDocument/2006/relationships/image" Target="../media/image50.gif"/><Relationship Id="rId43" Type="http://schemas.openxmlformats.org/officeDocument/2006/relationships/image" Target="../media/image58.gif"/><Relationship Id="rId48" Type="http://schemas.openxmlformats.org/officeDocument/2006/relationships/image" Target="../media/image63.gif"/><Relationship Id="rId8" Type="http://schemas.openxmlformats.org/officeDocument/2006/relationships/image" Target="../media/image23.gif"/><Relationship Id="rId51" Type="http://schemas.openxmlformats.org/officeDocument/2006/relationships/image" Target="../media/image66.emf"/><Relationship Id="rId3" Type="http://schemas.openxmlformats.org/officeDocument/2006/relationships/image" Target="../media/image18.gif"/><Relationship Id="rId12" Type="http://schemas.openxmlformats.org/officeDocument/2006/relationships/image" Target="../media/image27.gif"/><Relationship Id="rId17" Type="http://schemas.openxmlformats.org/officeDocument/2006/relationships/image" Target="../media/image32.gif"/><Relationship Id="rId25" Type="http://schemas.openxmlformats.org/officeDocument/2006/relationships/image" Target="../media/image40.gif"/><Relationship Id="rId33" Type="http://schemas.openxmlformats.org/officeDocument/2006/relationships/image" Target="../media/image48.gif"/><Relationship Id="rId38" Type="http://schemas.openxmlformats.org/officeDocument/2006/relationships/image" Target="../media/image53.gif"/><Relationship Id="rId46" Type="http://schemas.openxmlformats.org/officeDocument/2006/relationships/image" Target="../media/image61.gif"/><Relationship Id="rId20" Type="http://schemas.openxmlformats.org/officeDocument/2006/relationships/image" Target="../media/image35.gif"/><Relationship Id="rId41" Type="http://schemas.openxmlformats.org/officeDocument/2006/relationships/image" Target="../media/image56.gif"/><Relationship Id="rId1" Type="http://schemas.openxmlformats.org/officeDocument/2006/relationships/slideMaster" Target="../slideMasters/slideMaster1.xml"/><Relationship Id="rId6" Type="http://schemas.openxmlformats.org/officeDocument/2006/relationships/image" Target="../media/image21.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B0320-A8F8-9145-9375-AD410D6926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4398964"/>
          </a:xfrm>
          <a:prstGeom prst="rect">
            <a:avLst/>
          </a:prstGeom>
        </p:spPr>
      </p:pic>
      <p:sp>
        <p:nvSpPr>
          <p:cNvPr id="21" name="Picture Placeholder 20">
            <a:extLst>
              <a:ext uri="{FF2B5EF4-FFF2-40B4-BE49-F238E27FC236}">
                <a16:creationId xmlns:a16="http://schemas.microsoft.com/office/drawing/2014/main" id="{90BC2ECB-A510-8446-ACC0-0E2D63A36D67}"/>
              </a:ext>
            </a:extLst>
          </p:cNvPr>
          <p:cNvSpPr>
            <a:spLocks noGrp="1"/>
          </p:cNvSpPr>
          <p:nvPr>
            <p:ph type="pic" sz="quarter" idx="10" hasCustomPrompt="1"/>
          </p:nvPr>
        </p:nvSpPr>
        <p:spPr>
          <a:xfrm>
            <a:off x="0" y="0"/>
            <a:ext cx="12191999" cy="4398964"/>
          </a:xfrm>
          <a:prstGeom prst="rect">
            <a:avLst/>
          </a:prstGeom>
        </p:spPr>
        <p:txBody>
          <a:bodyPr/>
          <a:lstStyle>
            <a:lvl1pPr>
              <a:defRPr>
                <a:solidFill>
                  <a:schemeClr val="tx1"/>
                </a:solidFill>
              </a:defRPr>
            </a:lvl1pPr>
          </a:lstStyle>
          <a:p>
            <a:r>
              <a:rPr lang="en-US" dirty="0"/>
              <a:t>Click icon to change image.</a:t>
            </a:r>
          </a:p>
        </p:txBody>
      </p:sp>
      <p:sp>
        <p:nvSpPr>
          <p:cNvPr id="7" name="Rectangle 6">
            <a:extLst>
              <a:ext uri="{FF2B5EF4-FFF2-40B4-BE49-F238E27FC236}">
                <a16:creationId xmlns:a16="http://schemas.microsoft.com/office/drawing/2014/main" id="{829CE29D-E029-464C-9EC0-2985BAD973D3}"/>
              </a:ext>
            </a:extLst>
          </p:cNvPr>
          <p:cNvSpPr/>
          <p:nvPr userDrawn="1"/>
        </p:nvSpPr>
        <p:spPr>
          <a:xfrm>
            <a:off x="0" y="4399280"/>
            <a:ext cx="12192000" cy="1889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DDAD466-6E3F-4E47-96FC-325392024892}"/>
              </a:ext>
            </a:extLst>
          </p:cNvPr>
          <p:cNvSpPr>
            <a:spLocks noGrp="1"/>
          </p:cNvSpPr>
          <p:nvPr>
            <p:ph type="subTitle" idx="1"/>
          </p:nvPr>
        </p:nvSpPr>
        <p:spPr>
          <a:xfrm>
            <a:off x="0" y="4663111"/>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le 1">
            <a:extLst>
              <a:ext uri="{FF2B5EF4-FFF2-40B4-BE49-F238E27FC236}">
                <a16:creationId xmlns:a16="http://schemas.microsoft.com/office/drawing/2014/main" id="{66184FDE-357D-E74A-A066-D57E2FC7DF36}"/>
              </a:ext>
            </a:extLst>
          </p:cNvPr>
          <p:cNvSpPr>
            <a:spLocks noGrp="1"/>
          </p:cNvSpPr>
          <p:nvPr>
            <p:ph type="ctrTitle"/>
          </p:nvPr>
        </p:nvSpPr>
        <p:spPr>
          <a:xfrm>
            <a:off x="0" y="2339163"/>
            <a:ext cx="12192000" cy="2059800"/>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1" i="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9" name="Text Placeholder 8">
            <a:extLst>
              <a:ext uri="{FF2B5EF4-FFF2-40B4-BE49-F238E27FC236}">
                <a16:creationId xmlns:a16="http://schemas.microsoft.com/office/drawing/2014/main" id="{360AB326-8565-F149-8EDB-A7DDAFE110EE}"/>
              </a:ext>
            </a:extLst>
          </p:cNvPr>
          <p:cNvSpPr>
            <a:spLocks noGrp="1"/>
          </p:cNvSpPr>
          <p:nvPr>
            <p:ph type="body" sz="quarter" idx="11" hasCustomPrompt="1"/>
          </p:nvPr>
        </p:nvSpPr>
        <p:spPr>
          <a:xfrm>
            <a:off x="0" y="5309055"/>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Data collected by (names of contributors and production team)</a:t>
            </a:r>
          </a:p>
        </p:txBody>
      </p:sp>
      <p:sp>
        <p:nvSpPr>
          <p:cNvPr id="17" name="Text Placeholder 8">
            <a:extLst>
              <a:ext uri="{FF2B5EF4-FFF2-40B4-BE49-F238E27FC236}">
                <a16:creationId xmlns:a16="http://schemas.microsoft.com/office/drawing/2014/main" id="{D7FCC715-0815-0D47-A9CA-D57DAC96051D}"/>
              </a:ext>
            </a:extLst>
          </p:cNvPr>
          <p:cNvSpPr>
            <a:spLocks noGrp="1"/>
          </p:cNvSpPr>
          <p:nvPr>
            <p:ph type="body" sz="quarter" idx="12" hasCustomPrompt="1"/>
          </p:nvPr>
        </p:nvSpPr>
        <p:spPr>
          <a:xfrm>
            <a:off x="0" y="5629116"/>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Analysis and Compilation by (names of contributors)</a:t>
            </a:r>
          </a:p>
        </p:txBody>
      </p:sp>
      <p:sp>
        <p:nvSpPr>
          <p:cNvPr id="18" name="Text Placeholder 8">
            <a:extLst>
              <a:ext uri="{FF2B5EF4-FFF2-40B4-BE49-F238E27FC236}">
                <a16:creationId xmlns:a16="http://schemas.microsoft.com/office/drawing/2014/main" id="{A053E51A-6C17-8F4E-9F26-B9E529C42CEC}"/>
              </a:ext>
            </a:extLst>
          </p:cNvPr>
          <p:cNvSpPr>
            <a:spLocks noGrp="1"/>
          </p:cNvSpPr>
          <p:nvPr>
            <p:ph type="body" sz="quarter" idx="13" hasCustomPrompt="1"/>
          </p:nvPr>
        </p:nvSpPr>
        <p:spPr>
          <a:xfrm>
            <a:off x="-1" y="5949177"/>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Presenters name, date, event</a:t>
            </a:r>
          </a:p>
        </p:txBody>
      </p:sp>
    </p:spTree>
    <p:extLst>
      <p:ext uri="{BB962C8B-B14F-4D97-AF65-F5344CB8AC3E}">
        <p14:creationId xmlns:p14="http://schemas.microsoft.com/office/powerpoint/2010/main" val="241997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33E8B0-855A-C544-839C-5603CF769D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11917" y="3997266"/>
            <a:ext cx="978344" cy="1961448"/>
          </a:xfrm>
          <a:prstGeom prst="rect">
            <a:avLst/>
          </a:prstGeom>
          <a:solidFill>
            <a:schemeClr val="tx1">
              <a:lumMod val="75000"/>
              <a:lumOff val="25000"/>
            </a:schemeClr>
          </a:solidFill>
        </p:spPr>
      </p:pic>
      <p:pic>
        <p:nvPicPr>
          <p:cNvPr id="8" name="Picture 7">
            <a:extLst>
              <a:ext uri="{FF2B5EF4-FFF2-40B4-BE49-F238E27FC236}">
                <a16:creationId xmlns:a16="http://schemas.microsoft.com/office/drawing/2014/main" id="{1BC6BE36-32F8-7F47-B794-08B4699CF3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64731" y="1056985"/>
            <a:ext cx="5434283" cy="3563465"/>
          </a:xfrm>
          <a:prstGeom prst="rect">
            <a:avLst/>
          </a:prstGeom>
          <a:solidFill>
            <a:schemeClr val="tx1">
              <a:lumMod val="75000"/>
              <a:lumOff val="25000"/>
            </a:schemeClr>
          </a:solidFill>
        </p:spPr>
      </p:pic>
      <p:pic>
        <p:nvPicPr>
          <p:cNvPr id="2" name="Graphic 1" descr="Monitor">
            <a:extLst>
              <a:ext uri="{FF2B5EF4-FFF2-40B4-BE49-F238E27FC236}">
                <a16:creationId xmlns:a16="http://schemas.microsoft.com/office/drawing/2014/main" id="{03B964EA-D945-0B41-A2F9-431CD70F78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42" y="-530258"/>
            <a:ext cx="7619025" cy="7619025"/>
          </a:xfrm>
          <a:prstGeom prst="rect">
            <a:avLst/>
          </a:prstGeom>
        </p:spPr>
      </p:pic>
      <p:pic>
        <p:nvPicPr>
          <p:cNvPr id="3" name="Graphic 2" descr="Smart Phone">
            <a:extLst>
              <a:ext uri="{FF2B5EF4-FFF2-40B4-BE49-F238E27FC236}">
                <a16:creationId xmlns:a16="http://schemas.microsoft.com/office/drawing/2014/main" id="{465C722C-9274-6949-BE6C-0F974FE13C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01694" y="3565149"/>
            <a:ext cx="2599302" cy="2599302"/>
          </a:xfrm>
          <a:prstGeom prst="rect">
            <a:avLst/>
          </a:prstGeom>
        </p:spPr>
      </p:pic>
      <p:pic>
        <p:nvPicPr>
          <p:cNvPr id="10" name="Picture 9">
            <a:extLst>
              <a:ext uri="{FF2B5EF4-FFF2-40B4-BE49-F238E27FC236}">
                <a16:creationId xmlns:a16="http://schemas.microsoft.com/office/drawing/2014/main" id="{AEF4C3D7-182B-174D-A5B2-2C3FC7D6F140}"/>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948737" y="3414009"/>
            <a:ext cx="3475493" cy="2304588"/>
          </a:xfrm>
          <a:prstGeom prst="rect">
            <a:avLst/>
          </a:prstGeom>
          <a:solidFill>
            <a:schemeClr val="tx1">
              <a:lumMod val="75000"/>
              <a:lumOff val="25000"/>
            </a:schemeClr>
          </a:solidFill>
        </p:spPr>
      </p:pic>
      <p:pic>
        <p:nvPicPr>
          <p:cNvPr id="4" name="Graphic 3" descr="Tablet">
            <a:extLst>
              <a:ext uri="{FF2B5EF4-FFF2-40B4-BE49-F238E27FC236}">
                <a16:creationId xmlns:a16="http://schemas.microsoft.com/office/drawing/2014/main" id="{ECCC53F5-7F32-694A-B368-694F9F78118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59396" y="2132941"/>
            <a:ext cx="4866723" cy="4866723"/>
          </a:xfrm>
          <a:prstGeom prst="rect">
            <a:avLst/>
          </a:prstGeom>
        </p:spPr>
      </p:pic>
      <p:sp>
        <p:nvSpPr>
          <p:cNvPr id="5" name="Picture Placeholder 4">
            <a:extLst>
              <a:ext uri="{FF2B5EF4-FFF2-40B4-BE49-F238E27FC236}">
                <a16:creationId xmlns:a16="http://schemas.microsoft.com/office/drawing/2014/main" id="{C2E0BD44-6B88-1E4A-84AD-46E0257FB1D0}"/>
              </a:ext>
            </a:extLst>
          </p:cNvPr>
          <p:cNvSpPr>
            <a:spLocks noGrp="1"/>
          </p:cNvSpPr>
          <p:nvPr>
            <p:ph type="pic" sz="quarter" idx="12"/>
          </p:nvPr>
        </p:nvSpPr>
        <p:spPr>
          <a:xfrm>
            <a:off x="1168402" y="1056889"/>
            <a:ext cx="5403504" cy="3509317"/>
          </a:xfrm>
          <a:custGeom>
            <a:avLst/>
            <a:gdLst>
              <a:gd name="connsiteX0" fmla="*/ 0 w 2028825"/>
              <a:gd name="connsiteY0" fmla="*/ 0 h 1317625"/>
              <a:gd name="connsiteX1" fmla="*/ 2028825 w 2028825"/>
              <a:gd name="connsiteY1" fmla="*/ 0 h 1317625"/>
              <a:gd name="connsiteX2" fmla="*/ 2028825 w 2028825"/>
              <a:gd name="connsiteY2" fmla="*/ 784225 h 1317625"/>
              <a:gd name="connsiteX3" fmla="*/ 1760539 w 2028825"/>
              <a:gd name="connsiteY3" fmla="*/ 784225 h 1317625"/>
              <a:gd name="connsiteX4" fmla="*/ 1682750 w 2028825"/>
              <a:gd name="connsiteY4" fmla="*/ 862014 h 1317625"/>
              <a:gd name="connsiteX5" fmla="*/ 1682750 w 2028825"/>
              <a:gd name="connsiteY5" fmla="*/ 1317625 h 1317625"/>
              <a:gd name="connsiteX6" fmla="*/ 0 w 2028825"/>
              <a:gd name="connsiteY6" fmla="*/ 131762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317625">
                <a:moveTo>
                  <a:pt x="0" y="0"/>
                </a:moveTo>
                <a:lnTo>
                  <a:pt x="2028825" y="0"/>
                </a:lnTo>
                <a:lnTo>
                  <a:pt x="2028825" y="784225"/>
                </a:lnTo>
                <a:lnTo>
                  <a:pt x="1760539" y="784225"/>
                </a:lnTo>
                <a:cubicBezTo>
                  <a:pt x="1717577" y="784225"/>
                  <a:pt x="1682750" y="819052"/>
                  <a:pt x="1682750" y="862014"/>
                </a:cubicBezTo>
                <a:lnTo>
                  <a:pt x="1682750" y="1317625"/>
                </a:lnTo>
                <a:lnTo>
                  <a:pt x="0" y="1317625"/>
                </a:lnTo>
                <a:close/>
              </a:path>
            </a:pathLst>
          </a:custGeom>
        </p:spPr>
        <p:txBody>
          <a:bodyPr wrap="square">
            <a:noAutofit/>
          </a:bodyPr>
          <a:lstStyle/>
          <a:p>
            <a:r>
              <a:rPr lang="en-GB"/>
              <a:t>Click icon to add picture</a:t>
            </a:r>
            <a:endParaRPr lang="en-US" dirty="0"/>
          </a:p>
        </p:txBody>
      </p:sp>
      <p:sp>
        <p:nvSpPr>
          <p:cNvPr id="6" name="Picture Placeholder 36">
            <a:extLst>
              <a:ext uri="{FF2B5EF4-FFF2-40B4-BE49-F238E27FC236}">
                <a16:creationId xmlns:a16="http://schemas.microsoft.com/office/drawing/2014/main" id="{ED900B51-13E2-3940-A119-C79093BBB595}"/>
              </a:ext>
            </a:extLst>
          </p:cNvPr>
          <p:cNvSpPr>
            <a:spLocks noGrp="1"/>
          </p:cNvSpPr>
          <p:nvPr>
            <p:ph type="pic" sz="quarter" idx="13"/>
          </p:nvPr>
        </p:nvSpPr>
        <p:spPr>
          <a:xfrm>
            <a:off x="5965258" y="3429000"/>
            <a:ext cx="3475493" cy="2235238"/>
          </a:xfrm>
        </p:spPr>
        <p:txBody>
          <a:bodyPr/>
          <a:lstStyle/>
          <a:p>
            <a:r>
              <a:rPr lang="en-GB"/>
              <a:t>Click icon to add picture</a:t>
            </a:r>
            <a:endParaRPr lang="en-US"/>
          </a:p>
        </p:txBody>
      </p:sp>
      <p:sp>
        <p:nvSpPr>
          <p:cNvPr id="7" name="Picture Placeholder 40">
            <a:extLst>
              <a:ext uri="{FF2B5EF4-FFF2-40B4-BE49-F238E27FC236}">
                <a16:creationId xmlns:a16="http://schemas.microsoft.com/office/drawing/2014/main" id="{14A3021C-2CD1-6043-AB3B-C0BA620595FE}"/>
              </a:ext>
            </a:extLst>
          </p:cNvPr>
          <p:cNvSpPr>
            <a:spLocks noGrp="1"/>
          </p:cNvSpPr>
          <p:nvPr>
            <p:ph type="pic" sz="quarter" idx="14"/>
          </p:nvPr>
        </p:nvSpPr>
        <p:spPr>
          <a:xfrm>
            <a:off x="10202414" y="3991697"/>
            <a:ext cx="972462" cy="1746205"/>
          </a:xfrm>
        </p:spPr>
        <p:txBody>
          <a:bodyPr/>
          <a:lstStyle/>
          <a:p>
            <a:r>
              <a:rPr lang="en-GB"/>
              <a:t>Click icon to add picture</a:t>
            </a:r>
            <a:endParaRPr lang="en-US" dirty="0"/>
          </a:p>
        </p:txBody>
      </p:sp>
    </p:spTree>
    <p:extLst>
      <p:ext uri="{BB962C8B-B14F-4D97-AF65-F5344CB8AC3E}">
        <p14:creationId xmlns:p14="http://schemas.microsoft.com/office/powerpoint/2010/main" val="17571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ok_inf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FB3EF-685B-0041-886F-6731BB3EE6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3465" y="787619"/>
            <a:ext cx="4001474" cy="5157455"/>
          </a:xfrm>
          <a:prstGeom prst="rect">
            <a:avLst/>
          </a:prstGeom>
        </p:spPr>
      </p:pic>
      <p:sp>
        <p:nvSpPr>
          <p:cNvPr id="4" name="Picture Placeholder 3">
            <a:extLst>
              <a:ext uri="{FF2B5EF4-FFF2-40B4-BE49-F238E27FC236}">
                <a16:creationId xmlns:a16="http://schemas.microsoft.com/office/drawing/2014/main" id="{AD551562-1E58-144E-A3F2-CC1C0EEF3A7E}"/>
              </a:ext>
            </a:extLst>
          </p:cNvPr>
          <p:cNvSpPr>
            <a:spLocks noGrp="1"/>
          </p:cNvSpPr>
          <p:nvPr>
            <p:ph type="pic" sz="quarter" idx="10"/>
          </p:nvPr>
        </p:nvSpPr>
        <p:spPr>
          <a:xfrm>
            <a:off x="283466" y="569976"/>
            <a:ext cx="4001474" cy="5541264"/>
          </a:xfrm>
        </p:spPr>
        <p:txBody>
          <a:bodyPr/>
          <a:lstStyle/>
          <a:p>
            <a:r>
              <a:rPr lang="en-GB"/>
              <a:t>Click icon to add picture</a:t>
            </a:r>
            <a:endParaRPr lang="en-US"/>
          </a:p>
        </p:txBody>
      </p:sp>
      <p:pic>
        <p:nvPicPr>
          <p:cNvPr id="6" name="Graphic 5" descr="Open book">
            <a:extLst>
              <a:ext uri="{FF2B5EF4-FFF2-40B4-BE49-F238E27FC236}">
                <a16:creationId xmlns:a16="http://schemas.microsoft.com/office/drawing/2014/main" id="{36132B34-45A1-AD46-BE61-17C962DFCE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685800"/>
            <a:ext cx="1008888" cy="1008888"/>
          </a:xfrm>
          <a:prstGeom prst="rect">
            <a:avLst/>
          </a:prstGeom>
        </p:spPr>
      </p:pic>
      <p:pic>
        <p:nvPicPr>
          <p:cNvPr id="7" name="Graphic 6" descr="Open book">
            <a:extLst>
              <a:ext uri="{FF2B5EF4-FFF2-40B4-BE49-F238E27FC236}">
                <a16:creationId xmlns:a16="http://schemas.microsoft.com/office/drawing/2014/main" id="{BBFD2C56-5500-944E-AC84-FF22694DC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2711958"/>
            <a:ext cx="1008888" cy="1008888"/>
          </a:xfrm>
          <a:prstGeom prst="rect">
            <a:avLst/>
          </a:prstGeom>
        </p:spPr>
      </p:pic>
      <p:pic>
        <p:nvPicPr>
          <p:cNvPr id="8" name="Graphic 7" descr="Open book">
            <a:extLst>
              <a:ext uri="{FF2B5EF4-FFF2-40B4-BE49-F238E27FC236}">
                <a16:creationId xmlns:a16="http://schemas.microsoft.com/office/drawing/2014/main" id="{9FC41E2E-7C76-624B-97B7-C617D7816C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4738116"/>
            <a:ext cx="1008888" cy="1008888"/>
          </a:xfrm>
          <a:prstGeom prst="rect">
            <a:avLst/>
          </a:prstGeom>
        </p:spPr>
      </p:pic>
      <p:sp>
        <p:nvSpPr>
          <p:cNvPr id="12" name="Text Placeholder 11">
            <a:extLst>
              <a:ext uri="{FF2B5EF4-FFF2-40B4-BE49-F238E27FC236}">
                <a16:creationId xmlns:a16="http://schemas.microsoft.com/office/drawing/2014/main" id="{D6EBCC5A-356D-7949-BF0B-5F1D71CAE880}"/>
              </a:ext>
            </a:extLst>
          </p:cNvPr>
          <p:cNvSpPr>
            <a:spLocks noGrp="1"/>
          </p:cNvSpPr>
          <p:nvPr>
            <p:ph type="body" sz="quarter" idx="11" hasCustomPrompt="1"/>
          </p:nvPr>
        </p:nvSpPr>
        <p:spPr>
          <a:xfrm>
            <a:off x="5640148" y="774059"/>
            <a:ext cx="6268387" cy="920629"/>
          </a:xfrm>
        </p:spPr>
        <p:txBody>
          <a:bodyPr/>
          <a:lstStyle>
            <a:lvl1pPr>
              <a:defRPr/>
            </a:lvl1pPr>
          </a:lstStyle>
          <a:p>
            <a:pPr marL="0" indent="0">
              <a:buNone/>
            </a:pPr>
            <a:r>
              <a:rPr lang="en-US" dirty="0"/>
              <a:t>1st point about the book goes here </a:t>
            </a:r>
            <a:br>
              <a:rPr lang="en-US" dirty="0"/>
            </a:br>
            <a:r>
              <a:rPr lang="en-US" dirty="0"/>
              <a:t>and </a:t>
            </a:r>
            <a:r>
              <a:rPr lang="en-US" b="1" dirty="0"/>
              <a:t>could extend to 2 lines </a:t>
            </a:r>
            <a:r>
              <a:rPr lang="en-US" dirty="0"/>
              <a:t>only</a:t>
            </a:r>
          </a:p>
        </p:txBody>
      </p:sp>
      <p:sp>
        <p:nvSpPr>
          <p:cNvPr id="13" name="Text Placeholder 11">
            <a:extLst>
              <a:ext uri="{FF2B5EF4-FFF2-40B4-BE49-F238E27FC236}">
                <a16:creationId xmlns:a16="http://schemas.microsoft.com/office/drawing/2014/main" id="{11C592AB-F2B2-6649-9FE9-F586A656286C}"/>
              </a:ext>
            </a:extLst>
          </p:cNvPr>
          <p:cNvSpPr>
            <a:spLocks noGrp="1"/>
          </p:cNvSpPr>
          <p:nvPr>
            <p:ph type="body" sz="quarter" idx="12" hasCustomPrompt="1"/>
          </p:nvPr>
        </p:nvSpPr>
        <p:spPr>
          <a:xfrm>
            <a:off x="5640147" y="2804027"/>
            <a:ext cx="6268387" cy="920629"/>
          </a:xfrm>
        </p:spPr>
        <p:txBody>
          <a:bodyPr/>
          <a:lstStyle>
            <a:lvl1pPr>
              <a:defRPr/>
            </a:lvl1pPr>
          </a:lstStyle>
          <a:p>
            <a:pPr marL="0" indent="0">
              <a:buNone/>
            </a:pPr>
            <a:r>
              <a:rPr lang="en-US" b="1" dirty="0"/>
              <a:t>2nd point about the book </a:t>
            </a:r>
            <a:r>
              <a:rPr lang="en-US" dirty="0"/>
              <a:t>goes here and could extend to 2 lines only</a:t>
            </a:r>
          </a:p>
        </p:txBody>
      </p:sp>
      <p:sp>
        <p:nvSpPr>
          <p:cNvPr id="14" name="Text Placeholder 11">
            <a:extLst>
              <a:ext uri="{FF2B5EF4-FFF2-40B4-BE49-F238E27FC236}">
                <a16:creationId xmlns:a16="http://schemas.microsoft.com/office/drawing/2014/main" id="{8A77E900-D823-8E4E-999E-B883E46068AF}"/>
              </a:ext>
            </a:extLst>
          </p:cNvPr>
          <p:cNvSpPr>
            <a:spLocks noGrp="1"/>
          </p:cNvSpPr>
          <p:nvPr>
            <p:ph type="body" sz="quarter" idx="13" hasCustomPrompt="1"/>
          </p:nvPr>
        </p:nvSpPr>
        <p:spPr>
          <a:xfrm>
            <a:off x="5640147" y="4815706"/>
            <a:ext cx="6268387" cy="920629"/>
          </a:xfrm>
        </p:spPr>
        <p:txBody>
          <a:bodyPr/>
          <a:lstStyle>
            <a:lvl1pPr>
              <a:defRPr/>
            </a:lvl1pPr>
          </a:lstStyle>
          <a:p>
            <a:pPr marL="0" indent="0">
              <a:buNone/>
            </a:pPr>
            <a:r>
              <a:rPr lang="en-US" b="1" dirty="0"/>
              <a:t>3rd point </a:t>
            </a:r>
            <a:r>
              <a:rPr lang="en-US" dirty="0"/>
              <a:t>about the book goes here </a:t>
            </a:r>
            <a:br>
              <a:rPr lang="en-US" dirty="0"/>
            </a:br>
            <a:r>
              <a:rPr lang="en-US" dirty="0"/>
              <a:t>and could extend to 2 lines only</a:t>
            </a:r>
          </a:p>
        </p:txBody>
      </p:sp>
    </p:spTree>
    <p:extLst>
      <p:ext uri="{BB962C8B-B14F-4D97-AF65-F5344CB8AC3E}">
        <p14:creationId xmlns:p14="http://schemas.microsoft.com/office/powerpoint/2010/main" val="324195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mber_countries">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44A7552A-5E6B-344D-9552-0330DB8AB25A}"/>
              </a:ext>
            </a:extLst>
          </p:cNvPr>
          <p:cNvGrpSpPr/>
          <p:nvPr userDrawn="1"/>
        </p:nvGrpSpPr>
        <p:grpSpPr>
          <a:xfrm>
            <a:off x="941935" y="1416592"/>
            <a:ext cx="10329931" cy="646077"/>
            <a:chOff x="941935" y="1384772"/>
            <a:chExt cx="10329931" cy="646077"/>
          </a:xfrm>
        </p:grpSpPr>
        <p:grpSp>
          <p:nvGrpSpPr>
            <p:cNvPr id="2" name="Group 1">
              <a:extLst>
                <a:ext uri="{FF2B5EF4-FFF2-40B4-BE49-F238E27FC236}">
                  <a16:creationId xmlns:a16="http://schemas.microsoft.com/office/drawing/2014/main" id="{AD570FEB-2499-DD48-B942-F64DAB3E88FC}"/>
                </a:ext>
              </a:extLst>
            </p:cNvPr>
            <p:cNvGrpSpPr/>
            <p:nvPr userDrawn="1"/>
          </p:nvGrpSpPr>
          <p:grpSpPr>
            <a:xfrm>
              <a:off x="941935" y="1384772"/>
              <a:ext cx="785007" cy="639310"/>
              <a:chOff x="941935" y="1384772"/>
              <a:chExt cx="785007" cy="639310"/>
            </a:xfrm>
          </p:grpSpPr>
          <p:pic>
            <p:nvPicPr>
              <p:cNvPr id="52" name="Picture 51">
                <a:extLst>
                  <a:ext uri="{FF2B5EF4-FFF2-40B4-BE49-F238E27FC236}">
                    <a16:creationId xmlns:a16="http://schemas.microsoft.com/office/drawing/2014/main" id="{A46EE179-2E9F-A248-9CC8-B3511D9F41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41935" y="1384772"/>
                <a:ext cx="785006" cy="472334"/>
              </a:xfrm>
              <a:prstGeom prst="rect">
                <a:avLst/>
              </a:prstGeom>
            </p:spPr>
          </p:pic>
          <p:sp>
            <p:nvSpPr>
              <p:cNvPr id="60" name="TextBox 59">
                <a:extLst>
                  <a:ext uri="{FF2B5EF4-FFF2-40B4-BE49-F238E27FC236}">
                    <a16:creationId xmlns:a16="http://schemas.microsoft.com/office/drawing/2014/main" id="{57791C03-FB72-4D47-9867-0B0E2C577BFD}"/>
                  </a:ext>
                </a:extLst>
              </p:cNvPr>
              <p:cNvSpPr txBox="1"/>
              <p:nvPr userDrawn="1"/>
            </p:nvSpPr>
            <p:spPr>
              <a:xfrm>
                <a:off x="941936" y="1824027"/>
                <a:ext cx="785006" cy="200055"/>
              </a:xfrm>
              <a:prstGeom prst="rect">
                <a:avLst/>
              </a:prstGeom>
              <a:noFill/>
            </p:spPr>
            <p:txBody>
              <a:bodyPr wrap="square" rtlCol="0">
                <a:spAutoFit/>
              </a:bodyPr>
              <a:lstStyle/>
              <a:p>
                <a:pPr algn="ctr"/>
                <a:r>
                  <a:rPr lang="en-GB" sz="700" dirty="0"/>
                  <a:t>Afghanistan</a:t>
                </a:r>
              </a:p>
            </p:txBody>
          </p:sp>
        </p:grpSp>
        <p:grpSp>
          <p:nvGrpSpPr>
            <p:cNvPr id="99" name="Group 98">
              <a:extLst>
                <a:ext uri="{FF2B5EF4-FFF2-40B4-BE49-F238E27FC236}">
                  <a16:creationId xmlns:a16="http://schemas.microsoft.com/office/drawing/2014/main" id="{A8C49895-31E5-DE46-A5B2-ACDDB501664D}"/>
                </a:ext>
              </a:extLst>
            </p:cNvPr>
            <p:cNvGrpSpPr/>
            <p:nvPr userDrawn="1"/>
          </p:nvGrpSpPr>
          <p:grpSpPr>
            <a:xfrm>
              <a:off x="10477533" y="1387328"/>
              <a:ext cx="794333" cy="643521"/>
              <a:chOff x="941935" y="2080681"/>
              <a:chExt cx="794333" cy="643521"/>
            </a:xfrm>
          </p:grpSpPr>
          <p:pic>
            <p:nvPicPr>
              <p:cNvPr id="50" name="Picture 49">
                <a:extLst>
                  <a:ext uri="{FF2B5EF4-FFF2-40B4-BE49-F238E27FC236}">
                    <a16:creationId xmlns:a16="http://schemas.microsoft.com/office/drawing/2014/main" id="{A72380EF-5FCE-4148-A272-32CC5188098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1262" y="2080681"/>
                <a:ext cx="785006" cy="472334"/>
              </a:xfrm>
              <a:prstGeom prst="rect">
                <a:avLst/>
              </a:prstGeom>
            </p:spPr>
          </p:pic>
          <p:sp>
            <p:nvSpPr>
              <p:cNvPr id="68" name="TextBox 67">
                <a:extLst>
                  <a:ext uri="{FF2B5EF4-FFF2-40B4-BE49-F238E27FC236}">
                    <a16:creationId xmlns:a16="http://schemas.microsoft.com/office/drawing/2014/main" id="{7118F456-F5A3-FE41-943E-2D45569241C4}"/>
                  </a:ext>
                </a:extLst>
              </p:cNvPr>
              <p:cNvSpPr txBox="1"/>
              <p:nvPr userDrawn="1"/>
            </p:nvSpPr>
            <p:spPr>
              <a:xfrm>
                <a:off x="941935" y="2524147"/>
                <a:ext cx="785006" cy="200055"/>
              </a:xfrm>
              <a:prstGeom prst="rect">
                <a:avLst/>
              </a:prstGeom>
              <a:noFill/>
            </p:spPr>
            <p:txBody>
              <a:bodyPr wrap="square" rtlCol="0">
                <a:spAutoFit/>
              </a:bodyPr>
              <a:lstStyle/>
              <a:p>
                <a:pPr algn="ctr"/>
                <a:r>
                  <a:rPr lang="en-GB" sz="700" dirty="0"/>
                  <a:t>Botswana</a:t>
                </a:r>
              </a:p>
            </p:txBody>
          </p:sp>
        </p:grpSp>
        <p:grpSp>
          <p:nvGrpSpPr>
            <p:cNvPr id="3" name="Group 2">
              <a:extLst>
                <a:ext uri="{FF2B5EF4-FFF2-40B4-BE49-F238E27FC236}">
                  <a16:creationId xmlns:a16="http://schemas.microsoft.com/office/drawing/2014/main" id="{8221B5C2-FBAB-104F-8514-17CB8DD5C2F3}"/>
                </a:ext>
              </a:extLst>
            </p:cNvPr>
            <p:cNvGrpSpPr/>
            <p:nvPr userDrawn="1"/>
          </p:nvGrpSpPr>
          <p:grpSpPr>
            <a:xfrm>
              <a:off x="2302570" y="1386041"/>
              <a:ext cx="786675" cy="638041"/>
              <a:chOff x="2526878" y="1386041"/>
              <a:chExt cx="786675" cy="638041"/>
            </a:xfrm>
          </p:grpSpPr>
          <p:pic>
            <p:nvPicPr>
              <p:cNvPr id="53" name="Picture 52">
                <a:extLst>
                  <a:ext uri="{FF2B5EF4-FFF2-40B4-BE49-F238E27FC236}">
                    <a16:creationId xmlns:a16="http://schemas.microsoft.com/office/drawing/2014/main" id="{7BEAD673-1201-6A4A-8F47-AF8E0A79E5A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28547" y="1386041"/>
                <a:ext cx="785006" cy="472334"/>
              </a:xfrm>
              <a:prstGeom prst="rect">
                <a:avLst/>
              </a:prstGeom>
            </p:spPr>
          </p:pic>
          <p:sp>
            <p:nvSpPr>
              <p:cNvPr id="61" name="TextBox 60">
                <a:extLst>
                  <a:ext uri="{FF2B5EF4-FFF2-40B4-BE49-F238E27FC236}">
                    <a16:creationId xmlns:a16="http://schemas.microsoft.com/office/drawing/2014/main" id="{480A938C-3CA0-7D46-9393-D9CF27D94969}"/>
                  </a:ext>
                </a:extLst>
              </p:cNvPr>
              <p:cNvSpPr txBox="1"/>
              <p:nvPr userDrawn="1"/>
            </p:nvSpPr>
            <p:spPr>
              <a:xfrm>
                <a:off x="2526878" y="1824027"/>
                <a:ext cx="785006" cy="200055"/>
              </a:xfrm>
              <a:prstGeom prst="rect">
                <a:avLst/>
              </a:prstGeom>
              <a:noFill/>
            </p:spPr>
            <p:txBody>
              <a:bodyPr wrap="square" rtlCol="0">
                <a:spAutoFit/>
              </a:bodyPr>
              <a:lstStyle/>
              <a:p>
                <a:pPr algn="ctr"/>
                <a:r>
                  <a:rPr lang="en-GB" sz="700" dirty="0"/>
                  <a:t>Anguilla</a:t>
                </a:r>
              </a:p>
            </p:txBody>
          </p:sp>
        </p:grpSp>
        <p:grpSp>
          <p:nvGrpSpPr>
            <p:cNvPr id="11" name="Group 10">
              <a:extLst>
                <a:ext uri="{FF2B5EF4-FFF2-40B4-BE49-F238E27FC236}">
                  <a16:creationId xmlns:a16="http://schemas.microsoft.com/office/drawing/2014/main" id="{FC86BE23-804D-AC47-9365-3A6651CF6834}"/>
                </a:ext>
              </a:extLst>
            </p:cNvPr>
            <p:cNvGrpSpPr/>
            <p:nvPr userDrawn="1"/>
          </p:nvGrpSpPr>
          <p:grpSpPr>
            <a:xfrm>
              <a:off x="3664873" y="1386041"/>
              <a:ext cx="793552" cy="638041"/>
              <a:chOff x="4097410" y="1386041"/>
              <a:chExt cx="793552" cy="638041"/>
            </a:xfrm>
          </p:grpSpPr>
          <p:pic>
            <p:nvPicPr>
              <p:cNvPr id="58" name="Picture 57">
                <a:extLst>
                  <a:ext uri="{FF2B5EF4-FFF2-40B4-BE49-F238E27FC236}">
                    <a16:creationId xmlns:a16="http://schemas.microsoft.com/office/drawing/2014/main" id="{6B9C3245-D3AC-2643-88DA-B625AE53C8A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105956" y="1386041"/>
                <a:ext cx="785006" cy="472334"/>
              </a:xfrm>
              <a:prstGeom prst="rect">
                <a:avLst/>
              </a:prstGeom>
            </p:spPr>
          </p:pic>
          <p:sp>
            <p:nvSpPr>
              <p:cNvPr id="62" name="TextBox 61">
                <a:extLst>
                  <a:ext uri="{FF2B5EF4-FFF2-40B4-BE49-F238E27FC236}">
                    <a16:creationId xmlns:a16="http://schemas.microsoft.com/office/drawing/2014/main" id="{24DC3A08-7B60-F343-AB54-CCC3E69FD868}"/>
                  </a:ext>
                </a:extLst>
              </p:cNvPr>
              <p:cNvSpPr txBox="1"/>
              <p:nvPr userDrawn="1"/>
            </p:nvSpPr>
            <p:spPr>
              <a:xfrm>
                <a:off x="4097410" y="1824027"/>
                <a:ext cx="785006" cy="200055"/>
              </a:xfrm>
              <a:prstGeom prst="rect">
                <a:avLst/>
              </a:prstGeom>
              <a:noFill/>
            </p:spPr>
            <p:txBody>
              <a:bodyPr wrap="square" rtlCol="0">
                <a:spAutoFit/>
              </a:bodyPr>
              <a:lstStyle/>
              <a:p>
                <a:pPr algn="ctr"/>
                <a:r>
                  <a:rPr lang="en-GB" sz="700" dirty="0"/>
                  <a:t>Australia</a:t>
                </a:r>
              </a:p>
            </p:txBody>
          </p:sp>
        </p:grpSp>
        <p:grpSp>
          <p:nvGrpSpPr>
            <p:cNvPr id="19" name="Group 18">
              <a:extLst>
                <a:ext uri="{FF2B5EF4-FFF2-40B4-BE49-F238E27FC236}">
                  <a16:creationId xmlns:a16="http://schemas.microsoft.com/office/drawing/2014/main" id="{7AF6C003-119E-FC4F-A33C-CB24AA743F74}"/>
                </a:ext>
              </a:extLst>
            </p:cNvPr>
            <p:cNvGrpSpPr/>
            <p:nvPr userDrawn="1"/>
          </p:nvGrpSpPr>
          <p:grpSpPr>
            <a:xfrm>
              <a:off x="5034053" y="1396430"/>
              <a:ext cx="785006" cy="627652"/>
              <a:chOff x="5687584" y="1396430"/>
              <a:chExt cx="785006" cy="627652"/>
            </a:xfrm>
          </p:grpSpPr>
          <p:pic>
            <p:nvPicPr>
              <p:cNvPr id="54" name="Picture 53">
                <a:extLst>
                  <a:ext uri="{FF2B5EF4-FFF2-40B4-BE49-F238E27FC236}">
                    <a16:creationId xmlns:a16="http://schemas.microsoft.com/office/drawing/2014/main" id="{A84AC498-3DAA-324B-A858-7D4BF8A6261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693296" y="1396430"/>
                <a:ext cx="778353" cy="472334"/>
              </a:xfrm>
              <a:prstGeom prst="rect">
                <a:avLst/>
              </a:prstGeom>
            </p:spPr>
          </p:pic>
          <p:sp>
            <p:nvSpPr>
              <p:cNvPr id="63" name="TextBox 62">
                <a:extLst>
                  <a:ext uri="{FF2B5EF4-FFF2-40B4-BE49-F238E27FC236}">
                    <a16:creationId xmlns:a16="http://schemas.microsoft.com/office/drawing/2014/main" id="{5195DE00-3C05-5946-98FF-6B4D996E01A3}"/>
                  </a:ext>
                </a:extLst>
              </p:cNvPr>
              <p:cNvSpPr txBox="1"/>
              <p:nvPr userDrawn="1"/>
            </p:nvSpPr>
            <p:spPr>
              <a:xfrm>
                <a:off x="5687584" y="1824027"/>
                <a:ext cx="785006" cy="200055"/>
              </a:xfrm>
              <a:prstGeom prst="rect">
                <a:avLst/>
              </a:prstGeom>
              <a:noFill/>
            </p:spPr>
            <p:txBody>
              <a:bodyPr wrap="square" rtlCol="0">
                <a:spAutoFit/>
              </a:bodyPr>
              <a:lstStyle/>
              <a:p>
                <a:pPr algn="ctr"/>
                <a:r>
                  <a:rPr lang="en-GB" sz="700" dirty="0"/>
                  <a:t>Bahamas</a:t>
                </a:r>
              </a:p>
            </p:txBody>
          </p:sp>
        </p:grpSp>
        <p:grpSp>
          <p:nvGrpSpPr>
            <p:cNvPr id="27" name="Group 26">
              <a:extLst>
                <a:ext uri="{FF2B5EF4-FFF2-40B4-BE49-F238E27FC236}">
                  <a16:creationId xmlns:a16="http://schemas.microsoft.com/office/drawing/2014/main" id="{4F1861E4-E6AB-BB4F-9DF7-BC887AD4BD5D}"/>
                </a:ext>
              </a:extLst>
            </p:cNvPr>
            <p:cNvGrpSpPr/>
            <p:nvPr userDrawn="1"/>
          </p:nvGrpSpPr>
          <p:grpSpPr>
            <a:xfrm>
              <a:off x="6394687" y="1396430"/>
              <a:ext cx="785634" cy="627652"/>
              <a:chOff x="7295083" y="1396430"/>
              <a:chExt cx="785634" cy="627652"/>
            </a:xfrm>
          </p:grpSpPr>
          <p:pic>
            <p:nvPicPr>
              <p:cNvPr id="55" name="Picture 54">
                <a:extLst>
                  <a:ext uri="{FF2B5EF4-FFF2-40B4-BE49-F238E27FC236}">
                    <a16:creationId xmlns:a16="http://schemas.microsoft.com/office/drawing/2014/main" id="{C43CE708-0AF6-1A42-A5A4-C96F6AA4AF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295083" y="1396430"/>
                <a:ext cx="785006" cy="472334"/>
              </a:xfrm>
              <a:prstGeom prst="rect">
                <a:avLst/>
              </a:prstGeom>
            </p:spPr>
          </p:pic>
          <p:sp>
            <p:nvSpPr>
              <p:cNvPr id="64" name="TextBox 63">
                <a:extLst>
                  <a:ext uri="{FF2B5EF4-FFF2-40B4-BE49-F238E27FC236}">
                    <a16:creationId xmlns:a16="http://schemas.microsoft.com/office/drawing/2014/main" id="{0070FA84-CA71-AF4E-86F2-ABFF30436771}"/>
                  </a:ext>
                </a:extLst>
              </p:cNvPr>
              <p:cNvSpPr txBox="1"/>
              <p:nvPr userDrawn="1"/>
            </p:nvSpPr>
            <p:spPr>
              <a:xfrm>
                <a:off x="7295711" y="1824027"/>
                <a:ext cx="785006" cy="200055"/>
              </a:xfrm>
              <a:prstGeom prst="rect">
                <a:avLst/>
              </a:prstGeom>
              <a:noFill/>
            </p:spPr>
            <p:txBody>
              <a:bodyPr wrap="square" rtlCol="0">
                <a:spAutoFit/>
              </a:bodyPr>
              <a:lstStyle/>
              <a:p>
                <a:pPr algn="ctr"/>
                <a:r>
                  <a:rPr lang="en-GB" sz="700" dirty="0"/>
                  <a:t>Bangladesh</a:t>
                </a:r>
              </a:p>
            </p:txBody>
          </p:sp>
        </p:grpSp>
        <p:grpSp>
          <p:nvGrpSpPr>
            <p:cNvPr id="35" name="Group 34">
              <a:extLst>
                <a:ext uri="{FF2B5EF4-FFF2-40B4-BE49-F238E27FC236}">
                  <a16:creationId xmlns:a16="http://schemas.microsoft.com/office/drawing/2014/main" id="{A41F33B7-CAA0-CC44-9EFB-60EC030140DD}"/>
                </a:ext>
              </a:extLst>
            </p:cNvPr>
            <p:cNvGrpSpPr/>
            <p:nvPr userDrawn="1"/>
          </p:nvGrpSpPr>
          <p:grpSpPr>
            <a:xfrm>
              <a:off x="7755949" y="1396430"/>
              <a:ext cx="785321" cy="632737"/>
              <a:chOff x="8907326" y="1396430"/>
              <a:chExt cx="785321" cy="632737"/>
            </a:xfrm>
          </p:grpSpPr>
          <p:pic>
            <p:nvPicPr>
              <p:cNvPr id="56" name="Picture 55">
                <a:extLst>
                  <a:ext uri="{FF2B5EF4-FFF2-40B4-BE49-F238E27FC236}">
                    <a16:creationId xmlns:a16="http://schemas.microsoft.com/office/drawing/2014/main" id="{25595C72-66EC-724A-A43E-D6554B852F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907326" y="1396430"/>
                <a:ext cx="785006" cy="472334"/>
              </a:xfrm>
              <a:prstGeom prst="rect">
                <a:avLst/>
              </a:prstGeom>
            </p:spPr>
          </p:pic>
          <p:sp>
            <p:nvSpPr>
              <p:cNvPr id="65" name="TextBox 64">
                <a:extLst>
                  <a:ext uri="{FF2B5EF4-FFF2-40B4-BE49-F238E27FC236}">
                    <a16:creationId xmlns:a16="http://schemas.microsoft.com/office/drawing/2014/main" id="{E163DAFC-DD25-064C-9EB9-0025BD074193}"/>
                  </a:ext>
                </a:extLst>
              </p:cNvPr>
              <p:cNvSpPr txBox="1"/>
              <p:nvPr userDrawn="1"/>
            </p:nvSpPr>
            <p:spPr>
              <a:xfrm>
                <a:off x="8907641" y="1829112"/>
                <a:ext cx="785006" cy="200055"/>
              </a:xfrm>
              <a:prstGeom prst="rect">
                <a:avLst/>
              </a:prstGeom>
              <a:noFill/>
            </p:spPr>
            <p:txBody>
              <a:bodyPr wrap="square" rtlCol="0">
                <a:spAutoFit/>
              </a:bodyPr>
              <a:lstStyle/>
              <a:p>
                <a:pPr algn="ctr"/>
                <a:r>
                  <a:rPr lang="en-GB" sz="700" dirty="0"/>
                  <a:t>Barbados</a:t>
                </a:r>
              </a:p>
            </p:txBody>
          </p:sp>
        </p:grpSp>
        <p:grpSp>
          <p:nvGrpSpPr>
            <p:cNvPr id="43" name="Group 42">
              <a:extLst>
                <a:ext uri="{FF2B5EF4-FFF2-40B4-BE49-F238E27FC236}">
                  <a16:creationId xmlns:a16="http://schemas.microsoft.com/office/drawing/2014/main" id="{45BCB903-BE1F-B741-B866-AF0A3EE3434B}"/>
                </a:ext>
              </a:extLst>
            </p:cNvPr>
            <p:cNvGrpSpPr/>
            <p:nvPr userDrawn="1"/>
          </p:nvGrpSpPr>
          <p:grpSpPr>
            <a:xfrm>
              <a:off x="9116898" y="1396430"/>
              <a:ext cx="785006" cy="627652"/>
              <a:chOff x="10495001" y="1396430"/>
              <a:chExt cx="785006" cy="627652"/>
            </a:xfrm>
          </p:grpSpPr>
          <p:pic>
            <p:nvPicPr>
              <p:cNvPr id="57" name="Picture 56">
                <a:extLst>
                  <a:ext uri="{FF2B5EF4-FFF2-40B4-BE49-F238E27FC236}">
                    <a16:creationId xmlns:a16="http://schemas.microsoft.com/office/drawing/2014/main" id="{A3FFB7B0-7176-6148-B22D-2D68B843864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0495001" y="1396430"/>
                <a:ext cx="785006" cy="472334"/>
              </a:xfrm>
              <a:prstGeom prst="rect">
                <a:avLst/>
              </a:prstGeom>
            </p:spPr>
          </p:pic>
          <p:sp>
            <p:nvSpPr>
              <p:cNvPr id="66" name="TextBox 65">
                <a:extLst>
                  <a:ext uri="{FF2B5EF4-FFF2-40B4-BE49-F238E27FC236}">
                    <a16:creationId xmlns:a16="http://schemas.microsoft.com/office/drawing/2014/main" id="{8F94A24C-388E-C94E-A4A2-350FDE72A1D3}"/>
                  </a:ext>
                </a:extLst>
              </p:cNvPr>
              <p:cNvSpPr txBox="1"/>
              <p:nvPr userDrawn="1"/>
            </p:nvSpPr>
            <p:spPr>
              <a:xfrm>
                <a:off x="10495001" y="1824027"/>
                <a:ext cx="785006" cy="200055"/>
              </a:xfrm>
              <a:prstGeom prst="rect">
                <a:avLst/>
              </a:prstGeom>
              <a:noFill/>
            </p:spPr>
            <p:txBody>
              <a:bodyPr wrap="square" rtlCol="0">
                <a:spAutoFit/>
              </a:bodyPr>
              <a:lstStyle/>
              <a:p>
                <a:pPr algn="ctr"/>
                <a:r>
                  <a:rPr lang="en-GB" sz="700" dirty="0"/>
                  <a:t>Bermuda</a:t>
                </a:r>
              </a:p>
            </p:txBody>
          </p:sp>
        </p:grpSp>
      </p:grpSp>
      <p:grpSp>
        <p:nvGrpSpPr>
          <p:cNvPr id="161" name="Group 160">
            <a:extLst>
              <a:ext uri="{FF2B5EF4-FFF2-40B4-BE49-F238E27FC236}">
                <a16:creationId xmlns:a16="http://schemas.microsoft.com/office/drawing/2014/main" id="{FFDB9CAC-B5FC-0A45-83F2-83401EDBCD6C}"/>
              </a:ext>
            </a:extLst>
          </p:cNvPr>
          <p:cNvGrpSpPr/>
          <p:nvPr userDrawn="1"/>
        </p:nvGrpSpPr>
        <p:grpSpPr>
          <a:xfrm>
            <a:off x="726812" y="2133534"/>
            <a:ext cx="10556629" cy="775095"/>
            <a:chOff x="726812" y="2056829"/>
            <a:chExt cx="10556629" cy="775095"/>
          </a:xfrm>
        </p:grpSpPr>
        <p:grpSp>
          <p:nvGrpSpPr>
            <p:cNvPr id="107" name="Group 106">
              <a:extLst>
                <a:ext uri="{FF2B5EF4-FFF2-40B4-BE49-F238E27FC236}">
                  <a16:creationId xmlns:a16="http://schemas.microsoft.com/office/drawing/2014/main" id="{150B3593-3389-AC4B-928A-A299FD06D865}"/>
                </a:ext>
              </a:extLst>
            </p:cNvPr>
            <p:cNvGrpSpPr/>
            <p:nvPr userDrawn="1"/>
          </p:nvGrpSpPr>
          <p:grpSpPr>
            <a:xfrm>
              <a:off x="10489108" y="2056829"/>
              <a:ext cx="794333" cy="647237"/>
              <a:chOff x="941935" y="2776965"/>
              <a:chExt cx="794333" cy="647237"/>
            </a:xfrm>
          </p:grpSpPr>
          <p:pic>
            <p:nvPicPr>
              <p:cNvPr id="4" name="Picture 3">
                <a:extLst>
                  <a:ext uri="{FF2B5EF4-FFF2-40B4-BE49-F238E27FC236}">
                    <a16:creationId xmlns:a16="http://schemas.microsoft.com/office/drawing/2014/main" id="{96965B9E-DAD9-544E-AAF5-44F38CB4DB3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51262" y="2776965"/>
                <a:ext cx="785006" cy="472334"/>
              </a:xfrm>
              <a:prstGeom prst="rect">
                <a:avLst/>
              </a:prstGeom>
            </p:spPr>
          </p:pic>
          <p:sp>
            <p:nvSpPr>
              <p:cNvPr id="76" name="TextBox 75">
                <a:extLst>
                  <a:ext uri="{FF2B5EF4-FFF2-40B4-BE49-F238E27FC236}">
                    <a16:creationId xmlns:a16="http://schemas.microsoft.com/office/drawing/2014/main" id="{1F2ECF3A-21A2-8949-87C5-FE9EED723833}"/>
                  </a:ext>
                </a:extLst>
              </p:cNvPr>
              <p:cNvSpPr txBox="1"/>
              <p:nvPr userDrawn="1"/>
            </p:nvSpPr>
            <p:spPr>
              <a:xfrm>
                <a:off x="941935" y="3224147"/>
                <a:ext cx="785006" cy="200055"/>
              </a:xfrm>
              <a:prstGeom prst="rect">
                <a:avLst/>
              </a:prstGeom>
              <a:noFill/>
            </p:spPr>
            <p:txBody>
              <a:bodyPr wrap="square" rtlCol="0">
                <a:spAutoFit/>
              </a:bodyPr>
              <a:lstStyle/>
              <a:p>
                <a:pPr algn="ctr"/>
                <a:r>
                  <a:rPr lang="en-GB" sz="700" dirty="0"/>
                  <a:t>Colombia</a:t>
                </a:r>
              </a:p>
            </p:txBody>
          </p:sp>
        </p:grpSp>
        <p:grpSp>
          <p:nvGrpSpPr>
            <p:cNvPr id="91" name="Group 90">
              <a:extLst>
                <a:ext uri="{FF2B5EF4-FFF2-40B4-BE49-F238E27FC236}">
                  <a16:creationId xmlns:a16="http://schemas.microsoft.com/office/drawing/2014/main" id="{1E50C976-6D9E-3C4F-9F4E-4973F1A1702B}"/>
                </a:ext>
              </a:extLst>
            </p:cNvPr>
            <p:cNvGrpSpPr/>
            <p:nvPr userDrawn="1"/>
          </p:nvGrpSpPr>
          <p:grpSpPr>
            <a:xfrm>
              <a:off x="726812" y="2080681"/>
              <a:ext cx="1201820" cy="643521"/>
              <a:chOff x="2325797" y="2080681"/>
              <a:chExt cx="1201820" cy="643521"/>
            </a:xfrm>
          </p:grpSpPr>
          <p:pic>
            <p:nvPicPr>
              <p:cNvPr id="44" name="Picture 43">
                <a:extLst>
                  <a:ext uri="{FF2B5EF4-FFF2-40B4-BE49-F238E27FC236}">
                    <a16:creationId xmlns:a16="http://schemas.microsoft.com/office/drawing/2014/main" id="{3D6EC112-1318-5947-B26D-A7D65D1AEEC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2535409" y="2080681"/>
                <a:ext cx="785006" cy="472334"/>
              </a:xfrm>
              <a:prstGeom prst="rect">
                <a:avLst/>
              </a:prstGeom>
            </p:spPr>
          </p:pic>
          <p:sp>
            <p:nvSpPr>
              <p:cNvPr id="69" name="TextBox 68">
                <a:extLst>
                  <a:ext uri="{FF2B5EF4-FFF2-40B4-BE49-F238E27FC236}">
                    <a16:creationId xmlns:a16="http://schemas.microsoft.com/office/drawing/2014/main" id="{ADC08BAE-8DD5-BB44-AFC7-A63CC2D37731}"/>
                  </a:ext>
                </a:extLst>
              </p:cNvPr>
              <p:cNvSpPr txBox="1"/>
              <p:nvPr userDrawn="1"/>
            </p:nvSpPr>
            <p:spPr>
              <a:xfrm>
                <a:off x="2325797" y="2524147"/>
                <a:ext cx="1201820" cy="200055"/>
              </a:xfrm>
              <a:prstGeom prst="rect">
                <a:avLst/>
              </a:prstGeom>
              <a:noFill/>
            </p:spPr>
            <p:txBody>
              <a:bodyPr wrap="square" rtlCol="0">
                <a:spAutoFit/>
              </a:bodyPr>
              <a:lstStyle/>
              <a:p>
                <a:pPr algn="ctr"/>
                <a:r>
                  <a:rPr lang="en-GB" sz="700" dirty="0"/>
                  <a:t>British Virgin Islands</a:t>
                </a:r>
              </a:p>
            </p:txBody>
          </p:sp>
        </p:grpSp>
        <p:grpSp>
          <p:nvGrpSpPr>
            <p:cNvPr id="83" name="Group 82">
              <a:extLst>
                <a:ext uri="{FF2B5EF4-FFF2-40B4-BE49-F238E27FC236}">
                  <a16:creationId xmlns:a16="http://schemas.microsoft.com/office/drawing/2014/main" id="{99FD4E31-2D73-4C41-9FAC-E89A18E4114D}"/>
                </a:ext>
              </a:extLst>
            </p:cNvPr>
            <p:cNvGrpSpPr/>
            <p:nvPr userDrawn="1"/>
          </p:nvGrpSpPr>
          <p:grpSpPr>
            <a:xfrm>
              <a:off x="2439330" y="2080681"/>
              <a:ext cx="972000" cy="751243"/>
              <a:chOff x="4012965" y="2080681"/>
              <a:chExt cx="972000" cy="751243"/>
            </a:xfrm>
          </p:grpSpPr>
          <p:pic>
            <p:nvPicPr>
              <p:cNvPr id="45" name="Picture 44">
                <a:extLst>
                  <a:ext uri="{FF2B5EF4-FFF2-40B4-BE49-F238E27FC236}">
                    <a16:creationId xmlns:a16="http://schemas.microsoft.com/office/drawing/2014/main" id="{3CDE92BF-E710-9D4F-943D-37D7C51BD1B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4105146" y="2080681"/>
                <a:ext cx="785006" cy="472334"/>
              </a:xfrm>
              <a:prstGeom prst="rect">
                <a:avLst/>
              </a:prstGeom>
            </p:spPr>
          </p:pic>
          <p:sp>
            <p:nvSpPr>
              <p:cNvPr id="70" name="TextBox 69">
                <a:extLst>
                  <a:ext uri="{FF2B5EF4-FFF2-40B4-BE49-F238E27FC236}">
                    <a16:creationId xmlns:a16="http://schemas.microsoft.com/office/drawing/2014/main" id="{060205B9-C146-BB44-AE38-E1C70E1DDA63}"/>
                  </a:ext>
                </a:extLst>
              </p:cNvPr>
              <p:cNvSpPr txBox="1"/>
              <p:nvPr userDrawn="1"/>
            </p:nvSpPr>
            <p:spPr>
              <a:xfrm>
                <a:off x="4012965" y="2524147"/>
                <a:ext cx="972000" cy="307777"/>
              </a:xfrm>
              <a:prstGeom prst="rect">
                <a:avLst/>
              </a:prstGeom>
              <a:noFill/>
            </p:spPr>
            <p:txBody>
              <a:bodyPr wrap="square" rtlCol="0">
                <a:spAutoFit/>
              </a:bodyPr>
              <a:lstStyle/>
              <a:p>
                <a:pPr algn="ctr"/>
                <a:r>
                  <a:rPr lang="en-GB" sz="700" dirty="0"/>
                  <a:t>Brunei Darussalam</a:t>
                </a:r>
              </a:p>
            </p:txBody>
          </p:sp>
        </p:grpSp>
        <p:grpSp>
          <p:nvGrpSpPr>
            <p:cNvPr id="75" name="Group 74">
              <a:extLst>
                <a:ext uri="{FF2B5EF4-FFF2-40B4-BE49-F238E27FC236}">
                  <a16:creationId xmlns:a16="http://schemas.microsoft.com/office/drawing/2014/main" id="{AA8CEADE-60F9-054E-BDED-61CFAEC4D442}"/>
                </a:ext>
              </a:extLst>
            </p:cNvPr>
            <p:cNvGrpSpPr/>
            <p:nvPr userDrawn="1"/>
          </p:nvGrpSpPr>
          <p:grpSpPr>
            <a:xfrm>
              <a:off x="4102109" y="2080681"/>
              <a:ext cx="791948" cy="643521"/>
              <a:chOff x="5687583" y="2080681"/>
              <a:chExt cx="791948" cy="643521"/>
            </a:xfrm>
          </p:grpSpPr>
          <p:pic>
            <p:nvPicPr>
              <p:cNvPr id="46" name="Picture 45">
                <a:extLst>
                  <a:ext uri="{FF2B5EF4-FFF2-40B4-BE49-F238E27FC236}">
                    <a16:creationId xmlns:a16="http://schemas.microsoft.com/office/drawing/2014/main" id="{81691BDB-7F00-EF4C-B21F-FBBC02192F21}"/>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694525" y="2080681"/>
                <a:ext cx="785006" cy="472334"/>
              </a:xfrm>
              <a:prstGeom prst="rect">
                <a:avLst/>
              </a:prstGeom>
            </p:spPr>
          </p:pic>
          <p:sp>
            <p:nvSpPr>
              <p:cNvPr id="71" name="TextBox 70">
                <a:extLst>
                  <a:ext uri="{FF2B5EF4-FFF2-40B4-BE49-F238E27FC236}">
                    <a16:creationId xmlns:a16="http://schemas.microsoft.com/office/drawing/2014/main" id="{FBC8C5EF-4871-544E-9E5E-6BD7D419C966}"/>
                  </a:ext>
                </a:extLst>
              </p:cNvPr>
              <p:cNvSpPr txBox="1"/>
              <p:nvPr userDrawn="1"/>
            </p:nvSpPr>
            <p:spPr>
              <a:xfrm>
                <a:off x="5687583" y="2524147"/>
                <a:ext cx="785006" cy="200055"/>
              </a:xfrm>
              <a:prstGeom prst="rect">
                <a:avLst/>
              </a:prstGeom>
              <a:noFill/>
            </p:spPr>
            <p:txBody>
              <a:bodyPr wrap="square" rtlCol="0">
                <a:spAutoFit/>
              </a:bodyPr>
              <a:lstStyle/>
              <a:p>
                <a:pPr algn="ctr"/>
                <a:r>
                  <a:rPr lang="en-GB" sz="700" dirty="0"/>
                  <a:t>Burundi</a:t>
                </a:r>
              </a:p>
            </p:txBody>
          </p:sp>
        </p:grpSp>
        <p:grpSp>
          <p:nvGrpSpPr>
            <p:cNvPr id="67" name="Group 66">
              <a:extLst>
                <a:ext uri="{FF2B5EF4-FFF2-40B4-BE49-F238E27FC236}">
                  <a16:creationId xmlns:a16="http://schemas.microsoft.com/office/drawing/2014/main" id="{F122A0F6-E79B-CE4F-A7DA-D7C1607F0C4A}"/>
                </a:ext>
              </a:extLst>
            </p:cNvPr>
            <p:cNvGrpSpPr/>
            <p:nvPr userDrawn="1"/>
          </p:nvGrpSpPr>
          <p:grpSpPr>
            <a:xfrm>
              <a:off x="5686355" y="2080681"/>
              <a:ext cx="791153" cy="643521"/>
              <a:chOff x="7295710" y="2080681"/>
              <a:chExt cx="791153" cy="643521"/>
            </a:xfrm>
          </p:grpSpPr>
          <p:pic>
            <p:nvPicPr>
              <p:cNvPr id="47" name="Picture 46">
                <a:extLst>
                  <a:ext uri="{FF2B5EF4-FFF2-40B4-BE49-F238E27FC236}">
                    <a16:creationId xmlns:a16="http://schemas.microsoft.com/office/drawing/2014/main" id="{CDFFF5C3-8DDA-D149-BAF4-6166D5A531F0}"/>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301857" y="2080681"/>
                <a:ext cx="785006" cy="472334"/>
              </a:xfrm>
              <a:prstGeom prst="rect">
                <a:avLst/>
              </a:prstGeom>
            </p:spPr>
          </p:pic>
          <p:sp>
            <p:nvSpPr>
              <p:cNvPr id="72" name="TextBox 71">
                <a:extLst>
                  <a:ext uri="{FF2B5EF4-FFF2-40B4-BE49-F238E27FC236}">
                    <a16:creationId xmlns:a16="http://schemas.microsoft.com/office/drawing/2014/main" id="{135F069D-31E4-014C-8B4D-ECC84466A2B7}"/>
                  </a:ext>
                </a:extLst>
              </p:cNvPr>
              <p:cNvSpPr txBox="1"/>
              <p:nvPr userDrawn="1"/>
            </p:nvSpPr>
            <p:spPr>
              <a:xfrm>
                <a:off x="7295710" y="2524147"/>
                <a:ext cx="785006" cy="200055"/>
              </a:xfrm>
              <a:prstGeom prst="rect">
                <a:avLst/>
              </a:prstGeom>
              <a:noFill/>
            </p:spPr>
            <p:txBody>
              <a:bodyPr wrap="square" rtlCol="0">
                <a:spAutoFit/>
              </a:bodyPr>
              <a:lstStyle/>
              <a:p>
                <a:pPr algn="ctr"/>
                <a:r>
                  <a:rPr lang="en-GB" sz="700" dirty="0"/>
                  <a:t>Canada</a:t>
                </a:r>
              </a:p>
            </p:txBody>
          </p:sp>
        </p:grpSp>
        <p:grpSp>
          <p:nvGrpSpPr>
            <p:cNvPr id="59" name="Group 58">
              <a:extLst>
                <a:ext uri="{FF2B5EF4-FFF2-40B4-BE49-F238E27FC236}">
                  <a16:creationId xmlns:a16="http://schemas.microsoft.com/office/drawing/2014/main" id="{B5852AD6-E7F4-6446-B2F5-A969B5E0BD15}"/>
                </a:ext>
              </a:extLst>
            </p:cNvPr>
            <p:cNvGrpSpPr/>
            <p:nvPr userDrawn="1"/>
          </p:nvGrpSpPr>
          <p:grpSpPr>
            <a:xfrm>
              <a:off x="7299181" y="2085766"/>
              <a:ext cx="790358" cy="643521"/>
              <a:chOff x="8907640" y="2085766"/>
              <a:chExt cx="790358" cy="643521"/>
            </a:xfrm>
          </p:grpSpPr>
          <p:pic>
            <p:nvPicPr>
              <p:cNvPr id="48" name="Picture 47">
                <a:extLst>
                  <a:ext uri="{FF2B5EF4-FFF2-40B4-BE49-F238E27FC236}">
                    <a16:creationId xmlns:a16="http://schemas.microsoft.com/office/drawing/2014/main" id="{BAFC71AA-FF5D-4044-806D-853C1D53608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912992" y="2085766"/>
                <a:ext cx="785006" cy="472334"/>
              </a:xfrm>
              <a:prstGeom prst="rect">
                <a:avLst/>
              </a:prstGeom>
            </p:spPr>
          </p:pic>
          <p:sp>
            <p:nvSpPr>
              <p:cNvPr id="73" name="TextBox 72">
                <a:extLst>
                  <a:ext uri="{FF2B5EF4-FFF2-40B4-BE49-F238E27FC236}">
                    <a16:creationId xmlns:a16="http://schemas.microsoft.com/office/drawing/2014/main" id="{F9A8CCBC-A661-934D-94A7-35404A6615BE}"/>
                  </a:ext>
                </a:extLst>
              </p:cNvPr>
              <p:cNvSpPr txBox="1"/>
              <p:nvPr userDrawn="1"/>
            </p:nvSpPr>
            <p:spPr>
              <a:xfrm>
                <a:off x="8907640" y="2529232"/>
                <a:ext cx="785006" cy="200055"/>
              </a:xfrm>
              <a:prstGeom prst="rect">
                <a:avLst/>
              </a:prstGeom>
              <a:noFill/>
            </p:spPr>
            <p:txBody>
              <a:bodyPr wrap="square" rtlCol="0">
                <a:spAutoFit/>
              </a:bodyPr>
              <a:lstStyle/>
              <a:p>
                <a:pPr algn="ctr"/>
                <a:r>
                  <a:rPr lang="en-GB" sz="700" dirty="0"/>
                  <a:t>Chile</a:t>
                </a:r>
              </a:p>
            </p:txBody>
          </p:sp>
        </p:grpSp>
        <p:grpSp>
          <p:nvGrpSpPr>
            <p:cNvPr id="51" name="Group 50">
              <a:extLst>
                <a:ext uri="{FF2B5EF4-FFF2-40B4-BE49-F238E27FC236}">
                  <a16:creationId xmlns:a16="http://schemas.microsoft.com/office/drawing/2014/main" id="{7B3E4285-B124-5A4C-B039-EAB3E3C28C16}"/>
                </a:ext>
              </a:extLst>
            </p:cNvPr>
            <p:cNvGrpSpPr/>
            <p:nvPr userDrawn="1"/>
          </p:nvGrpSpPr>
          <p:grpSpPr>
            <a:xfrm>
              <a:off x="8919639" y="2076167"/>
              <a:ext cx="789560" cy="648035"/>
              <a:chOff x="10495000" y="2076167"/>
              <a:chExt cx="789560" cy="648035"/>
            </a:xfrm>
          </p:grpSpPr>
          <p:pic>
            <p:nvPicPr>
              <p:cNvPr id="49" name="Picture 48">
                <a:extLst>
                  <a:ext uri="{FF2B5EF4-FFF2-40B4-BE49-F238E27FC236}">
                    <a16:creationId xmlns:a16="http://schemas.microsoft.com/office/drawing/2014/main" id="{23A3E72B-47E9-B44F-9D58-555012A2A529}"/>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99554" y="2076167"/>
                <a:ext cx="785006" cy="472334"/>
              </a:xfrm>
              <a:prstGeom prst="rect">
                <a:avLst/>
              </a:prstGeom>
            </p:spPr>
          </p:pic>
          <p:sp>
            <p:nvSpPr>
              <p:cNvPr id="74" name="TextBox 73">
                <a:extLst>
                  <a:ext uri="{FF2B5EF4-FFF2-40B4-BE49-F238E27FC236}">
                    <a16:creationId xmlns:a16="http://schemas.microsoft.com/office/drawing/2014/main" id="{3437713C-630B-9B4A-9CE1-DB238C3AE957}"/>
                  </a:ext>
                </a:extLst>
              </p:cNvPr>
              <p:cNvSpPr txBox="1"/>
              <p:nvPr userDrawn="1"/>
            </p:nvSpPr>
            <p:spPr>
              <a:xfrm>
                <a:off x="10495000" y="2524147"/>
                <a:ext cx="785006" cy="200055"/>
              </a:xfrm>
              <a:prstGeom prst="rect">
                <a:avLst/>
              </a:prstGeom>
              <a:noFill/>
            </p:spPr>
            <p:txBody>
              <a:bodyPr wrap="square" rtlCol="0">
                <a:spAutoFit/>
              </a:bodyPr>
              <a:lstStyle/>
              <a:p>
                <a:pPr algn="ctr"/>
                <a:r>
                  <a:rPr lang="en-GB" sz="700" dirty="0"/>
                  <a:t>China</a:t>
                </a:r>
              </a:p>
            </p:txBody>
          </p:sp>
        </p:grpSp>
      </p:grpSp>
      <p:grpSp>
        <p:nvGrpSpPr>
          <p:cNvPr id="163" name="Group 162">
            <a:extLst>
              <a:ext uri="{FF2B5EF4-FFF2-40B4-BE49-F238E27FC236}">
                <a16:creationId xmlns:a16="http://schemas.microsoft.com/office/drawing/2014/main" id="{8151DA59-EE89-F84D-8C4D-0167D7D398FE}"/>
              </a:ext>
            </a:extLst>
          </p:cNvPr>
          <p:cNvGrpSpPr/>
          <p:nvPr userDrawn="1"/>
        </p:nvGrpSpPr>
        <p:grpSpPr>
          <a:xfrm>
            <a:off x="940707" y="3528475"/>
            <a:ext cx="10355056" cy="650801"/>
            <a:chOff x="940707" y="3471497"/>
            <a:chExt cx="10355056" cy="650801"/>
          </a:xfrm>
        </p:grpSpPr>
        <p:grpSp>
          <p:nvGrpSpPr>
            <p:cNvPr id="127" name="Group 126">
              <a:extLst>
                <a:ext uri="{FF2B5EF4-FFF2-40B4-BE49-F238E27FC236}">
                  <a16:creationId xmlns:a16="http://schemas.microsoft.com/office/drawing/2014/main" id="{6D0AE4F3-85B0-7346-A2F7-A4BD9492C9EC}"/>
                </a:ext>
              </a:extLst>
            </p:cNvPr>
            <p:cNvGrpSpPr/>
            <p:nvPr userDrawn="1"/>
          </p:nvGrpSpPr>
          <p:grpSpPr>
            <a:xfrm>
              <a:off x="940707" y="3475153"/>
              <a:ext cx="791008" cy="642060"/>
              <a:chOff x="940707" y="3475153"/>
              <a:chExt cx="791008" cy="642060"/>
            </a:xfrm>
          </p:grpSpPr>
          <p:pic>
            <p:nvPicPr>
              <p:cNvPr id="12" name="Picture 11">
                <a:extLst>
                  <a:ext uri="{FF2B5EF4-FFF2-40B4-BE49-F238E27FC236}">
                    <a16:creationId xmlns:a16="http://schemas.microsoft.com/office/drawing/2014/main" id="{317D82D1-8A8B-F54D-8F60-5B14D927144E}"/>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946709" y="3475153"/>
                <a:ext cx="785006" cy="472334"/>
              </a:xfrm>
              <a:prstGeom prst="rect">
                <a:avLst/>
              </a:prstGeom>
            </p:spPr>
          </p:pic>
          <p:sp>
            <p:nvSpPr>
              <p:cNvPr id="84" name="TextBox 83">
                <a:extLst>
                  <a:ext uri="{FF2B5EF4-FFF2-40B4-BE49-F238E27FC236}">
                    <a16:creationId xmlns:a16="http://schemas.microsoft.com/office/drawing/2014/main" id="{4EEB89F5-6753-734A-A043-B9714B0CA042}"/>
                  </a:ext>
                </a:extLst>
              </p:cNvPr>
              <p:cNvSpPr txBox="1"/>
              <p:nvPr userDrawn="1"/>
            </p:nvSpPr>
            <p:spPr>
              <a:xfrm>
                <a:off x="940707" y="3917158"/>
                <a:ext cx="785006" cy="200055"/>
              </a:xfrm>
              <a:prstGeom prst="rect">
                <a:avLst/>
              </a:prstGeom>
              <a:noFill/>
            </p:spPr>
            <p:txBody>
              <a:bodyPr wrap="square" rtlCol="0">
                <a:spAutoFit/>
              </a:bodyPr>
              <a:lstStyle/>
              <a:p>
                <a:pPr algn="ctr"/>
                <a:r>
                  <a:rPr lang="en-GB" sz="700" dirty="0"/>
                  <a:t>Guyana</a:t>
                </a:r>
              </a:p>
            </p:txBody>
          </p:sp>
        </p:grpSp>
        <p:grpSp>
          <p:nvGrpSpPr>
            <p:cNvPr id="126" name="Group 125">
              <a:extLst>
                <a:ext uri="{FF2B5EF4-FFF2-40B4-BE49-F238E27FC236}">
                  <a16:creationId xmlns:a16="http://schemas.microsoft.com/office/drawing/2014/main" id="{90E8F2AB-8589-BC43-935C-F60E9D4CE64B}"/>
                </a:ext>
              </a:extLst>
            </p:cNvPr>
            <p:cNvGrpSpPr/>
            <p:nvPr userDrawn="1"/>
          </p:nvGrpSpPr>
          <p:grpSpPr>
            <a:xfrm>
              <a:off x="2535411" y="3475153"/>
              <a:ext cx="785006" cy="642060"/>
              <a:chOff x="2535411" y="3475153"/>
              <a:chExt cx="785006" cy="642060"/>
            </a:xfrm>
          </p:grpSpPr>
          <p:pic>
            <p:nvPicPr>
              <p:cNvPr id="13" name="Picture 12">
                <a:extLst>
                  <a:ext uri="{FF2B5EF4-FFF2-40B4-BE49-F238E27FC236}">
                    <a16:creationId xmlns:a16="http://schemas.microsoft.com/office/drawing/2014/main" id="{A5AA4E4B-AA70-CF4E-97CD-0884AB1DC84A}"/>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2535411" y="3475153"/>
                <a:ext cx="785006" cy="472334"/>
              </a:xfrm>
              <a:prstGeom prst="rect">
                <a:avLst/>
              </a:prstGeom>
            </p:spPr>
          </p:pic>
          <p:sp>
            <p:nvSpPr>
              <p:cNvPr id="85" name="TextBox 84">
                <a:extLst>
                  <a:ext uri="{FF2B5EF4-FFF2-40B4-BE49-F238E27FC236}">
                    <a16:creationId xmlns:a16="http://schemas.microsoft.com/office/drawing/2014/main" id="{52C55A0E-0F1A-494A-917E-ACA98707DA25}"/>
                  </a:ext>
                </a:extLst>
              </p:cNvPr>
              <p:cNvSpPr txBox="1"/>
              <p:nvPr userDrawn="1"/>
            </p:nvSpPr>
            <p:spPr>
              <a:xfrm>
                <a:off x="2547063" y="3917158"/>
                <a:ext cx="760285" cy="200055"/>
              </a:xfrm>
              <a:prstGeom prst="rect">
                <a:avLst/>
              </a:prstGeom>
              <a:noFill/>
            </p:spPr>
            <p:txBody>
              <a:bodyPr wrap="square" rtlCol="0">
                <a:spAutoFit/>
              </a:bodyPr>
              <a:lstStyle/>
              <a:p>
                <a:pPr algn="ctr"/>
                <a:r>
                  <a:rPr lang="en-GB" sz="700" dirty="0"/>
                  <a:t>India</a:t>
                </a:r>
              </a:p>
            </p:txBody>
          </p:sp>
        </p:grpSp>
        <p:grpSp>
          <p:nvGrpSpPr>
            <p:cNvPr id="125" name="Group 124">
              <a:extLst>
                <a:ext uri="{FF2B5EF4-FFF2-40B4-BE49-F238E27FC236}">
                  <a16:creationId xmlns:a16="http://schemas.microsoft.com/office/drawing/2014/main" id="{8621B906-7BAD-D646-90BF-FFC7F87A1C3B}"/>
                </a:ext>
              </a:extLst>
            </p:cNvPr>
            <p:cNvGrpSpPr/>
            <p:nvPr userDrawn="1"/>
          </p:nvGrpSpPr>
          <p:grpSpPr>
            <a:xfrm>
              <a:off x="4109703" y="3475153"/>
              <a:ext cx="785006" cy="642060"/>
              <a:chOff x="4109703" y="3475153"/>
              <a:chExt cx="785006" cy="642060"/>
            </a:xfrm>
          </p:grpSpPr>
          <p:pic>
            <p:nvPicPr>
              <p:cNvPr id="14" name="Picture 13">
                <a:extLst>
                  <a:ext uri="{FF2B5EF4-FFF2-40B4-BE49-F238E27FC236}">
                    <a16:creationId xmlns:a16="http://schemas.microsoft.com/office/drawing/2014/main" id="{2EB9AFFC-E40A-C449-A297-D0F2ED70F5C3}"/>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4109703" y="3475153"/>
                <a:ext cx="785006" cy="472334"/>
              </a:xfrm>
              <a:prstGeom prst="rect">
                <a:avLst/>
              </a:prstGeom>
            </p:spPr>
          </p:pic>
          <p:sp>
            <p:nvSpPr>
              <p:cNvPr id="86" name="TextBox 85">
                <a:extLst>
                  <a:ext uri="{FF2B5EF4-FFF2-40B4-BE49-F238E27FC236}">
                    <a16:creationId xmlns:a16="http://schemas.microsoft.com/office/drawing/2014/main" id="{EB444315-7801-714A-B343-69232735109D}"/>
                  </a:ext>
                </a:extLst>
              </p:cNvPr>
              <p:cNvSpPr txBox="1"/>
              <p:nvPr userDrawn="1"/>
            </p:nvSpPr>
            <p:spPr>
              <a:xfrm>
                <a:off x="4113187" y="3917158"/>
                <a:ext cx="780870" cy="200055"/>
              </a:xfrm>
              <a:prstGeom prst="rect">
                <a:avLst/>
              </a:prstGeom>
              <a:noFill/>
            </p:spPr>
            <p:txBody>
              <a:bodyPr wrap="square" rtlCol="0">
                <a:spAutoFit/>
              </a:bodyPr>
              <a:lstStyle/>
              <a:p>
                <a:pPr algn="ctr"/>
                <a:r>
                  <a:rPr lang="en-GB" sz="700" dirty="0"/>
                  <a:t>Jamaica</a:t>
                </a:r>
              </a:p>
            </p:txBody>
          </p:sp>
        </p:grpSp>
        <p:grpSp>
          <p:nvGrpSpPr>
            <p:cNvPr id="124" name="Group 123">
              <a:extLst>
                <a:ext uri="{FF2B5EF4-FFF2-40B4-BE49-F238E27FC236}">
                  <a16:creationId xmlns:a16="http://schemas.microsoft.com/office/drawing/2014/main" id="{07061207-5B9A-FF44-BE96-AF0DABE73501}"/>
                </a:ext>
              </a:extLst>
            </p:cNvPr>
            <p:cNvGrpSpPr/>
            <p:nvPr userDrawn="1"/>
          </p:nvGrpSpPr>
          <p:grpSpPr>
            <a:xfrm>
              <a:off x="5686355" y="3477107"/>
              <a:ext cx="802288" cy="640106"/>
              <a:chOff x="5686355" y="3477107"/>
              <a:chExt cx="802288" cy="640106"/>
            </a:xfrm>
          </p:grpSpPr>
          <p:pic>
            <p:nvPicPr>
              <p:cNvPr id="15" name="Picture 14">
                <a:extLst>
                  <a:ext uri="{FF2B5EF4-FFF2-40B4-BE49-F238E27FC236}">
                    <a16:creationId xmlns:a16="http://schemas.microsoft.com/office/drawing/2014/main" id="{9C04F0E6-C38B-9043-A1DF-E6108ED46570}"/>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5703637" y="3477107"/>
                <a:ext cx="785006" cy="472334"/>
              </a:xfrm>
              <a:prstGeom prst="rect">
                <a:avLst/>
              </a:prstGeom>
            </p:spPr>
          </p:pic>
          <p:sp>
            <p:nvSpPr>
              <p:cNvPr id="87" name="TextBox 86">
                <a:extLst>
                  <a:ext uri="{FF2B5EF4-FFF2-40B4-BE49-F238E27FC236}">
                    <a16:creationId xmlns:a16="http://schemas.microsoft.com/office/drawing/2014/main" id="{E2AE3FC1-05AD-F54A-A595-0384A519EE6A}"/>
                  </a:ext>
                </a:extLst>
              </p:cNvPr>
              <p:cNvSpPr txBox="1"/>
              <p:nvPr userDrawn="1"/>
            </p:nvSpPr>
            <p:spPr>
              <a:xfrm>
                <a:off x="5686355" y="3917158"/>
                <a:ext cx="785006" cy="200055"/>
              </a:xfrm>
              <a:prstGeom prst="rect">
                <a:avLst/>
              </a:prstGeom>
              <a:noFill/>
            </p:spPr>
            <p:txBody>
              <a:bodyPr wrap="square" rtlCol="0">
                <a:spAutoFit/>
              </a:bodyPr>
              <a:lstStyle/>
              <a:p>
                <a:pPr algn="ctr"/>
                <a:r>
                  <a:rPr lang="en-GB" sz="700" dirty="0"/>
                  <a:t>Kenya</a:t>
                </a:r>
              </a:p>
            </p:txBody>
          </p:sp>
        </p:grpSp>
        <p:grpSp>
          <p:nvGrpSpPr>
            <p:cNvPr id="123" name="Group 122">
              <a:extLst>
                <a:ext uri="{FF2B5EF4-FFF2-40B4-BE49-F238E27FC236}">
                  <a16:creationId xmlns:a16="http://schemas.microsoft.com/office/drawing/2014/main" id="{CFB494E3-A9CC-2F49-8EAD-43FCAE9E8C0C}"/>
                </a:ext>
              </a:extLst>
            </p:cNvPr>
            <p:cNvGrpSpPr/>
            <p:nvPr userDrawn="1"/>
          </p:nvGrpSpPr>
          <p:grpSpPr>
            <a:xfrm>
              <a:off x="7294482" y="3471497"/>
              <a:ext cx="793793" cy="645716"/>
              <a:chOff x="7294482" y="3471497"/>
              <a:chExt cx="793793" cy="645716"/>
            </a:xfrm>
          </p:grpSpPr>
          <p:pic>
            <p:nvPicPr>
              <p:cNvPr id="16" name="Picture 15">
                <a:extLst>
                  <a:ext uri="{FF2B5EF4-FFF2-40B4-BE49-F238E27FC236}">
                    <a16:creationId xmlns:a16="http://schemas.microsoft.com/office/drawing/2014/main" id="{B8B1FEEA-D157-6C4B-8DD8-6E49B89116A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04702" y="3471497"/>
                <a:ext cx="783573" cy="472334"/>
              </a:xfrm>
              <a:prstGeom prst="rect">
                <a:avLst/>
              </a:prstGeom>
            </p:spPr>
          </p:pic>
          <p:sp>
            <p:nvSpPr>
              <p:cNvPr id="88" name="TextBox 87">
                <a:extLst>
                  <a:ext uri="{FF2B5EF4-FFF2-40B4-BE49-F238E27FC236}">
                    <a16:creationId xmlns:a16="http://schemas.microsoft.com/office/drawing/2014/main" id="{9A764482-A845-6E41-B29E-D55075B07BB8}"/>
                  </a:ext>
                </a:extLst>
              </p:cNvPr>
              <p:cNvSpPr txBox="1"/>
              <p:nvPr userDrawn="1"/>
            </p:nvSpPr>
            <p:spPr>
              <a:xfrm>
                <a:off x="7294482" y="3917158"/>
                <a:ext cx="785006" cy="200055"/>
              </a:xfrm>
              <a:prstGeom prst="rect">
                <a:avLst/>
              </a:prstGeom>
              <a:noFill/>
            </p:spPr>
            <p:txBody>
              <a:bodyPr wrap="square" rtlCol="0">
                <a:spAutoFit/>
              </a:bodyPr>
              <a:lstStyle/>
              <a:p>
                <a:pPr algn="ctr"/>
                <a:r>
                  <a:rPr lang="en-GB" sz="700" dirty="0"/>
                  <a:t>Malawi</a:t>
                </a:r>
              </a:p>
            </p:txBody>
          </p:sp>
        </p:grpSp>
        <p:grpSp>
          <p:nvGrpSpPr>
            <p:cNvPr id="122" name="Group 121">
              <a:extLst>
                <a:ext uri="{FF2B5EF4-FFF2-40B4-BE49-F238E27FC236}">
                  <a16:creationId xmlns:a16="http://schemas.microsoft.com/office/drawing/2014/main" id="{D182AA25-5842-EF49-A94B-213E48FED90A}"/>
                </a:ext>
              </a:extLst>
            </p:cNvPr>
            <p:cNvGrpSpPr/>
            <p:nvPr userDrawn="1"/>
          </p:nvGrpSpPr>
          <p:grpSpPr>
            <a:xfrm>
              <a:off x="8894837" y="3482192"/>
              <a:ext cx="809808" cy="640106"/>
              <a:chOff x="8906412" y="3482192"/>
              <a:chExt cx="809808" cy="640106"/>
            </a:xfrm>
          </p:grpSpPr>
          <p:pic>
            <p:nvPicPr>
              <p:cNvPr id="17" name="Picture 16">
                <a:extLst>
                  <a:ext uri="{FF2B5EF4-FFF2-40B4-BE49-F238E27FC236}">
                    <a16:creationId xmlns:a16="http://schemas.microsoft.com/office/drawing/2014/main" id="{79BF735D-5185-3344-B590-B5556D74C21A}"/>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8931214" y="3482192"/>
                <a:ext cx="785006" cy="472334"/>
              </a:xfrm>
              <a:prstGeom prst="rect">
                <a:avLst/>
              </a:prstGeom>
            </p:spPr>
          </p:pic>
          <p:sp>
            <p:nvSpPr>
              <p:cNvPr id="89" name="TextBox 88">
                <a:extLst>
                  <a:ext uri="{FF2B5EF4-FFF2-40B4-BE49-F238E27FC236}">
                    <a16:creationId xmlns:a16="http://schemas.microsoft.com/office/drawing/2014/main" id="{82C5C616-D16B-B74D-AAC7-A7E00F3D8797}"/>
                  </a:ext>
                </a:extLst>
              </p:cNvPr>
              <p:cNvSpPr txBox="1"/>
              <p:nvPr userDrawn="1"/>
            </p:nvSpPr>
            <p:spPr>
              <a:xfrm>
                <a:off x="8906412" y="3922243"/>
                <a:ext cx="785006" cy="200055"/>
              </a:xfrm>
              <a:prstGeom prst="rect">
                <a:avLst/>
              </a:prstGeom>
              <a:noFill/>
            </p:spPr>
            <p:txBody>
              <a:bodyPr wrap="square" rtlCol="0">
                <a:spAutoFit/>
              </a:bodyPr>
              <a:lstStyle/>
              <a:p>
                <a:pPr algn="ctr"/>
                <a:r>
                  <a:rPr lang="en-GB" sz="700" dirty="0"/>
                  <a:t>Malaysia</a:t>
                </a:r>
              </a:p>
            </p:txBody>
          </p:sp>
        </p:grpSp>
        <p:grpSp>
          <p:nvGrpSpPr>
            <p:cNvPr id="121" name="Group 120">
              <a:extLst>
                <a:ext uri="{FF2B5EF4-FFF2-40B4-BE49-F238E27FC236}">
                  <a16:creationId xmlns:a16="http://schemas.microsoft.com/office/drawing/2014/main" id="{1D429C44-E9D8-FC40-B45C-AB6ACBA3F4AC}"/>
                </a:ext>
              </a:extLst>
            </p:cNvPr>
            <p:cNvGrpSpPr/>
            <p:nvPr userDrawn="1"/>
          </p:nvGrpSpPr>
          <p:grpSpPr>
            <a:xfrm>
              <a:off x="10482197" y="3471497"/>
              <a:ext cx="813566" cy="645716"/>
              <a:chOff x="10493772" y="3471497"/>
              <a:chExt cx="813566" cy="645716"/>
            </a:xfrm>
          </p:grpSpPr>
          <p:pic>
            <p:nvPicPr>
              <p:cNvPr id="18" name="Picture 17">
                <a:extLst>
                  <a:ext uri="{FF2B5EF4-FFF2-40B4-BE49-F238E27FC236}">
                    <a16:creationId xmlns:a16="http://schemas.microsoft.com/office/drawing/2014/main" id="{4C4CFFED-7E22-9546-856A-48649EC49E1C}"/>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522332" y="3471497"/>
                <a:ext cx="785006" cy="472334"/>
              </a:xfrm>
              <a:prstGeom prst="rect">
                <a:avLst/>
              </a:prstGeom>
            </p:spPr>
          </p:pic>
          <p:sp>
            <p:nvSpPr>
              <p:cNvPr id="90" name="TextBox 89">
                <a:extLst>
                  <a:ext uri="{FF2B5EF4-FFF2-40B4-BE49-F238E27FC236}">
                    <a16:creationId xmlns:a16="http://schemas.microsoft.com/office/drawing/2014/main" id="{3C1D52B9-F4CB-064D-A73C-F8C053918B25}"/>
                  </a:ext>
                </a:extLst>
              </p:cNvPr>
              <p:cNvSpPr txBox="1"/>
              <p:nvPr userDrawn="1"/>
            </p:nvSpPr>
            <p:spPr>
              <a:xfrm>
                <a:off x="10493772" y="3917158"/>
                <a:ext cx="785006" cy="200055"/>
              </a:xfrm>
              <a:prstGeom prst="rect">
                <a:avLst/>
              </a:prstGeom>
              <a:noFill/>
            </p:spPr>
            <p:txBody>
              <a:bodyPr wrap="square" rtlCol="0">
                <a:spAutoFit/>
              </a:bodyPr>
              <a:lstStyle/>
              <a:p>
                <a:pPr algn="ctr"/>
                <a:r>
                  <a:rPr lang="en-GB" sz="700" dirty="0"/>
                  <a:t>Mauritius</a:t>
                </a:r>
              </a:p>
            </p:txBody>
          </p:sp>
        </p:grpSp>
      </p:grpSp>
      <p:grpSp>
        <p:nvGrpSpPr>
          <p:cNvPr id="164" name="Group 163">
            <a:extLst>
              <a:ext uri="{FF2B5EF4-FFF2-40B4-BE49-F238E27FC236}">
                <a16:creationId xmlns:a16="http://schemas.microsoft.com/office/drawing/2014/main" id="{7774D391-FC5D-D54B-9955-91DC35AEEA45}"/>
              </a:ext>
            </a:extLst>
          </p:cNvPr>
          <p:cNvGrpSpPr/>
          <p:nvPr userDrawn="1"/>
        </p:nvGrpSpPr>
        <p:grpSpPr>
          <a:xfrm>
            <a:off x="940707" y="4225682"/>
            <a:ext cx="10343853" cy="653989"/>
            <a:chOff x="940707" y="4182584"/>
            <a:chExt cx="10343853" cy="653989"/>
          </a:xfrm>
        </p:grpSpPr>
        <p:grpSp>
          <p:nvGrpSpPr>
            <p:cNvPr id="128" name="Group 127">
              <a:extLst>
                <a:ext uri="{FF2B5EF4-FFF2-40B4-BE49-F238E27FC236}">
                  <a16:creationId xmlns:a16="http://schemas.microsoft.com/office/drawing/2014/main" id="{DEC49A65-35FF-C34B-9809-393AAE3F8932}"/>
                </a:ext>
              </a:extLst>
            </p:cNvPr>
            <p:cNvGrpSpPr/>
            <p:nvPr userDrawn="1"/>
          </p:nvGrpSpPr>
          <p:grpSpPr>
            <a:xfrm>
              <a:off x="940707" y="4182584"/>
              <a:ext cx="791008" cy="648904"/>
              <a:chOff x="940707" y="4182584"/>
              <a:chExt cx="791008" cy="648904"/>
            </a:xfrm>
          </p:grpSpPr>
          <p:pic>
            <p:nvPicPr>
              <p:cNvPr id="20" name="Picture 19">
                <a:extLst>
                  <a:ext uri="{FF2B5EF4-FFF2-40B4-BE49-F238E27FC236}">
                    <a16:creationId xmlns:a16="http://schemas.microsoft.com/office/drawing/2014/main" id="{6CD2DAB1-4925-D14B-B4D6-2618AD0729B6}"/>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946709" y="4182584"/>
                <a:ext cx="785006" cy="472334"/>
              </a:xfrm>
              <a:prstGeom prst="rect">
                <a:avLst/>
              </a:prstGeom>
            </p:spPr>
          </p:pic>
          <p:sp>
            <p:nvSpPr>
              <p:cNvPr id="92" name="TextBox 91">
                <a:extLst>
                  <a:ext uri="{FF2B5EF4-FFF2-40B4-BE49-F238E27FC236}">
                    <a16:creationId xmlns:a16="http://schemas.microsoft.com/office/drawing/2014/main" id="{2437E422-5DFF-2849-9849-EAAB4949E240}"/>
                  </a:ext>
                </a:extLst>
              </p:cNvPr>
              <p:cNvSpPr txBox="1"/>
              <p:nvPr userDrawn="1"/>
            </p:nvSpPr>
            <p:spPr>
              <a:xfrm>
                <a:off x="940707" y="4631433"/>
                <a:ext cx="785006" cy="200055"/>
              </a:xfrm>
              <a:prstGeom prst="rect">
                <a:avLst/>
              </a:prstGeom>
              <a:noFill/>
            </p:spPr>
            <p:txBody>
              <a:bodyPr wrap="square" rtlCol="0">
                <a:spAutoFit/>
              </a:bodyPr>
              <a:lstStyle/>
              <a:p>
                <a:pPr algn="ctr"/>
                <a:r>
                  <a:rPr lang="en-GB" sz="700" dirty="0"/>
                  <a:t>Montserrat</a:t>
                </a:r>
              </a:p>
            </p:txBody>
          </p:sp>
        </p:grpSp>
        <p:grpSp>
          <p:nvGrpSpPr>
            <p:cNvPr id="129" name="Group 128">
              <a:extLst>
                <a:ext uri="{FF2B5EF4-FFF2-40B4-BE49-F238E27FC236}">
                  <a16:creationId xmlns:a16="http://schemas.microsoft.com/office/drawing/2014/main" id="{C49B8FBB-6367-F14C-AD25-B5CDE2033BB7}"/>
                </a:ext>
              </a:extLst>
            </p:cNvPr>
            <p:cNvGrpSpPr/>
            <p:nvPr userDrawn="1"/>
          </p:nvGrpSpPr>
          <p:grpSpPr>
            <a:xfrm>
              <a:off x="2531614" y="4182584"/>
              <a:ext cx="788803" cy="648904"/>
              <a:chOff x="2531614" y="4182584"/>
              <a:chExt cx="788803" cy="648904"/>
            </a:xfrm>
          </p:grpSpPr>
          <p:pic>
            <p:nvPicPr>
              <p:cNvPr id="21" name="Picture 20">
                <a:extLst>
                  <a:ext uri="{FF2B5EF4-FFF2-40B4-BE49-F238E27FC236}">
                    <a16:creationId xmlns:a16="http://schemas.microsoft.com/office/drawing/2014/main" id="{B707DD0D-9625-534E-9AC1-EC47A38F6F30}"/>
                  </a:ext>
                </a:extLst>
              </p:cNvPr>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2531614" y="4182584"/>
                <a:ext cx="785006" cy="472334"/>
              </a:xfrm>
              <a:prstGeom prst="rect">
                <a:avLst/>
              </a:prstGeom>
            </p:spPr>
          </p:pic>
          <p:sp>
            <p:nvSpPr>
              <p:cNvPr id="93" name="TextBox 92">
                <a:extLst>
                  <a:ext uri="{FF2B5EF4-FFF2-40B4-BE49-F238E27FC236}">
                    <a16:creationId xmlns:a16="http://schemas.microsoft.com/office/drawing/2014/main" id="{DEFE8929-E40F-FD44-9D1E-57FA6810228E}"/>
                  </a:ext>
                </a:extLst>
              </p:cNvPr>
              <p:cNvSpPr txBox="1"/>
              <p:nvPr userDrawn="1"/>
            </p:nvSpPr>
            <p:spPr>
              <a:xfrm>
                <a:off x="2532999" y="4631433"/>
                <a:ext cx="787418" cy="200055"/>
              </a:xfrm>
              <a:prstGeom prst="rect">
                <a:avLst/>
              </a:prstGeom>
              <a:noFill/>
            </p:spPr>
            <p:txBody>
              <a:bodyPr wrap="square" rtlCol="0">
                <a:spAutoFit/>
              </a:bodyPr>
              <a:lstStyle/>
              <a:p>
                <a:pPr algn="ctr"/>
                <a:r>
                  <a:rPr lang="en-GB" sz="700" dirty="0"/>
                  <a:t>Myanmar</a:t>
                </a:r>
              </a:p>
            </p:txBody>
          </p:sp>
        </p:grpSp>
        <p:grpSp>
          <p:nvGrpSpPr>
            <p:cNvPr id="130" name="Group 129">
              <a:extLst>
                <a:ext uri="{FF2B5EF4-FFF2-40B4-BE49-F238E27FC236}">
                  <a16:creationId xmlns:a16="http://schemas.microsoft.com/office/drawing/2014/main" id="{9A3B4C91-2E3D-6040-A5A2-EB5584F94294}"/>
                </a:ext>
              </a:extLst>
            </p:cNvPr>
            <p:cNvGrpSpPr/>
            <p:nvPr userDrawn="1"/>
          </p:nvGrpSpPr>
          <p:grpSpPr>
            <a:xfrm>
              <a:off x="4102109" y="4182584"/>
              <a:ext cx="788853" cy="648904"/>
              <a:chOff x="4102109" y="4182584"/>
              <a:chExt cx="788853" cy="648904"/>
            </a:xfrm>
          </p:grpSpPr>
          <p:pic>
            <p:nvPicPr>
              <p:cNvPr id="22" name="Picture 21">
                <a:extLst>
                  <a:ext uri="{FF2B5EF4-FFF2-40B4-BE49-F238E27FC236}">
                    <a16:creationId xmlns:a16="http://schemas.microsoft.com/office/drawing/2014/main" id="{8A6F4234-21C0-D241-9465-983771505CBA}"/>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4102109" y="4182584"/>
                <a:ext cx="785006" cy="472334"/>
              </a:xfrm>
              <a:prstGeom prst="rect">
                <a:avLst/>
              </a:prstGeom>
            </p:spPr>
          </p:pic>
          <p:sp>
            <p:nvSpPr>
              <p:cNvPr id="94" name="TextBox 93">
                <a:extLst>
                  <a:ext uri="{FF2B5EF4-FFF2-40B4-BE49-F238E27FC236}">
                    <a16:creationId xmlns:a16="http://schemas.microsoft.com/office/drawing/2014/main" id="{66B458FB-5E72-6546-94A5-8B1F840EBD2F}"/>
                  </a:ext>
                </a:extLst>
              </p:cNvPr>
              <p:cNvSpPr txBox="1"/>
              <p:nvPr userDrawn="1"/>
            </p:nvSpPr>
            <p:spPr>
              <a:xfrm>
                <a:off x="4109051" y="4631433"/>
                <a:ext cx="781911" cy="200055"/>
              </a:xfrm>
              <a:prstGeom prst="rect">
                <a:avLst/>
              </a:prstGeom>
              <a:noFill/>
            </p:spPr>
            <p:txBody>
              <a:bodyPr wrap="square" rtlCol="0">
                <a:spAutoFit/>
              </a:bodyPr>
              <a:lstStyle/>
              <a:p>
                <a:pPr algn="ctr"/>
                <a:r>
                  <a:rPr lang="en-GB" sz="700" dirty="0"/>
                  <a:t>Nigeria</a:t>
                </a:r>
              </a:p>
            </p:txBody>
          </p:sp>
        </p:grpSp>
        <p:grpSp>
          <p:nvGrpSpPr>
            <p:cNvPr id="131" name="Group 130">
              <a:extLst>
                <a:ext uri="{FF2B5EF4-FFF2-40B4-BE49-F238E27FC236}">
                  <a16:creationId xmlns:a16="http://schemas.microsoft.com/office/drawing/2014/main" id="{B3E0BDDA-DC64-9941-850C-C55A0320E6A7}"/>
                </a:ext>
              </a:extLst>
            </p:cNvPr>
            <p:cNvGrpSpPr/>
            <p:nvPr userDrawn="1"/>
          </p:nvGrpSpPr>
          <p:grpSpPr>
            <a:xfrm>
              <a:off x="5686355" y="4182584"/>
              <a:ext cx="790897" cy="648904"/>
              <a:chOff x="5686355" y="4182584"/>
              <a:chExt cx="790897" cy="648904"/>
            </a:xfrm>
          </p:grpSpPr>
          <p:pic>
            <p:nvPicPr>
              <p:cNvPr id="23" name="Picture 22">
                <a:extLst>
                  <a:ext uri="{FF2B5EF4-FFF2-40B4-BE49-F238E27FC236}">
                    <a16:creationId xmlns:a16="http://schemas.microsoft.com/office/drawing/2014/main" id="{7FF3DB07-FEB8-4442-AF18-F3E407204F74}"/>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5692246" y="4182584"/>
                <a:ext cx="785006" cy="472334"/>
              </a:xfrm>
              <a:prstGeom prst="rect">
                <a:avLst/>
              </a:prstGeom>
            </p:spPr>
          </p:pic>
          <p:sp>
            <p:nvSpPr>
              <p:cNvPr id="95" name="TextBox 94">
                <a:extLst>
                  <a:ext uri="{FF2B5EF4-FFF2-40B4-BE49-F238E27FC236}">
                    <a16:creationId xmlns:a16="http://schemas.microsoft.com/office/drawing/2014/main" id="{EB757451-DFB5-9A47-9E85-7B26C5823360}"/>
                  </a:ext>
                </a:extLst>
              </p:cNvPr>
              <p:cNvSpPr txBox="1"/>
              <p:nvPr userDrawn="1"/>
            </p:nvSpPr>
            <p:spPr>
              <a:xfrm>
                <a:off x="5686355" y="4631433"/>
                <a:ext cx="785006" cy="200055"/>
              </a:xfrm>
              <a:prstGeom prst="rect">
                <a:avLst/>
              </a:prstGeom>
              <a:noFill/>
            </p:spPr>
            <p:txBody>
              <a:bodyPr wrap="square" rtlCol="0">
                <a:spAutoFit/>
              </a:bodyPr>
              <a:lstStyle/>
              <a:p>
                <a:pPr algn="ctr"/>
                <a:r>
                  <a:rPr lang="en-GB" sz="700" dirty="0"/>
                  <a:t>Pakistan</a:t>
                </a:r>
              </a:p>
            </p:txBody>
          </p:sp>
        </p:grpSp>
        <p:grpSp>
          <p:nvGrpSpPr>
            <p:cNvPr id="132" name="Group 131">
              <a:extLst>
                <a:ext uri="{FF2B5EF4-FFF2-40B4-BE49-F238E27FC236}">
                  <a16:creationId xmlns:a16="http://schemas.microsoft.com/office/drawing/2014/main" id="{3F52E9A3-F7EA-0E42-9561-9406E7F585C3}"/>
                </a:ext>
              </a:extLst>
            </p:cNvPr>
            <p:cNvGrpSpPr/>
            <p:nvPr userDrawn="1"/>
          </p:nvGrpSpPr>
          <p:grpSpPr>
            <a:xfrm>
              <a:off x="7140349" y="4182584"/>
              <a:ext cx="1093272" cy="644613"/>
              <a:chOff x="7140349" y="4182584"/>
              <a:chExt cx="1093272" cy="644613"/>
            </a:xfrm>
          </p:grpSpPr>
          <p:pic>
            <p:nvPicPr>
              <p:cNvPr id="24" name="Picture 23">
                <a:extLst>
                  <a:ext uri="{FF2B5EF4-FFF2-40B4-BE49-F238E27FC236}">
                    <a16:creationId xmlns:a16="http://schemas.microsoft.com/office/drawing/2014/main" id="{138CA3BF-0A6E-3540-A223-254817398FA8}"/>
                  </a:ext>
                </a:extLst>
              </p:cNvPr>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7300336" y="4182584"/>
                <a:ext cx="785006" cy="472334"/>
              </a:xfrm>
              <a:prstGeom prst="rect">
                <a:avLst/>
              </a:prstGeom>
            </p:spPr>
          </p:pic>
          <p:sp>
            <p:nvSpPr>
              <p:cNvPr id="96" name="TextBox 95">
                <a:extLst>
                  <a:ext uri="{FF2B5EF4-FFF2-40B4-BE49-F238E27FC236}">
                    <a16:creationId xmlns:a16="http://schemas.microsoft.com/office/drawing/2014/main" id="{3FB7DE9B-CC60-AB4D-A91D-1E65E940B1F3}"/>
                  </a:ext>
                </a:extLst>
              </p:cNvPr>
              <p:cNvSpPr txBox="1"/>
              <p:nvPr userDrawn="1"/>
            </p:nvSpPr>
            <p:spPr>
              <a:xfrm>
                <a:off x="7140349" y="4627142"/>
                <a:ext cx="1093272" cy="200055"/>
              </a:xfrm>
              <a:prstGeom prst="rect">
                <a:avLst/>
              </a:prstGeom>
              <a:noFill/>
            </p:spPr>
            <p:txBody>
              <a:bodyPr wrap="square" rtlCol="0">
                <a:spAutoFit/>
              </a:bodyPr>
              <a:lstStyle/>
              <a:p>
                <a:pPr algn="ctr"/>
                <a:r>
                  <a:rPr lang="en-GB" sz="700" dirty="0"/>
                  <a:t>Papua New Guinea</a:t>
                </a:r>
              </a:p>
            </p:txBody>
          </p:sp>
        </p:grpSp>
        <p:grpSp>
          <p:nvGrpSpPr>
            <p:cNvPr id="133" name="Group 132">
              <a:extLst>
                <a:ext uri="{FF2B5EF4-FFF2-40B4-BE49-F238E27FC236}">
                  <a16:creationId xmlns:a16="http://schemas.microsoft.com/office/drawing/2014/main" id="{35E5BB85-7347-B242-8DF1-6B177EB5DDD8}"/>
                </a:ext>
              </a:extLst>
            </p:cNvPr>
            <p:cNvGrpSpPr/>
            <p:nvPr userDrawn="1"/>
          </p:nvGrpSpPr>
          <p:grpSpPr>
            <a:xfrm>
              <a:off x="8906412" y="4187669"/>
              <a:ext cx="790823" cy="648904"/>
              <a:chOff x="8906412" y="4187669"/>
              <a:chExt cx="790823" cy="648904"/>
            </a:xfrm>
          </p:grpSpPr>
          <p:pic>
            <p:nvPicPr>
              <p:cNvPr id="25" name="Picture 24">
                <a:extLst>
                  <a:ext uri="{FF2B5EF4-FFF2-40B4-BE49-F238E27FC236}">
                    <a16:creationId xmlns:a16="http://schemas.microsoft.com/office/drawing/2014/main" id="{C60FB054-4804-9640-905B-192737E8671C}"/>
                  </a:ext>
                </a:extLst>
              </p:cNvPr>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8912229" y="4187669"/>
                <a:ext cx="785006" cy="472334"/>
              </a:xfrm>
              <a:prstGeom prst="rect">
                <a:avLst/>
              </a:prstGeom>
            </p:spPr>
          </p:pic>
          <p:sp>
            <p:nvSpPr>
              <p:cNvPr id="97" name="TextBox 96">
                <a:extLst>
                  <a:ext uri="{FF2B5EF4-FFF2-40B4-BE49-F238E27FC236}">
                    <a16:creationId xmlns:a16="http://schemas.microsoft.com/office/drawing/2014/main" id="{9C9514EA-7D04-E74D-8ED9-B4BBA6C86A4B}"/>
                  </a:ext>
                </a:extLst>
              </p:cNvPr>
              <p:cNvSpPr txBox="1"/>
              <p:nvPr userDrawn="1"/>
            </p:nvSpPr>
            <p:spPr>
              <a:xfrm>
                <a:off x="8906412" y="4636518"/>
                <a:ext cx="785006" cy="200055"/>
              </a:xfrm>
              <a:prstGeom prst="rect">
                <a:avLst/>
              </a:prstGeom>
              <a:noFill/>
            </p:spPr>
            <p:txBody>
              <a:bodyPr wrap="square" rtlCol="0">
                <a:spAutoFit/>
              </a:bodyPr>
              <a:lstStyle/>
              <a:p>
                <a:pPr algn="ctr"/>
                <a:r>
                  <a:rPr lang="en-GB" sz="700" dirty="0"/>
                  <a:t>Philippines</a:t>
                </a:r>
              </a:p>
            </p:txBody>
          </p:sp>
        </p:grpSp>
        <p:grpSp>
          <p:nvGrpSpPr>
            <p:cNvPr id="134" name="Group 133">
              <a:extLst>
                <a:ext uri="{FF2B5EF4-FFF2-40B4-BE49-F238E27FC236}">
                  <a16:creationId xmlns:a16="http://schemas.microsoft.com/office/drawing/2014/main" id="{FC832CF2-6BEC-034C-8D50-DB634BCAC8C7}"/>
                </a:ext>
              </a:extLst>
            </p:cNvPr>
            <p:cNvGrpSpPr/>
            <p:nvPr userDrawn="1"/>
          </p:nvGrpSpPr>
          <p:grpSpPr>
            <a:xfrm>
              <a:off x="10493772" y="4182584"/>
              <a:ext cx="790788" cy="648904"/>
              <a:chOff x="10493772" y="4182584"/>
              <a:chExt cx="790788" cy="648904"/>
            </a:xfrm>
          </p:grpSpPr>
          <p:pic>
            <p:nvPicPr>
              <p:cNvPr id="26" name="Picture 25">
                <a:extLst>
                  <a:ext uri="{FF2B5EF4-FFF2-40B4-BE49-F238E27FC236}">
                    <a16:creationId xmlns:a16="http://schemas.microsoft.com/office/drawing/2014/main" id="{C4D453A2-F21B-1443-90B4-73597F82FCE7}"/>
                  </a:ext>
                </a:extLst>
              </p:cNvPr>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10499554" y="4182584"/>
                <a:ext cx="785006" cy="472334"/>
              </a:xfrm>
              <a:prstGeom prst="rect">
                <a:avLst/>
              </a:prstGeom>
            </p:spPr>
          </p:pic>
          <p:sp>
            <p:nvSpPr>
              <p:cNvPr id="98" name="TextBox 97">
                <a:extLst>
                  <a:ext uri="{FF2B5EF4-FFF2-40B4-BE49-F238E27FC236}">
                    <a16:creationId xmlns:a16="http://schemas.microsoft.com/office/drawing/2014/main" id="{2687C57E-9A05-3D44-96AB-C36AC783041D}"/>
                  </a:ext>
                </a:extLst>
              </p:cNvPr>
              <p:cNvSpPr txBox="1"/>
              <p:nvPr userDrawn="1"/>
            </p:nvSpPr>
            <p:spPr>
              <a:xfrm>
                <a:off x="10493772" y="4631433"/>
                <a:ext cx="785006" cy="200055"/>
              </a:xfrm>
              <a:prstGeom prst="rect">
                <a:avLst/>
              </a:prstGeom>
              <a:noFill/>
            </p:spPr>
            <p:txBody>
              <a:bodyPr wrap="square" rtlCol="0">
                <a:spAutoFit/>
              </a:bodyPr>
              <a:lstStyle/>
              <a:p>
                <a:pPr algn="ctr"/>
                <a:r>
                  <a:rPr lang="en-GB" sz="700" dirty="0"/>
                  <a:t>Rwanda</a:t>
                </a:r>
              </a:p>
            </p:txBody>
          </p:sp>
        </p:grpSp>
      </p:grpSp>
      <p:grpSp>
        <p:nvGrpSpPr>
          <p:cNvPr id="165" name="Group 164">
            <a:extLst>
              <a:ext uri="{FF2B5EF4-FFF2-40B4-BE49-F238E27FC236}">
                <a16:creationId xmlns:a16="http://schemas.microsoft.com/office/drawing/2014/main" id="{7216FA8D-C33B-7D46-AB2D-B4026F5D55B9}"/>
              </a:ext>
            </a:extLst>
          </p:cNvPr>
          <p:cNvGrpSpPr/>
          <p:nvPr userDrawn="1"/>
        </p:nvGrpSpPr>
        <p:grpSpPr>
          <a:xfrm>
            <a:off x="940707" y="4909586"/>
            <a:ext cx="10343853" cy="670617"/>
            <a:chOff x="940707" y="4876806"/>
            <a:chExt cx="10343853" cy="670617"/>
          </a:xfrm>
        </p:grpSpPr>
        <p:grpSp>
          <p:nvGrpSpPr>
            <p:cNvPr id="149" name="Group 148">
              <a:extLst>
                <a:ext uri="{FF2B5EF4-FFF2-40B4-BE49-F238E27FC236}">
                  <a16:creationId xmlns:a16="http://schemas.microsoft.com/office/drawing/2014/main" id="{649001AD-B737-9D4B-8A3F-F9DC2A5DF2BE}"/>
                </a:ext>
              </a:extLst>
            </p:cNvPr>
            <p:cNvGrpSpPr/>
            <p:nvPr userDrawn="1"/>
          </p:nvGrpSpPr>
          <p:grpSpPr>
            <a:xfrm>
              <a:off x="940707" y="4876806"/>
              <a:ext cx="796777" cy="665532"/>
              <a:chOff x="940707" y="4876806"/>
              <a:chExt cx="796777" cy="665532"/>
            </a:xfrm>
          </p:grpSpPr>
          <p:pic>
            <p:nvPicPr>
              <p:cNvPr id="28" name="Picture 27">
                <a:extLst>
                  <a:ext uri="{FF2B5EF4-FFF2-40B4-BE49-F238E27FC236}">
                    <a16:creationId xmlns:a16="http://schemas.microsoft.com/office/drawing/2014/main" id="{2190A611-E89C-A241-BBA4-8F45D7100901}"/>
                  </a:ext>
                </a:extLst>
              </p:cNvPr>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952478" y="4876806"/>
                <a:ext cx="785006" cy="472334"/>
              </a:xfrm>
              <a:prstGeom prst="rect">
                <a:avLst/>
              </a:prstGeom>
            </p:spPr>
          </p:pic>
          <p:sp>
            <p:nvSpPr>
              <p:cNvPr id="100" name="TextBox 99">
                <a:extLst>
                  <a:ext uri="{FF2B5EF4-FFF2-40B4-BE49-F238E27FC236}">
                    <a16:creationId xmlns:a16="http://schemas.microsoft.com/office/drawing/2014/main" id="{4DA6EFD2-A420-6446-8DAD-025431240F37}"/>
                  </a:ext>
                </a:extLst>
              </p:cNvPr>
              <p:cNvSpPr txBox="1"/>
              <p:nvPr userDrawn="1"/>
            </p:nvSpPr>
            <p:spPr>
              <a:xfrm>
                <a:off x="940707" y="5342283"/>
                <a:ext cx="785006" cy="200055"/>
              </a:xfrm>
              <a:prstGeom prst="rect">
                <a:avLst/>
              </a:prstGeom>
              <a:noFill/>
            </p:spPr>
            <p:txBody>
              <a:bodyPr wrap="square" rtlCol="0">
                <a:spAutoFit/>
              </a:bodyPr>
              <a:lstStyle/>
              <a:p>
                <a:pPr algn="ctr"/>
                <a:r>
                  <a:rPr lang="en-GB" sz="700" dirty="0"/>
                  <a:t>Sierra Leone</a:t>
                </a:r>
              </a:p>
            </p:txBody>
          </p:sp>
        </p:grpSp>
        <p:grpSp>
          <p:nvGrpSpPr>
            <p:cNvPr id="148" name="Group 147">
              <a:extLst>
                <a:ext uri="{FF2B5EF4-FFF2-40B4-BE49-F238E27FC236}">
                  <a16:creationId xmlns:a16="http://schemas.microsoft.com/office/drawing/2014/main" id="{42CA2947-EAD8-A34F-86B6-E49746A6CC13}"/>
                </a:ext>
              </a:extLst>
            </p:cNvPr>
            <p:cNvGrpSpPr/>
            <p:nvPr userDrawn="1"/>
          </p:nvGrpSpPr>
          <p:grpSpPr>
            <a:xfrm>
              <a:off x="2493801" y="4876806"/>
              <a:ext cx="917529" cy="665532"/>
              <a:chOff x="2493801" y="4876806"/>
              <a:chExt cx="917529" cy="665532"/>
            </a:xfrm>
          </p:grpSpPr>
          <p:pic>
            <p:nvPicPr>
              <p:cNvPr id="29" name="Picture 28">
                <a:extLst>
                  <a:ext uri="{FF2B5EF4-FFF2-40B4-BE49-F238E27FC236}">
                    <a16:creationId xmlns:a16="http://schemas.microsoft.com/office/drawing/2014/main" id="{C15A8AA0-8D50-F547-980D-2864486B8C7A}"/>
                  </a:ext>
                </a:extLst>
              </p:cNvPr>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536422" y="4876806"/>
                <a:ext cx="785006" cy="472334"/>
              </a:xfrm>
              <a:prstGeom prst="rect">
                <a:avLst/>
              </a:prstGeom>
            </p:spPr>
          </p:pic>
          <p:sp>
            <p:nvSpPr>
              <p:cNvPr id="101" name="TextBox 100">
                <a:extLst>
                  <a:ext uri="{FF2B5EF4-FFF2-40B4-BE49-F238E27FC236}">
                    <a16:creationId xmlns:a16="http://schemas.microsoft.com/office/drawing/2014/main" id="{B6B4EAFD-6BDB-AD4A-8C23-09B97C32F617}"/>
                  </a:ext>
                </a:extLst>
              </p:cNvPr>
              <p:cNvSpPr txBox="1"/>
              <p:nvPr userDrawn="1"/>
            </p:nvSpPr>
            <p:spPr>
              <a:xfrm>
                <a:off x="2493801" y="5342283"/>
                <a:ext cx="917529" cy="200055"/>
              </a:xfrm>
              <a:prstGeom prst="rect">
                <a:avLst/>
              </a:prstGeom>
              <a:noFill/>
            </p:spPr>
            <p:txBody>
              <a:bodyPr wrap="square" rtlCol="0">
                <a:spAutoFit/>
              </a:bodyPr>
              <a:lstStyle/>
              <a:p>
                <a:pPr algn="ctr"/>
                <a:r>
                  <a:rPr lang="en-GB" sz="700" dirty="0"/>
                  <a:t>Solomon Islands</a:t>
                </a:r>
              </a:p>
            </p:txBody>
          </p:sp>
        </p:grpSp>
        <p:grpSp>
          <p:nvGrpSpPr>
            <p:cNvPr id="146" name="Group 145">
              <a:extLst>
                <a:ext uri="{FF2B5EF4-FFF2-40B4-BE49-F238E27FC236}">
                  <a16:creationId xmlns:a16="http://schemas.microsoft.com/office/drawing/2014/main" id="{B3B77B69-7CDA-EE4E-952E-0DA5BCD3F9DC}"/>
                </a:ext>
              </a:extLst>
            </p:cNvPr>
            <p:cNvGrpSpPr/>
            <p:nvPr userDrawn="1"/>
          </p:nvGrpSpPr>
          <p:grpSpPr>
            <a:xfrm>
              <a:off x="4102109" y="4876806"/>
              <a:ext cx="800248" cy="665532"/>
              <a:chOff x="4102109" y="4876806"/>
              <a:chExt cx="800248" cy="665532"/>
            </a:xfrm>
          </p:grpSpPr>
          <p:pic>
            <p:nvPicPr>
              <p:cNvPr id="30" name="Picture 29">
                <a:extLst>
                  <a:ext uri="{FF2B5EF4-FFF2-40B4-BE49-F238E27FC236}">
                    <a16:creationId xmlns:a16="http://schemas.microsoft.com/office/drawing/2014/main" id="{6627D77B-D48E-8742-9029-230C2655B7BA}"/>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4105956" y="4876806"/>
                <a:ext cx="785006" cy="472334"/>
              </a:xfrm>
              <a:prstGeom prst="rect">
                <a:avLst/>
              </a:prstGeom>
            </p:spPr>
          </p:pic>
          <p:sp>
            <p:nvSpPr>
              <p:cNvPr id="102" name="TextBox 101">
                <a:extLst>
                  <a:ext uri="{FF2B5EF4-FFF2-40B4-BE49-F238E27FC236}">
                    <a16:creationId xmlns:a16="http://schemas.microsoft.com/office/drawing/2014/main" id="{2BE2886A-6623-2C48-9C8B-28A3005D1F6D}"/>
                  </a:ext>
                </a:extLst>
              </p:cNvPr>
              <p:cNvSpPr txBox="1"/>
              <p:nvPr userDrawn="1"/>
            </p:nvSpPr>
            <p:spPr>
              <a:xfrm>
                <a:off x="4102109" y="5342283"/>
                <a:ext cx="800248" cy="200055"/>
              </a:xfrm>
              <a:prstGeom prst="rect">
                <a:avLst/>
              </a:prstGeom>
              <a:noFill/>
            </p:spPr>
            <p:txBody>
              <a:bodyPr wrap="square" rtlCol="0">
                <a:spAutoFit/>
              </a:bodyPr>
              <a:lstStyle/>
              <a:p>
                <a:pPr algn="ctr"/>
                <a:r>
                  <a:rPr lang="en-GB" sz="700" dirty="0"/>
                  <a:t>South Africa</a:t>
                </a:r>
              </a:p>
            </p:txBody>
          </p:sp>
        </p:grpSp>
        <p:grpSp>
          <p:nvGrpSpPr>
            <p:cNvPr id="138" name="Group 137">
              <a:extLst>
                <a:ext uri="{FF2B5EF4-FFF2-40B4-BE49-F238E27FC236}">
                  <a16:creationId xmlns:a16="http://schemas.microsoft.com/office/drawing/2014/main" id="{3B0CD4EA-4DFD-AC46-AACA-CD75F2CF474F}"/>
                </a:ext>
              </a:extLst>
            </p:cNvPr>
            <p:cNvGrpSpPr/>
            <p:nvPr userDrawn="1"/>
          </p:nvGrpSpPr>
          <p:grpSpPr>
            <a:xfrm>
              <a:off x="5695132" y="4876806"/>
              <a:ext cx="787804" cy="665532"/>
              <a:chOff x="5695132" y="4876806"/>
              <a:chExt cx="787804" cy="665532"/>
            </a:xfrm>
          </p:grpSpPr>
          <p:pic>
            <p:nvPicPr>
              <p:cNvPr id="31" name="Picture 30">
                <a:extLst>
                  <a:ext uri="{FF2B5EF4-FFF2-40B4-BE49-F238E27FC236}">
                    <a16:creationId xmlns:a16="http://schemas.microsoft.com/office/drawing/2014/main" id="{6A102033-9B9C-9A46-AE81-F46120CB77CE}"/>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5695132" y="4876806"/>
                <a:ext cx="785006" cy="472334"/>
              </a:xfrm>
              <a:prstGeom prst="rect">
                <a:avLst/>
              </a:prstGeom>
            </p:spPr>
          </p:pic>
          <p:sp>
            <p:nvSpPr>
              <p:cNvPr id="103" name="TextBox 102">
                <a:extLst>
                  <a:ext uri="{FF2B5EF4-FFF2-40B4-BE49-F238E27FC236}">
                    <a16:creationId xmlns:a16="http://schemas.microsoft.com/office/drawing/2014/main" id="{C0BA2C3A-F625-F643-8A8A-B03383DD94FE}"/>
                  </a:ext>
                </a:extLst>
              </p:cNvPr>
              <p:cNvSpPr txBox="1"/>
              <p:nvPr userDrawn="1"/>
            </p:nvSpPr>
            <p:spPr>
              <a:xfrm>
                <a:off x="5697930" y="5342283"/>
                <a:ext cx="785006" cy="200055"/>
              </a:xfrm>
              <a:prstGeom prst="rect">
                <a:avLst/>
              </a:prstGeom>
              <a:noFill/>
            </p:spPr>
            <p:txBody>
              <a:bodyPr wrap="square" rtlCol="0">
                <a:spAutoFit/>
              </a:bodyPr>
              <a:lstStyle/>
              <a:p>
                <a:pPr algn="ctr"/>
                <a:r>
                  <a:rPr lang="en-GB" sz="700" dirty="0"/>
                  <a:t>Sri Lanka </a:t>
                </a:r>
              </a:p>
            </p:txBody>
          </p:sp>
        </p:grpSp>
        <p:grpSp>
          <p:nvGrpSpPr>
            <p:cNvPr id="137" name="Group 136">
              <a:extLst>
                <a:ext uri="{FF2B5EF4-FFF2-40B4-BE49-F238E27FC236}">
                  <a16:creationId xmlns:a16="http://schemas.microsoft.com/office/drawing/2014/main" id="{01CD5113-BF58-4C44-BF72-F84EF04CF09C}"/>
                </a:ext>
              </a:extLst>
            </p:cNvPr>
            <p:cNvGrpSpPr/>
            <p:nvPr userDrawn="1"/>
          </p:nvGrpSpPr>
          <p:grpSpPr>
            <a:xfrm>
              <a:off x="7302261" y="4876806"/>
              <a:ext cx="785006" cy="661241"/>
              <a:chOff x="7302261" y="4876806"/>
              <a:chExt cx="785006" cy="661241"/>
            </a:xfrm>
          </p:grpSpPr>
          <p:pic>
            <p:nvPicPr>
              <p:cNvPr id="32" name="Picture 31">
                <a:extLst>
                  <a:ext uri="{FF2B5EF4-FFF2-40B4-BE49-F238E27FC236}">
                    <a16:creationId xmlns:a16="http://schemas.microsoft.com/office/drawing/2014/main" id="{57F111DF-D5BB-EF47-B756-C49482116DFA}"/>
                  </a:ext>
                </a:extLst>
              </p:cNvPr>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7302261" y="4876806"/>
                <a:ext cx="785006" cy="472334"/>
              </a:xfrm>
              <a:prstGeom prst="rect">
                <a:avLst/>
              </a:prstGeom>
            </p:spPr>
          </p:pic>
          <p:sp>
            <p:nvSpPr>
              <p:cNvPr id="104" name="TextBox 103">
                <a:extLst>
                  <a:ext uri="{FF2B5EF4-FFF2-40B4-BE49-F238E27FC236}">
                    <a16:creationId xmlns:a16="http://schemas.microsoft.com/office/drawing/2014/main" id="{27A6C0E9-9E4D-AF46-97C8-F6B9A556E3E7}"/>
                  </a:ext>
                </a:extLst>
              </p:cNvPr>
              <p:cNvSpPr txBox="1"/>
              <p:nvPr userDrawn="1"/>
            </p:nvSpPr>
            <p:spPr>
              <a:xfrm>
                <a:off x="7308862" y="5337992"/>
                <a:ext cx="770626" cy="200055"/>
              </a:xfrm>
              <a:prstGeom prst="rect">
                <a:avLst/>
              </a:prstGeom>
              <a:noFill/>
            </p:spPr>
            <p:txBody>
              <a:bodyPr wrap="square" rtlCol="0">
                <a:spAutoFit/>
              </a:bodyPr>
              <a:lstStyle/>
              <a:p>
                <a:pPr algn="ctr"/>
                <a:r>
                  <a:rPr lang="en-GB" sz="700" dirty="0"/>
                  <a:t>St Helena*</a:t>
                </a:r>
              </a:p>
            </p:txBody>
          </p:sp>
        </p:grpSp>
        <p:grpSp>
          <p:nvGrpSpPr>
            <p:cNvPr id="136" name="Group 135">
              <a:extLst>
                <a:ext uri="{FF2B5EF4-FFF2-40B4-BE49-F238E27FC236}">
                  <a16:creationId xmlns:a16="http://schemas.microsoft.com/office/drawing/2014/main" id="{E719EA0C-5D72-614F-BAB3-2022A87310FF}"/>
                </a:ext>
              </a:extLst>
            </p:cNvPr>
            <p:cNvGrpSpPr/>
            <p:nvPr userDrawn="1"/>
          </p:nvGrpSpPr>
          <p:grpSpPr>
            <a:xfrm>
              <a:off x="8906412" y="4881891"/>
              <a:ext cx="791787" cy="665532"/>
              <a:chOff x="8906412" y="4881891"/>
              <a:chExt cx="791787" cy="665532"/>
            </a:xfrm>
          </p:grpSpPr>
          <p:pic>
            <p:nvPicPr>
              <p:cNvPr id="33" name="Picture 32">
                <a:extLst>
                  <a:ext uri="{FF2B5EF4-FFF2-40B4-BE49-F238E27FC236}">
                    <a16:creationId xmlns:a16="http://schemas.microsoft.com/office/drawing/2014/main" id="{A6A5803F-EE97-CA4F-BADF-5454560F548B}"/>
                  </a:ext>
                </a:extLst>
              </p:cNvPr>
              <p:cNvPicPr>
                <a:picLocks noChangeAspect="1"/>
              </p:cNvPicPr>
              <p:nvPr userDrawn="1"/>
            </p:nvPicPr>
            <p:blipFill>
              <a:blip r:embed="rId36">
                <a:extLst>
                  <a:ext uri="{28A0092B-C50C-407E-A947-70E740481C1C}">
                    <a14:useLocalDpi xmlns:a14="http://schemas.microsoft.com/office/drawing/2010/main"/>
                  </a:ext>
                </a:extLst>
              </a:blip>
              <a:stretch>
                <a:fillRect/>
              </a:stretch>
            </p:blipFill>
            <p:spPr>
              <a:xfrm>
                <a:off x="8913193" y="4881891"/>
                <a:ext cx="785006" cy="472334"/>
              </a:xfrm>
              <a:prstGeom prst="rect">
                <a:avLst/>
              </a:prstGeom>
            </p:spPr>
          </p:pic>
          <p:sp>
            <p:nvSpPr>
              <p:cNvPr id="105" name="TextBox 104">
                <a:extLst>
                  <a:ext uri="{FF2B5EF4-FFF2-40B4-BE49-F238E27FC236}">
                    <a16:creationId xmlns:a16="http://schemas.microsoft.com/office/drawing/2014/main" id="{1AAF723C-3291-6E49-9788-DF6BE0534E17}"/>
                  </a:ext>
                </a:extLst>
              </p:cNvPr>
              <p:cNvSpPr txBox="1"/>
              <p:nvPr userDrawn="1"/>
            </p:nvSpPr>
            <p:spPr>
              <a:xfrm>
                <a:off x="8906412" y="5347368"/>
                <a:ext cx="785006" cy="200055"/>
              </a:xfrm>
              <a:prstGeom prst="rect">
                <a:avLst/>
              </a:prstGeom>
              <a:noFill/>
            </p:spPr>
            <p:txBody>
              <a:bodyPr wrap="square" rtlCol="0">
                <a:spAutoFit/>
              </a:bodyPr>
              <a:lstStyle/>
              <a:p>
                <a:pPr algn="ctr"/>
                <a:r>
                  <a:rPr lang="en-GB" sz="700" dirty="0"/>
                  <a:t>Switzerland</a:t>
                </a:r>
              </a:p>
            </p:txBody>
          </p:sp>
        </p:grpSp>
        <p:grpSp>
          <p:nvGrpSpPr>
            <p:cNvPr id="135" name="Group 134">
              <a:extLst>
                <a:ext uri="{FF2B5EF4-FFF2-40B4-BE49-F238E27FC236}">
                  <a16:creationId xmlns:a16="http://schemas.microsoft.com/office/drawing/2014/main" id="{66C0CFA1-6406-6A49-AE66-05582E03D3FF}"/>
                </a:ext>
              </a:extLst>
            </p:cNvPr>
            <p:cNvGrpSpPr/>
            <p:nvPr userDrawn="1"/>
          </p:nvGrpSpPr>
          <p:grpSpPr>
            <a:xfrm>
              <a:off x="10493772" y="4876806"/>
              <a:ext cx="790788" cy="665532"/>
              <a:chOff x="10493772" y="4876806"/>
              <a:chExt cx="790788" cy="665532"/>
            </a:xfrm>
          </p:grpSpPr>
          <p:pic>
            <p:nvPicPr>
              <p:cNvPr id="34" name="Picture 33">
                <a:extLst>
                  <a:ext uri="{FF2B5EF4-FFF2-40B4-BE49-F238E27FC236}">
                    <a16:creationId xmlns:a16="http://schemas.microsoft.com/office/drawing/2014/main" id="{09A12A4B-003E-E948-BC65-6F51F1DB9B30}"/>
                  </a:ext>
                </a:extLst>
              </p:cNvPr>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10499554" y="4876806"/>
                <a:ext cx="785006" cy="472334"/>
              </a:xfrm>
              <a:prstGeom prst="rect">
                <a:avLst/>
              </a:prstGeom>
            </p:spPr>
          </p:pic>
          <p:sp>
            <p:nvSpPr>
              <p:cNvPr id="106" name="TextBox 105">
                <a:extLst>
                  <a:ext uri="{FF2B5EF4-FFF2-40B4-BE49-F238E27FC236}">
                    <a16:creationId xmlns:a16="http://schemas.microsoft.com/office/drawing/2014/main" id="{47395397-18E4-AD46-9D56-521A7CC3B81A}"/>
                  </a:ext>
                </a:extLst>
              </p:cNvPr>
              <p:cNvSpPr txBox="1"/>
              <p:nvPr userDrawn="1"/>
            </p:nvSpPr>
            <p:spPr>
              <a:xfrm>
                <a:off x="10493772" y="5342283"/>
                <a:ext cx="785006" cy="200055"/>
              </a:xfrm>
              <a:prstGeom prst="rect">
                <a:avLst/>
              </a:prstGeom>
              <a:noFill/>
            </p:spPr>
            <p:txBody>
              <a:bodyPr wrap="square" rtlCol="0">
                <a:spAutoFit/>
              </a:bodyPr>
              <a:lstStyle/>
              <a:p>
                <a:pPr algn="ctr"/>
                <a:r>
                  <a:rPr lang="en-GB" sz="700" dirty="0"/>
                  <a:t>Tanzania</a:t>
                </a:r>
              </a:p>
            </p:txBody>
          </p:sp>
        </p:grpSp>
      </p:grpSp>
      <p:grpSp>
        <p:nvGrpSpPr>
          <p:cNvPr id="166" name="Group 165">
            <a:extLst>
              <a:ext uri="{FF2B5EF4-FFF2-40B4-BE49-F238E27FC236}">
                <a16:creationId xmlns:a16="http://schemas.microsoft.com/office/drawing/2014/main" id="{9B8927C6-73B8-634D-929C-180CCF7BB0F1}"/>
              </a:ext>
            </a:extLst>
          </p:cNvPr>
          <p:cNvGrpSpPr/>
          <p:nvPr userDrawn="1"/>
        </p:nvGrpSpPr>
        <p:grpSpPr>
          <a:xfrm>
            <a:off x="907440" y="5616973"/>
            <a:ext cx="10388323" cy="650349"/>
            <a:chOff x="907440" y="5588176"/>
            <a:chExt cx="10388323" cy="650349"/>
          </a:xfrm>
        </p:grpSpPr>
        <p:grpSp>
          <p:nvGrpSpPr>
            <p:cNvPr id="150" name="Group 149">
              <a:extLst>
                <a:ext uri="{FF2B5EF4-FFF2-40B4-BE49-F238E27FC236}">
                  <a16:creationId xmlns:a16="http://schemas.microsoft.com/office/drawing/2014/main" id="{BE092D97-A507-9C4D-9C54-9E57698DE098}"/>
                </a:ext>
              </a:extLst>
            </p:cNvPr>
            <p:cNvGrpSpPr/>
            <p:nvPr userDrawn="1"/>
          </p:nvGrpSpPr>
          <p:grpSpPr>
            <a:xfrm>
              <a:off x="907440" y="5588176"/>
              <a:ext cx="865780" cy="645264"/>
              <a:chOff x="907440" y="5588176"/>
              <a:chExt cx="865780" cy="645264"/>
            </a:xfrm>
          </p:grpSpPr>
          <p:pic>
            <p:nvPicPr>
              <p:cNvPr id="36" name="Picture 35">
                <a:extLst>
                  <a:ext uri="{FF2B5EF4-FFF2-40B4-BE49-F238E27FC236}">
                    <a16:creationId xmlns:a16="http://schemas.microsoft.com/office/drawing/2014/main" id="{32B3F295-BC0D-CF4C-B811-3AC2E22C4E99}"/>
                  </a:ext>
                </a:extLst>
              </p:cNvPr>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952478" y="5588176"/>
                <a:ext cx="785006" cy="472335"/>
              </a:xfrm>
              <a:prstGeom prst="rect">
                <a:avLst/>
              </a:prstGeom>
            </p:spPr>
          </p:pic>
          <p:sp>
            <p:nvSpPr>
              <p:cNvPr id="108" name="TextBox 107">
                <a:extLst>
                  <a:ext uri="{FF2B5EF4-FFF2-40B4-BE49-F238E27FC236}">
                    <a16:creationId xmlns:a16="http://schemas.microsoft.com/office/drawing/2014/main" id="{97B63ECC-C775-254E-A283-B6F8E2962E4E}"/>
                  </a:ext>
                </a:extLst>
              </p:cNvPr>
              <p:cNvSpPr txBox="1"/>
              <p:nvPr userDrawn="1"/>
            </p:nvSpPr>
            <p:spPr>
              <a:xfrm>
                <a:off x="907440" y="6033385"/>
                <a:ext cx="865780" cy="200055"/>
              </a:xfrm>
              <a:prstGeom prst="rect">
                <a:avLst/>
              </a:prstGeom>
              <a:noFill/>
            </p:spPr>
            <p:txBody>
              <a:bodyPr wrap="square" rtlCol="0">
                <a:spAutoFit/>
              </a:bodyPr>
              <a:lstStyle/>
              <a:p>
                <a:pPr algn="ctr"/>
                <a:r>
                  <a:rPr lang="en-GB" sz="700" dirty="0"/>
                  <a:t>The Netherlands</a:t>
                </a:r>
              </a:p>
            </p:txBody>
          </p:sp>
        </p:grpSp>
        <p:grpSp>
          <p:nvGrpSpPr>
            <p:cNvPr id="151" name="Group 150">
              <a:extLst>
                <a:ext uri="{FF2B5EF4-FFF2-40B4-BE49-F238E27FC236}">
                  <a16:creationId xmlns:a16="http://schemas.microsoft.com/office/drawing/2014/main" id="{797EA994-2050-1245-BB72-5A987FC9B7BF}"/>
                </a:ext>
              </a:extLst>
            </p:cNvPr>
            <p:cNvGrpSpPr/>
            <p:nvPr userDrawn="1"/>
          </p:nvGrpSpPr>
          <p:grpSpPr>
            <a:xfrm>
              <a:off x="2439330" y="5588176"/>
              <a:ext cx="972000" cy="645264"/>
              <a:chOff x="2439330" y="5588176"/>
              <a:chExt cx="972000" cy="645264"/>
            </a:xfrm>
          </p:grpSpPr>
          <p:pic>
            <p:nvPicPr>
              <p:cNvPr id="37" name="Picture 36">
                <a:extLst>
                  <a:ext uri="{FF2B5EF4-FFF2-40B4-BE49-F238E27FC236}">
                    <a16:creationId xmlns:a16="http://schemas.microsoft.com/office/drawing/2014/main" id="{883078B2-2A84-F147-B837-B8FBEDB25560}"/>
                  </a:ext>
                </a:extLst>
              </p:cNvPr>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2537531" y="5588176"/>
                <a:ext cx="778353" cy="472335"/>
              </a:xfrm>
              <a:prstGeom prst="rect">
                <a:avLst/>
              </a:prstGeom>
            </p:spPr>
          </p:pic>
          <p:sp>
            <p:nvSpPr>
              <p:cNvPr id="109" name="TextBox 108">
                <a:extLst>
                  <a:ext uri="{FF2B5EF4-FFF2-40B4-BE49-F238E27FC236}">
                    <a16:creationId xmlns:a16="http://schemas.microsoft.com/office/drawing/2014/main" id="{4E7DCCAD-2A45-3A42-85D3-77A8058D8E75}"/>
                  </a:ext>
                </a:extLst>
              </p:cNvPr>
              <p:cNvSpPr txBox="1"/>
              <p:nvPr userDrawn="1"/>
            </p:nvSpPr>
            <p:spPr>
              <a:xfrm>
                <a:off x="2439330" y="6033385"/>
                <a:ext cx="972000" cy="200055"/>
              </a:xfrm>
              <a:prstGeom prst="rect">
                <a:avLst/>
              </a:prstGeom>
              <a:noFill/>
            </p:spPr>
            <p:txBody>
              <a:bodyPr wrap="square" rtlCol="0">
                <a:spAutoFit/>
              </a:bodyPr>
              <a:lstStyle/>
              <a:p>
                <a:pPr algn="ctr"/>
                <a:r>
                  <a:rPr lang="en-GB" sz="700" dirty="0"/>
                  <a:t>Trinidad &amp; Tobago</a:t>
                </a:r>
              </a:p>
            </p:txBody>
          </p:sp>
        </p:grpSp>
        <p:grpSp>
          <p:nvGrpSpPr>
            <p:cNvPr id="152" name="Group 151">
              <a:extLst>
                <a:ext uri="{FF2B5EF4-FFF2-40B4-BE49-F238E27FC236}">
                  <a16:creationId xmlns:a16="http://schemas.microsoft.com/office/drawing/2014/main" id="{838C3B0B-27F0-6245-8266-06FBBA69B188}"/>
                </a:ext>
              </a:extLst>
            </p:cNvPr>
            <p:cNvGrpSpPr/>
            <p:nvPr userDrawn="1"/>
          </p:nvGrpSpPr>
          <p:grpSpPr>
            <a:xfrm>
              <a:off x="4105956" y="5588176"/>
              <a:ext cx="785006" cy="645264"/>
              <a:chOff x="4105956" y="5588176"/>
              <a:chExt cx="785006" cy="645264"/>
            </a:xfrm>
          </p:grpSpPr>
          <p:pic>
            <p:nvPicPr>
              <p:cNvPr id="38" name="Picture 37">
                <a:extLst>
                  <a:ext uri="{FF2B5EF4-FFF2-40B4-BE49-F238E27FC236}">
                    <a16:creationId xmlns:a16="http://schemas.microsoft.com/office/drawing/2014/main" id="{952C8A08-B150-0348-9F80-48712DBCFBFB}"/>
                  </a:ext>
                </a:extLst>
              </p:cNvPr>
              <p:cNvPicPr>
                <a:picLocks noChangeAspect="1"/>
              </p:cNvPicPr>
              <p:nvPr userDrawn="1"/>
            </p:nvPicPr>
            <p:blipFill>
              <a:blip r:embed="rId40">
                <a:extLst>
                  <a:ext uri="{28A0092B-C50C-407E-A947-70E740481C1C}">
                    <a14:useLocalDpi xmlns:a14="http://schemas.microsoft.com/office/drawing/2010/main"/>
                  </a:ext>
                </a:extLst>
              </a:blip>
              <a:stretch>
                <a:fillRect/>
              </a:stretch>
            </p:blipFill>
            <p:spPr>
              <a:xfrm>
                <a:off x="4105956" y="5588176"/>
                <a:ext cx="785006" cy="472335"/>
              </a:xfrm>
              <a:prstGeom prst="rect">
                <a:avLst/>
              </a:prstGeom>
            </p:spPr>
          </p:pic>
          <p:sp>
            <p:nvSpPr>
              <p:cNvPr id="110" name="TextBox 109">
                <a:extLst>
                  <a:ext uri="{FF2B5EF4-FFF2-40B4-BE49-F238E27FC236}">
                    <a16:creationId xmlns:a16="http://schemas.microsoft.com/office/drawing/2014/main" id="{18E12DAC-E458-7F4B-9BE8-189BEFDBB4BA}"/>
                  </a:ext>
                </a:extLst>
              </p:cNvPr>
              <p:cNvSpPr txBox="1"/>
              <p:nvPr userDrawn="1"/>
            </p:nvSpPr>
            <p:spPr>
              <a:xfrm>
                <a:off x="4109050" y="6033385"/>
                <a:ext cx="776489" cy="200055"/>
              </a:xfrm>
              <a:prstGeom prst="rect">
                <a:avLst/>
              </a:prstGeom>
              <a:noFill/>
            </p:spPr>
            <p:txBody>
              <a:bodyPr wrap="square" rtlCol="0">
                <a:spAutoFit/>
              </a:bodyPr>
              <a:lstStyle/>
              <a:p>
                <a:pPr algn="ctr"/>
                <a:r>
                  <a:rPr lang="en-GB" sz="700" dirty="0"/>
                  <a:t>Uganda</a:t>
                </a:r>
              </a:p>
            </p:txBody>
          </p:sp>
        </p:grpSp>
        <p:grpSp>
          <p:nvGrpSpPr>
            <p:cNvPr id="153" name="Group 152">
              <a:extLst>
                <a:ext uri="{FF2B5EF4-FFF2-40B4-BE49-F238E27FC236}">
                  <a16:creationId xmlns:a16="http://schemas.microsoft.com/office/drawing/2014/main" id="{17F19E7D-9269-DF43-B685-09F71D37C162}"/>
                </a:ext>
              </a:extLst>
            </p:cNvPr>
            <p:cNvGrpSpPr/>
            <p:nvPr userDrawn="1"/>
          </p:nvGrpSpPr>
          <p:grpSpPr>
            <a:xfrm>
              <a:off x="5681033" y="5588176"/>
              <a:ext cx="816548" cy="640827"/>
              <a:chOff x="5681033" y="5588176"/>
              <a:chExt cx="816548" cy="640827"/>
            </a:xfrm>
          </p:grpSpPr>
          <p:pic>
            <p:nvPicPr>
              <p:cNvPr id="39" name="Picture 38">
                <a:extLst>
                  <a:ext uri="{FF2B5EF4-FFF2-40B4-BE49-F238E27FC236}">
                    <a16:creationId xmlns:a16="http://schemas.microsoft.com/office/drawing/2014/main" id="{B63B9F0E-A874-4E44-A68A-D730D5FB478E}"/>
                  </a:ext>
                </a:extLst>
              </p:cNvPr>
              <p:cNvPicPr>
                <a:picLocks noChangeAspect="1"/>
              </p:cNvPicPr>
              <p:nvPr userDrawn="1"/>
            </p:nvPicPr>
            <p:blipFill>
              <a:blip r:embed="rId41">
                <a:extLst>
                  <a:ext uri="{28A0092B-C50C-407E-A947-70E740481C1C}">
                    <a14:useLocalDpi xmlns:a14="http://schemas.microsoft.com/office/drawing/2010/main"/>
                  </a:ext>
                </a:extLst>
              </a:blip>
              <a:stretch>
                <a:fillRect/>
              </a:stretch>
            </p:blipFill>
            <p:spPr>
              <a:xfrm>
                <a:off x="5691806" y="5588176"/>
                <a:ext cx="785006" cy="472335"/>
              </a:xfrm>
              <a:prstGeom prst="rect">
                <a:avLst/>
              </a:prstGeom>
            </p:spPr>
          </p:pic>
          <p:sp>
            <p:nvSpPr>
              <p:cNvPr id="111" name="TextBox 110">
                <a:extLst>
                  <a:ext uri="{FF2B5EF4-FFF2-40B4-BE49-F238E27FC236}">
                    <a16:creationId xmlns:a16="http://schemas.microsoft.com/office/drawing/2014/main" id="{F2DC07E8-A6C2-C54E-A63C-3A890265E6E6}"/>
                  </a:ext>
                </a:extLst>
              </p:cNvPr>
              <p:cNvSpPr txBox="1"/>
              <p:nvPr userDrawn="1"/>
            </p:nvSpPr>
            <p:spPr>
              <a:xfrm>
                <a:off x="5681033" y="6028948"/>
                <a:ext cx="816548" cy="200055"/>
              </a:xfrm>
              <a:prstGeom prst="rect">
                <a:avLst/>
              </a:prstGeom>
              <a:noFill/>
            </p:spPr>
            <p:txBody>
              <a:bodyPr wrap="square" rtlCol="0">
                <a:spAutoFit/>
              </a:bodyPr>
              <a:lstStyle/>
              <a:p>
                <a:pPr algn="ctr"/>
                <a:r>
                  <a:rPr lang="en-GB" sz="700" dirty="0"/>
                  <a:t>United Kingdom</a:t>
                </a:r>
              </a:p>
            </p:txBody>
          </p:sp>
        </p:grpSp>
        <p:grpSp>
          <p:nvGrpSpPr>
            <p:cNvPr id="154" name="Group 153">
              <a:extLst>
                <a:ext uri="{FF2B5EF4-FFF2-40B4-BE49-F238E27FC236}">
                  <a16:creationId xmlns:a16="http://schemas.microsoft.com/office/drawing/2014/main" id="{3275A73E-E36A-6047-8CBF-BA530F7ABE1A}"/>
                </a:ext>
              </a:extLst>
            </p:cNvPr>
            <p:cNvGrpSpPr/>
            <p:nvPr userDrawn="1"/>
          </p:nvGrpSpPr>
          <p:grpSpPr>
            <a:xfrm>
              <a:off x="7300044" y="5588176"/>
              <a:ext cx="786819" cy="640973"/>
              <a:chOff x="7300044" y="5588176"/>
              <a:chExt cx="786819" cy="640973"/>
            </a:xfrm>
          </p:grpSpPr>
          <p:pic>
            <p:nvPicPr>
              <p:cNvPr id="40" name="Picture 39">
                <a:extLst>
                  <a:ext uri="{FF2B5EF4-FFF2-40B4-BE49-F238E27FC236}">
                    <a16:creationId xmlns:a16="http://schemas.microsoft.com/office/drawing/2014/main" id="{F3A16C49-1CBF-7B40-9C43-036B8275834A}"/>
                  </a:ext>
                </a:extLst>
              </p:cNvPr>
              <p:cNvPicPr>
                <a:picLocks noChangeAspect="1"/>
              </p:cNvPicPr>
              <p:nvPr userDrawn="1"/>
            </p:nvPicPr>
            <p:blipFill>
              <a:blip r:embed="rId42">
                <a:extLst>
                  <a:ext uri="{28A0092B-C50C-407E-A947-70E740481C1C}">
                    <a14:useLocalDpi xmlns:a14="http://schemas.microsoft.com/office/drawing/2010/main"/>
                  </a:ext>
                </a:extLst>
              </a:blip>
              <a:stretch>
                <a:fillRect/>
              </a:stretch>
            </p:blipFill>
            <p:spPr>
              <a:xfrm>
                <a:off x="7300044" y="5588176"/>
                <a:ext cx="785006" cy="472335"/>
              </a:xfrm>
              <a:prstGeom prst="rect">
                <a:avLst/>
              </a:prstGeom>
            </p:spPr>
          </p:pic>
          <p:sp>
            <p:nvSpPr>
              <p:cNvPr id="112" name="TextBox 111">
                <a:extLst>
                  <a:ext uri="{FF2B5EF4-FFF2-40B4-BE49-F238E27FC236}">
                    <a16:creationId xmlns:a16="http://schemas.microsoft.com/office/drawing/2014/main" id="{4DD00D00-4194-A24D-BEA3-645953CE9124}"/>
                  </a:ext>
                </a:extLst>
              </p:cNvPr>
              <p:cNvSpPr txBox="1"/>
              <p:nvPr userDrawn="1"/>
            </p:nvSpPr>
            <p:spPr>
              <a:xfrm>
                <a:off x="7308862" y="6029094"/>
                <a:ext cx="778001" cy="200055"/>
              </a:xfrm>
              <a:prstGeom prst="rect">
                <a:avLst/>
              </a:prstGeom>
              <a:noFill/>
            </p:spPr>
            <p:txBody>
              <a:bodyPr wrap="square" rtlCol="0">
                <a:spAutoFit/>
              </a:bodyPr>
              <a:lstStyle/>
              <a:p>
                <a:pPr algn="ctr"/>
                <a:r>
                  <a:rPr lang="en-GB" sz="700" dirty="0"/>
                  <a:t>Vietnam</a:t>
                </a:r>
              </a:p>
            </p:txBody>
          </p:sp>
        </p:grpSp>
        <p:grpSp>
          <p:nvGrpSpPr>
            <p:cNvPr id="155" name="Group 154">
              <a:extLst>
                <a:ext uri="{FF2B5EF4-FFF2-40B4-BE49-F238E27FC236}">
                  <a16:creationId xmlns:a16="http://schemas.microsoft.com/office/drawing/2014/main" id="{51533DDF-175E-BD44-972A-C4BA41219118}"/>
                </a:ext>
              </a:extLst>
            </p:cNvPr>
            <p:cNvGrpSpPr/>
            <p:nvPr userDrawn="1"/>
          </p:nvGrpSpPr>
          <p:grpSpPr>
            <a:xfrm>
              <a:off x="8912085" y="5593261"/>
              <a:ext cx="796318" cy="645264"/>
              <a:chOff x="8912085" y="5593261"/>
              <a:chExt cx="796318" cy="645264"/>
            </a:xfrm>
          </p:grpSpPr>
          <p:pic>
            <p:nvPicPr>
              <p:cNvPr id="41" name="Picture 40">
                <a:extLst>
                  <a:ext uri="{FF2B5EF4-FFF2-40B4-BE49-F238E27FC236}">
                    <a16:creationId xmlns:a16="http://schemas.microsoft.com/office/drawing/2014/main" id="{A92B8583-9F9A-B341-B2DD-076465B74C8D}"/>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912085" y="5593261"/>
                <a:ext cx="785006" cy="472335"/>
              </a:xfrm>
              <a:prstGeom prst="rect">
                <a:avLst/>
              </a:prstGeom>
            </p:spPr>
          </p:pic>
          <p:sp>
            <p:nvSpPr>
              <p:cNvPr id="113" name="TextBox 112">
                <a:extLst>
                  <a:ext uri="{FF2B5EF4-FFF2-40B4-BE49-F238E27FC236}">
                    <a16:creationId xmlns:a16="http://schemas.microsoft.com/office/drawing/2014/main" id="{5953FF91-0341-684C-834C-07B3F33F512A}"/>
                  </a:ext>
                </a:extLst>
              </p:cNvPr>
              <p:cNvSpPr txBox="1"/>
              <p:nvPr userDrawn="1"/>
            </p:nvSpPr>
            <p:spPr>
              <a:xfrm>
                <a:off x="8923397" y="6038470"/>
                <a:ext cx="785006" cy="200055"/>
              </a:xfrm>
              <a:prstGeom prst="rect">
                <a:avLst/>
              </a:prstGeom>
              <a:noFill/>
            </p:spPr>
            <p:txBody>
              <a:bodyPr wrap="square" rtlCol="0">
                <a:spAutoFit/>
              </a:bodyPr>
              <a:lstStyle/>
              <a:p>
                <a:pPr algn="ctr"/>
                <a:r>
                  <a:rPr lang="en-GB" sz="700" dirty="0"/>
                  <a:t>Zambia</a:t>
                </a:r>
              </a:p>
            </p:txBody>
          </p:sp>
        </p:grpSp>
        <p:grpSp>
          <p:nvGrpSpPr>
            <p:cNvPr id="156" name="Group 155">
              <a:extLst>
                <a:ext uri="{FF2B5EF4-FFF2-40B4-BE49-F238E27FC236}">
                  <a16:creationId xmlns:a16="http://schemas.microsoft.com/office/drawing/2014/main" id="{25887AB0-D303-1649-AB12-BEE250CEE455}"/>
                </a:ext>
              </a:extLst>
            </p:cNvPr>
            <p:cNvGrpSpPr/>
            <p:nvPr userDrawn="1"/>
          </p:nvGrpSpPr>
          <p:grpSpPr>
            <a:xfrm>
              <a:off x="10499554" y="5588176"/>
              <a:ext cx="796209" cy="645264"/>
              <a:chOff x="10499554" y="5588176"/>
              <a:chExt cx="796209" cy="645264"/>
            </a:xfrm>
          </p:grpSpPr>
          <p:pic>
            <p:nvPicPr>
              <p:cNvPr id="42" name="Picture 41">
                <a:extLst>
                  <a:ext uri="{FF2B5EF4-FFF2-40B4-BE49-F238E27FC236}">
                    <a16:creationId xmlns:a16="http://schemas.microsoft.com/office/drawing/2014/main" id="{0968F083-D582-8F46-B48B-6751B5F33C02}"/>
                  </a:ext>
                </a:extLst>
              </p:cNvPr>
              <p:cNvPicPr>
                <a:picLocks noChangeAspect="1"/>
              </p:cNvPicPr>
              <p:nvPr userDrawn="1"/>
            </p:nvPicPr>
            <p:blipFill>
              <a:blip r:embed="rId44">
                <a:extLst>
                  <a:ext uri="{28A0092B-C50C-407E-A947-70E740481C1C}">
                    <a14:useLocalDpi xmlns:a14="http://schemas.microsoft.com/office/drawing/2010/main"/>
                  </a:ext>
                </a:extLst>
              </a:blip>
              <a:stretch>
                <a:fillRect/>
              </a:stretch>
            </p:blipFill>
            <p:spPr>
              <a:xfrm>
                <a:off x="10499554" y="5588176"/>
                <a:ext cx="785006" cy="472335"/>
              </a:xfrm>
              <a:prstGeom prst="rect">
                <a:avLst/>
              </a:prstGeom>
            </p:spPr>
          </p:pic>
          <p:sp>
            <p:nvSpPr>
              <p:cNvPr id="114" name="TextBox 113">
                <a:extLst>
                  <a:ext uri="{FF2B5EF4-FFF2-40B4-BE49-F238E27FC236}">
                    <a16:creationId xmlns:a16="http://schemas.microsoft.com/office/drawing/2014/main" id="{507FF089-8F3A-4742-A9B8-4C0B07E0EAD8}"/>
                  </a:ext>
                </a:extLst>
              </p:cNvPr>
              <p:cNvSpPr txBox="1"/>
              <p:nvPr userDrawn="1"/>
            </p:nvSpPr>
            <p:spPr>
              <a:xfrm>
                <a:off x="10510757" y="6033385"/>
                <a:ext cx="785006" cy="200055"/>
              </a:xfrm>
              <a:prstGeom prst="rect">
                <a:avLst/>
              </a:prstGeom>
              <a:noFill/>
            </p:spPr>
            <p:txBody>
              <a:bodyPr wrap="square" rtlCol="0">
                <a:spAutoFit/>
              </a:bodyPr>
              <a:lstStyle/>
              <a:p>
                <a:pPr algn="ctr"/>
                <a:r>
                  <a:rPr lang="en-GB" sz="700" dirty="0"/>
                  <a:t>Zimbabwe</a:t>
                </a:r>
              </a:p>
            </p:txBody>
          </p:sp>
        </p:grpSp>
      </p:grpSp>
      <p:sp>
        <p:nvSpPr>
          <p:cNvPr id="147" name="Title 1">
            <a:extLst>
              <a:ext uri="{FF2B5EF4-FFF2-40B4-BE49-F238E27FC236}">
                <a16:creationId xmlns:a16="http://schemas.microsoft.com/office/drawing/2014/main" id="{ABB7F47D-A9C1-FE49-B071-70AF28AC643B}"/>
              </a:ext>
            </a:extLst>
          </p:cNvPr>
          <p:cNvSpPr txBox="1">
            <a:spLocks/>
          </p:cNvSpPr>
          <p:nvPr userDrawn="1"/>
        </p:nvSpPr>
        <p:spPr>
          <a:xfrm>
            <a:off x="838800" y="640800"/>
            <a:ext cx="10515600" cy="7605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Our member countries</a:t>
            </a:r>
          </a:p>
        </p:txBody>
      </p:sp>
      <p:grpSp>
        <p:nvGrpSpPr>
          <p:cNvPr id="162" name="Group 161">
            <a:extLst>
              <a:ext uri="{FF2B5EF4-FFF2-40B4-BE49-F238E27FC236}">
                <a16:creationId xmlns:a16="http://schemas.microsoft.com/office/drawing/2014/main" id="{19B53FBC-95F3-484F-ABE3-BDD899BDB30E}"/>
              </a:ext>
            </a:extLst>
          </p:cNvPr>
          <p:cNvGrpSpPr/>
          <p:nvPr userDrawn="1"/>
        </p:nvGrpSpPr>
        <p:grpSpPr>
          <a:xfrm>
            <a:off x="936424" y="2829322"/>
            <a:ext cx="10348136" cy="658852"/>
            <a:chOff x="936424" y="2776285"/>
            <a:chExt cx="10348136" cy="658852"/>
          </a:xfrm>
        </p:grpSpPr>
        <p:grpSp>
          <p:nvGrpSpPr>
            <p:cNvPr id="115" name="Group 114">
              <a:extLst>
                <a:ext uri="{FF2B5EF4-FFF2-40B4-BE49-F238E27FC236}">
                  <a16:creationId xmlns:a16="http://schemas.microsoft.com/office/drawing/2014/main" id="{BFC4A66F-CA82-4249-BFBF-3B50C0C2A80B}"/>
                </a:ext>
              </a:extLst>
            </p:cNvPr>
            <p:cNvGrpSpPr/>
            <p:nvPr userDrawn="1"/>
          </p:nvGrpSpPr>
          <p:grpSpPr>
            <a:xfrm>
              <a:off x="936424" y="2776965"/>
              <a:ext cx="785006" cy="647237"/>
              <a:chOff x="2535409" y="2776965"/>
              <a:chExt cx="785006" cy="647237"/>
            </a:xfrm>
          </p:grpSpPr>
          <p:pic>
            <p:nvPicPr>
              <p:cNvPr id="5" name="Picture 4">
                <a:extLst>
                  <a:ext uri="{FF2B5EF4-FFF2-40B4-BE49-F238E27FC236}">
                    <a16:creationId xmlns:a16="http://schemas.microsoft.com/office/drawing/2014/main" id="{000DDD2B-DAA8-5B4C-80E0-B3AD54322B94}"/>
                  </a:ext>
                </a:extLst>
              </p:cNvPr>
              <p:cNvPicPr>
                <a:picLocks noChangeAspect="1"/>
              </p:cNvPicPr>
              <p:nvPr userDrawn="1"/>
            </p:nvPicPr>
            <p:blipFill>
              <a:blip r:embed="rId45">
                <a:extLst>
                  <a:ext uri="{28A0092B-C50C-407E-A947-70E740481C1C}">
                    <a14:useLocalDpi xmlns:a14="http://schemas.microsoft.com/office/drawing/2010/main"/>
                  </a:ext>
                </a:extLst>
              </a:blip>
              <a:stretch>
                <a:fillRect/>
              </a:stretch>
            </p:blipFill>
            <p:spPr>
              <a:xfrm>
                <a:off x="2535409" y="2776965"/>
                <a:ext cx="785006" cy="472334"/>
              </a:xfrm>
              <a:prstGeom prst="rect">
                <a:avLst/>
              </a:prstGeom>
            </p:spPr>
          </p:pic>
          <p:sp>
            <p:nvSpPr>
              <p:cNvPr id="77" name="TextBox 76">
                <a:extLst>
                  <a:ext uri="{FF2B5EF4-FFF2-40B4-BE49-F238E27FC236}">
                    <a16:creationId xmlns:a16="http://schemas.microsoft.com/office/drawing/2014/main" id="{48A9DE1E-DCEC-6444-AFCB-04A2386A814B}"/>
                  </a:ext>
                </a:extLst>
              </p:cNvPr>
              <p:cNvSpPr txBox="1"/>
              <p:nvPr userDrawn="1"/>
            </p:nvSpPr>
            <p:spPr>
              <a:xfrm>
                <a:off x="2539691" y="3224147"/>
                <a:ext cx="780723" cy="200055"/>
              </a:xfrm>
              <a:prstGeom prst="rect">
                <a:avLst/>
              </a:prstGeom>
              <a:noFill/>
            </p:spPr>
            <p:txBody>
              <a:bodyPr wrap="square" rtlCol="0">
                <a:spAutoFit/>
              </a:bodyPr>
              <a:lstStyle/>
              <a:p>
                <a:pPr algn="ctr"/>
                <a:r>
                  <a:rPr lang="en-GB" sz="700" dirty="0"/>
                  <a:t>Cote d’Ivoire</a:t>
                </a:r>
              </a:p>
            </p:txBody>
          </p:sp>
        </p:grpSp>
        <p:grpSp>
          <p:nvGrpSpPr>
            <p:cNvPr id="116" name="Group 115">
              <a:extLst>
                <a:ext uri="{FF2B5EF4-FFF2-40B4-BE49-F238E27FC236}">
                  <a16:creationId xmlns:a16="http://schemas.microsoft.com/office/drawing/2014/main" id="{FCD03CA5-6AA7-4E44-BD2B-FFD2F479CC5B}"/>
                </a:ext>
              </a:extLst>
            </p:cNvPr>
            <p:cNvGrpSpPr/>
            <p:nvPr userDrawn="1"/>
          </p:nvGrpSpPr>
          <p:grpSpPr>
            <a:xfrm>
              <a:off x="2527749" y="2776285"/>
              <a:ext cx="785007" cy="647917"/>
              <a:chOff x="4105145" y="2776285"/>
              <a:chExt cx="785007" cy="647917"/>
            </a:xfrm>
          </p:grpSpPr>
          <p:pic>
            <p:nvPicPr>
              <p:cNvPr id="6" name="Picture 5">
                <a:extLst>
                  <a:ext uri="{FF2B5EF4-FFF2-40B4-BE49-F238E27FC236}">
                    <a16:creationId xmlns:a16="http://schemas.microsoft.com/office/drawing/2014/main" id="{1C88FE54-BC58-D149-97AC-6F430D1C5148}"/>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4105146" y="2776285"/>
                <a:ext cx="785006" cy="472334"/>
              </a:xfrm>
              <a:prstGeom prst="rect">
                <a:avLst/>
              </a:prstGeom>
            </p:spPr>
          </p:pic>
          <p:sp>
            <p:nvSpPr>
              <p:cNvPr id="78" name="TextBox 77">
                <a:extLst>
                  <a:ext uri="{FF2B5EF4-FFF2-40B4-BE49-F238E27FC236}">
                    <a16:creationId xmlns:a16="http://schemas.microsoft.com/office/drawing/2014/main" id="{3DDD69D0-9054-C947-8E87-F0441897E52B}"/>
                  </a:ext>
                </a:extLst>
              </p:cNvPr>
              <p:cNvSpPr txBox="1"/>
              <p:nvPr userDrawn="1"/>
            </p:nvSpPr>
            <p:spPr>
              <a:xfrm>
                <a:off x="4105145" y="3224147"/>
                <a:ext cx="772005" cy="200055"/>
              </a:xfrm>
              <a:prstGeom prst="rect">
                <a:avLst/>
              </a:prstGeom>
              <a:noFill/>
            </p:spPr>
            <p:txBody>
              <a:bodyPr wrap="square" rtlCol="0">
                <a:spAutoFit/>
              </a:bodyPr>
              <a:lstStyle/>
              <a:p>
                <a:pPr algn="ctr"/>
                <a:r>
                  <a:rPr lang="en-GB" sz="700" dirty="0"/>
                  <a:t>Cyprus</a:t>
                </a:r>
              </a:p>
            </p:txBody>
          </p:sp>
        </p:grpSp>
        <p:grpSp>
          <p:nvGrpSpPr>
            <p:cNvPr id="117" name="Group 116">
              <a:extLst>
                <a:ext uri="{FF2B5EF4-FFF2-40B4-BE49-F238E27FC236}">
                  <a16:creationId xmlns:a16="http://schemas.microsoft.com/office/drawing/2014/main" id="{18CBA13F-5F5A-A640-949B-AFF7609B0E1D}"/>
                </a:ext>
              </a:extLst>
            </p:cNvPr>
            <p:cNvGrpSpPr/>
            <p:nvPr userDrawn="1"/>
          </p:nvGrpSpPr>
          <p:grpSpPr>
            <a:xfrm>
              <a:off x="4102109" y="2776287"/>
              <a:ext cx="791948" cy="647915"/>
              <a:chOff x="5687583" y="2776287"/>
              <a:chExt cx="791948" cy="647915"/>
            </a:xfrm>
          </p:grpSpPr>
          <p:pic>
            <p:nvPicPr>
              <p:cNvPr id="7" name="Picture 6">
                <a:extLst>
                  <a:ext uri="{FF2B5EF4-FFF2-40B4-BE49-F238E27FC236}">
                    <a16:creationId xmlns:a16="http://schemas.microsoft.com/office/drawing/2014/main" id="{11F6429D-72CE-F340-96AF-5F6D35F9D085}"/>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5694525" y="2776287"/>
                <a:ext cx="785006" cy="472334"/>
              </a:xfrm>
              <a:prstGeom prst="rect">
                <a:avLst/>
              </a:prstGeom>
            </p:spPr>
          </p:pic>
          <p:sp>
            <p:nvSpPr>
              <p:cNvPr id="79" name="TextBox 78">
                <a:extLst>
                  <a:ext uri="{FF2B5EF4-FFF2-40B4-BE49-F238E27FC236}">
                    <a16:creationId xmlns:a16="http://schemas.microsoft.com/office/drawing/2014/main" id="{865D492F-360C-A043-BE82-88E274518A58}"/>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DPR Korea</a:t>
                </a:r>
              </a:p>
            </p:txBody>
          </p:sp>
        </p:grpSp>
        <p:grpSp>
          <p:nvGrpSpPr>
            <p:cNvPr id="118" name="Group 117">
              <a:extLst>
                <a:ext uri="{FF2B5EF4-FFF2-40B4-BE49-F238E27FC236}">
                  <a16:creationId xmlns:a16="http://schemas.microsoft.com/office/drawing/2014/main" id="{90E30606-FE80-5C46-B5FA-E21018449AF9}"/>
                </a:ext>
              </a:extLst>
            </p:cNvPr>
            <p:cNvGrpSpPr/>
            <p:nvPr userDrawn="1"/>
          </p:nvGrpSpPr>
          <p:grpSpPr>
            <a:xfrm>
              <a:off x="7295710" y="2776287"/>
              <a:ext cx="791153" cy="647915"/>
              <a:chOff x="7295710" y="2776287"/>
              <a:chExt cx="791153" cy="647915"/>
            </a:xfrm>
          </p:grpSpPr>
          <p:pic>
            <p:nvPicPr>
              <p:cNvPr id="8" name="Picture 7">
                <a:extLst>
                  <a:ext uri="{FF2B5EF4-FFF2-40B4-BE49-F238E27FC236}">
                    <a16:creationId xmlns:a16="http://schemas.microsoft.com/office/drawing/2014/main" id="{E7070006-9B09-9C4A-9F94-28892AB784C1}"/>
                  </a:ext>
                </a:extLst>
              </p:cNvPr>
              <p:cNvPicPr>
                <a:picLocks noChangeAspect="1"/>
              </p:cNvPicPr>
              <p:nvPr userDrawn="1"/>
            </p:nvPicPr>
            <p:blipFill>
              <a:blip r:embed="rId48">
                <a:extLst>
                  <a:ext uri="{28A0092B-C50C-407E-A947-70E740481C1C}">
                    <a14:useLocalDpi xmlns:a14="http://schemas.microsoft.com/office/drawing/2010/main"/>
                  </a:ext>
                </a:extLst>
              </a:blip>
              <a:stretch>
                <a:fillRect/>
              </a:stretch>
            </p:blipFill>
            <p:spPr>
              <a:xfrm>
                <a:off x="7301857" y="2776287"/>
                <a:ext cx="785006" cy="472334"/>
              </a:xfrm>
              <a:prstGeom prst="rect">
                <a:avLst/>
              </a:prstGeom>
            </p:spPr>
          </p:pic>
          <p:sp>
            <p:nvSpPr>
              <p:cNvPr id="80" name="TextBox 79">
                <a:extLst>
                  <a:ext uri="{FF2B5EF4-FFF2-40B4-BE49-F238E27FC236}">
                    <a16:creationId xmlns:a16="http://schemas.microsoft.com/office/drawing/2014/main" id="{EE722EC9-9CF5-9741-ABB2-497B63D723CC}"/>
                  </a:ext>
                </a:extLst>
              </p:cNvPr>
              <p:cNvSpPr txBox="1"/>
              <p:nvPr userDrawn="1"/>
            </p:nvSpPr>
            <p:spPr>
              <a:xfrm>
                <a:off x="7295710" y="3224147"/>
                <a:ext cx="785006" cy="200055"/>
              </a:xfrm>
              <a:prstGeom prst="rect">
                <a:avLst/>
              </a:prstGeom>
              <a:noFill/>
            </p:spPr>
            <p:txBody>
              <a:bodyPr wrap="square" rtlCol="0">
                <a:spAutoFit/>
              </a:bodyPr>
              <a:lstStyle/>
              <a:p>
                <a:pPr algn="ctr"/>
                <a:r>
                  <a:rPr lang="en-GB" sz="700" dirty="0"/>
                  <a:t>Gambia</a:t>
                </a:r>
              </a:p>
            </p:txBody>
          </p:sp>
        </p:grpSp>
        <p:grpSp>
          <p:nvGrpSpPr>
            <p:cNvPr id="119" name="Group 118">
              <a:extLst>
                <a:ext uri="{FF2B5EF4-FFF2-40B4-BE49-F238E27FC236}">
                  <a16:creationId xmlns:a16="http://schemas.microsoft.com/office/drawing/2014/main" id="{38CA5E83-ADA1-3E47-8149-87FF5E6C7802}"/>
                </a:ext>
              </a:extLst>
            </p:cNvPr>
            <p:cNvGrpSpPr/>
            <p:nvPr userDrawn="1"/>
          </p:nvGrpSpPr>
          <p:grpSpPr>
            <a:xfrm>
              <a:off x="8907640" y="2781372"/>
              <a:ext cx="790358" cy="647915"/>
              <a:chOff x="8907640" y="2781372"/>
              <a:chExt cx="790358" cy="647915"/>
            </a:xfrm>
          </p:grpSpPr>
          <p:pic>
            <p:nvPicPr>
              <p:cNvPr id="9" name="Picture 8">
                <a:extLst>
                  <a:ext uri="{FF2B5EF4-FFF2-40B4-BE49-F238E27FC236}">
                    <a16:creationId xmlns:a16="http://schemas.microsoft.com/office/drawing/2014/main" id="{6CF31FC1-6FA9-3F48-A798-D7C125C06E7C}"/>
                  </a:ext>
                </a:extLst>
              </p:cNvPr>
              <p:cNvPicPr>
                <a:picLocks noChangeAspect="1"/>
              </p:cNvPicPr>
              <p:nvPr userDrawn="1"/>
            </p:nvPicPr>
            <p:blipFill>
              <a:blip r:embed="rId49">
                <a:extLst>
                  <a:ext uri="{28A0092B-C50C-407E-A947-70E740481C1C}">
                    <a14:useLocalDpi xmlns:a14="http://schemas.microsoft.com/office/drawing/2010/main"/>
                  </a:ext>
                </a:extLst>
              </a:blip>
              <a:stretch>
                <a:fillRect/>
              </a:stretch>
            </p:blipFill>
            <p:spPr>
              <a:xfrm>
                <a:off x="8912992" y="2781372"/>
                <a:ext cx="785006" cy="472334"/>
              </a:xfrm>
              <a:prstGeom prst="rect">
                <a:avLst/>
              </a:prstGeom>
            </p:spPr>
          </p:pic>
          <p:sp>
            <p:nvSpPr>
              <p:cNvPr id="81" name="TextBox 80">
                <a:extLst>
                  <a:ext uri="{FF2B5EF4-FFF2-40B4-BE49-F238E27FC236}">
                    <a16:creationId xmlns:a16="http://schemas.microsoft.com/office/drawing/2014/main" id="{1C2BA529-F0F1-E442-BF5F-AD9F875E9039}"/>
                  </a:ext>
                </a:extLst>
              </p:cNvPr>
              <p:cNvSpPr txBox="1"/>
              <p:nvPr userDrawn="1"/>
            </p:nvSpPr>
            <p:spPr>
              <a:xfrm>
                <a:off x="8907640" y="3229232"/>
                <a:ext cx="785006" cy="200055"/>
              </a:xfrm>
              <a:prstGeom prst="rect">
                <a:avLst/>
              </a:prstGeom>
              <a:noFill/>
            </p:spPr>
            <p:txBody>
              <a:bodyPr wrap="square" rtlCol="0">
                <a:spAutoFit/>
              </a:bodyPr>
              <a:lstStyle/>
              <a:p>
                <a:pPr algn="ctr"/>
                <a:r>
                  <a:rPr lang="en-GB" sz="700" dirty="0"/>
                  <a:t>Ghana</a:t>
                </a:r>
              </a:p>
            </p:txBody>
          </p:sp>
        </p:grpSp>
        <p:grpSp>
          <p:nvGrpSpPr>
            <p:cNvPr id="120" name="Group 119">
              <a:extLst>
                <a:ext uri="{FF2B5EF4-FFF2-40B4-BE49-F238E27FC236}">
                  <a16:creationId xmlns:a16="http://schemas.microsoft.com/office/drawing/2014/main" id="{A11497BC-304B-9A4E-BC11-DBF63D722B64}"/>
                </a:ext>
              </a:extLst>
            </p:cNvPr>
            <p:cNvGrpSpPr/>
            <p:nvPr userDrawn="1"/>
          </p:nvGrpSpPr>
          <p:grpSpPr>
            <a:xfrm>
              <a:off x="10495000" y="2783039"/>
              <a:ext cx="789560" cy="641163"/>
              <a:chOff x="10495000" y="2783039"/>
              <a:chExt cx="789560" cy="641163"/>
            </a:xfrm>
          </p:grpSpPr>
          <p:pic>
            <p:nvPicPr>
              <p:cNvPr id="10" name="Picture 9">
                <a:extLst>
                  <a:ext uri="{FF2B5EF4-FFF2-40B4-BE49-F238E27FC236}">
                    <a16:creationId xmlns:a16="http://schemas.microsoft.com/office/drawing/2014/main" id="{74F51B13-6794-C24D-93E5-3AAA12CE7339}"/>
                  </a:ext>
                </a:extLst>
              </p:cNvPr>
              <p:cNvPicPr>
                <a:picLocks noChangeAspect="1"/>
              </p:cNvPicPr>
              <p:nvPr userDrawn="1"/>
            </p:nvPicPr>
            <p:blipFill>
              <a:blip r:embed="rId50">
                <a:extLst>
                  <a:ext uri="{28A0092B-C50C-407E-A947-70E740481C1C}">
                    <a14:useLocalDpi xmlns:a14="http://schemas.microsoft.com/office/drawing/2010/main"/>
                  </a:ext>
                </a:extLst>
              </a:blip>
              <a:stretch>
                <a:fillRect/>
              </a:stretch>
            </p:blipFill>
            <p:spPr>
              <a:xfrm>
                <a:off x="10499554" y="2783039"/>
                <a:ext cx="785006" cy="472334"/>
              </a:xfrm>
              <a:prstGeom prst="rect">
                <a:avLst/>
              </a:prstGeom>
            </p:spPr>
          </p:pic>
          <p:sp>
            <p:nvSpPr>
              <p:cNvPr id="82" name="TextBox 81">
                <a:extLst>
                  <a:ext uri="{FF2B5EF4-FFF2-40B4-BE49-F238E27FC236}">
                    <a16:creationId xmlns:a16="http://schemas.microsoft.com/office/drawing/2014/main" id="{E02BE4E6-4453-DE43-A2ED-7B971CA825D4}"/>
                  </a:ext>
                </a:extLst>
              </p:cNvPr>
              <p:cNvSpPr txBox="1"/>
              <p:nvPr userDrawn="1"/>
            </p:nvSpPr>
            <p:spPr>
              <a:xfrm>
                <a:off x="10495000" y="3224147"/>
                <a:ext cx="785006" cy="200055"/>
              </a:xfrm>
              <a:prstGeom prst="rect">
                <a:avLst/>
              </a:prstGeom>
              <a:noFill/>
            </p:spPr>
            <p:txBody>
              <a:bodyPr wrap="square" rtlCol="0">
                <a:spAutoFit/>
              </a:bodyPr>
              <a:lstStyle/>
              <a:p>
                <a:pPr algn="ctr"/>
                <a:r>
                  <a:rPr lang="en-GB" sz="700" dirty="0"/>
                  <a:t>Grenada</a:t>
                </a:r>
              </a:p>
            </p:txBody>
          </p:sp>
        </p:grpSp>
        <p:grpSp>
          <p:nvGrpSpPr>
            <p:cNvPr id="157" name="Group 156">
              <a:extLst>
                <a:ext uri="{FF2B5EF4-FFF2-40B4-BE49-F238E27FC236}">
                  <a16:creationId xmlns:a16="http://schemas.microsoft.com/office/drawing/2014/main" id="{13FBE458-BE02-8E46-912D-015B7669732D}"/>
                </a:ext>
              </a:extLst>
            </p:cNvPr>
            <p:cNvGrpSpPr/>
            <p:nvPr userDrawn="1"/>
          </p:nvGrpSpPr>
          <p:grpSpPr>
            <a:xfrm>
              <a:off x="5687840" y="2787236"/>
              <a:ext cx="791948" cy="647901"/>
              <a:chOff x="5687583" y="2776301"/>
              <a:chExt cx="791948" cy="647901"/>
            </a:xfrm>
          </p:grpSpPr>
          <p:pic>
            <p:nvPicPr>
              <p:cNvPr id="158" name="Picture 157">
                <a:extLst>
                  <a:ext uri="{FF2B5EF4-FFF2-40B4-BE49-F238E27FC236}">
                    <a16:creationId xmlns:a16="http://schemas.microsoft.com/office/drawing/2014/main" id="{C3D9FEB9-01C2-8C40-AF8E-7013B3DF5DCA}"/>
                  </a:ext>
                </a:extLst>
              </p:cNvPr>
              <p:cNvPicPr>
                <a:picLocks noChangeAspect="1"/>
              </p:cNvPicPr>
              <p:nvPr userDrawn="1"/>
            </p:nvPicPr>
            <p:blipFill>
              <a:blip r:embed="rId51" cstate="screen">
                <a:extLst>
                  <a:ext uri="{28A0092B-C50C-407E-A947-70E740481C1C}">
                    <a14:useLocalDpi xmlns:a14="http://schemas.microsoft.com/office/drawing/2010/main"/>
                  </a:ext>
                </a:extLst>
              </a:blip>
              <a:srcRect/>
              <a:stretch/>
            </p:blipFill>
            <p:spPr>
              <a:xfrm>
                <a:off x="5694525" y="2776301"/>
                <a:ext cx="785006" cy="472306"/>
              </a:xfrm>
              <a:prstGeom prst="rect">
                <a:avLst/>
              </a:prstGeom>
            </p:spPr>
          </p:pic>
          <p:sp>
            <p:nvSpPr>
              <p:cNvPr id="159" name="TextBox 158">
                <a:extLst>
                  <a:ext uri="{FF2B5EF4-FFF2-40B4-BE49-F238E27FC236}">
                    <a16:creationId xmlns:a16="http://schemas.microsoft.com/office/drawing/2014/main" id="{CBAAC692-BB01-634A-A5F3-8D778B947A23}"/>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Ethiopia</a:t>
                </a:r>
              </a:p>
            </p:txBody>
          </p:sp>
        </p:grpSp>
      </p:grpSp>
    </p:spTree>
    <p:extLst>
      <p:ext uri="{BB962C8B-B14F-4D97-AF65-F5344CB8AC3E}">
        <p14:creationId xmlns:p14="http://schemas.microsoft.com/office/powerpoint/2010/main" val="44522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_r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4E2C9-5245-A24C-8B48-6A6342DA0E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87267" y="372286"/>
            <a:ext cx="10459727" cy="5777999"/>
          </a:xfrm>
          <a:prstGeom prst="rect">
            <a:avLst/>
          </a:prstGeom>
        </p:spPr>
      </p:pic>
      <p:sp>
        <p:nvSpPr>
          <p:cNvPr id="13" name="Rectangle 12">
            <a:extLst>
              <a:ext uri="{FF2B5EF4-FFF2-40B4-BE49-F238E27FC236}">
                <a16:creationId xmlns:a16="http://schemas.microsoft.com/office/drawing/2014/main" id="{EE154879-F3A1-3245-8F4B-EB8802CEE36C}"/>
              </a:ext>
            </a:extLst>
          </p:cNvPr>
          <p:cNvSpPr/>
          <p:nvPr userDrawn="1"/>
        </p:nvSpPr>
        <p:spPr>
          <a:xfrm>
            <a:off x="487100" y="2353329"/>
            <a:ext cx="2073244" cy="99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5CC8D5-56D0-584C-B77B-05B16E6547CA}"/>
              </a:ext>
            </a:extLst>
          </p:cNvPr>
          <p:cNvSpPr txBox="1">
            <a:spLocks/>
          </p:cNvSpPr>
          <p:nvPr userDrawn="1"/>
        </p:nvSpPr>
        <p:spPr>
          <a:xfrm>
            <a:off x="838800" y="640800"/>
            <a:ext cx="5247095" cy="7499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Global reach</a:t>
            </a:r>
          </a:p>
        </p:txBody>
      </p:sp>
      <p:sp>
        <p:nvSpPr>
          <p:cNvPr id="9" name="TextBox 8">
            <a:extLst>
              <a:ext uri="{FF2B5EF4-FFF2-40B4-BE49-F238E27FC236}">
                <a16:creationId xmlns:a16="http://schemas.microsoft.com/office/drawing/2014/main" id="{E485D289-AC36-2645-B8E0-1F8B2D39BEA8}"/>
              </a:ext>
            </a:extLst>
          </p:cNvPr>
          <p:cNvSpPr txBox="1"/>
          <p:nvPr userDrawn="1"/>
        </p:nvSpPr>
        <p:spPr>
          <a:xfrm>
            <a:off x="960416" y="4123198"/>
            <a:ext cx="3410579" cy="1200329"/>
          </a:xfrm>
          <a:prstGeom prst="rect">
            <a:avLst/>
          </a:prstGeom>
          <a:noFill/>
        </p:spPr>
        <p:txBody>
          <a:bodyPr wrap="square" rtlCol="0">
            <a:spAutoFit/>
          </a:bodyPr>
          <a:lstStyle/>
          <a:p>
            <a:r>
              <a:rPr lang="en-US" sz="2400" dirty="0"/>
              <a:t>We have 450+ staff across 26 locations worldwide</a:t>
            </a:r>
          </a:p>
        </p:txBody>
      </p:sp>
      <p:sp>
        <p:nvSpPr>
          <p:cNvPr id="8" name="TextBox 7">
            <a:extLst>
              <a:ext uri="{FF2B5EF4-FFF2-40B4-BE49-F238E27FC236}">
                <a16:creationId xmlns:a16="http://schemas.microsoft.com/office/drawing/2014/main" id="{538AEE84-F07C-1044-8765-2D8A87A07E09}"/>
              </a:ext>
            </a:extLst>
          </p:cNvPr>
          <p:cNvSpPr txBox="1"/>
          <p:nvPr/>
        </p:nvSpPr>
        <p:spPr>
          <a:xfrm>
            <a:off x="1943822" y="5758961"/>
            <a:ext cx="778598" cy="338554"/>
          </a:xfrm>
          <a:prstGeom prst="rect">
            <a:avLst/>
          </a:prstGeom>
          <a:noFill/>
        </p:spPr>
        <p:txBody>
          <a:bodyPr wrap="square" rtlCol="0">
            <a:spAutoFit/>
          </a:bodyPr>
          <a:lstStyle/>
          <a:p>
            <a:pPr algn="r"/>
            <a:r>
              <a:rPr lang="en-US" sz="1600" b="1" dirty="0"/>
              <a:t>191</a:t>
            </a:r>
          </a:p>
        </p:txBody>
      </p:sp>
      <p:sp>
        <p:nvSpPr>
          <p:cNvPr id="12" name="TextBox 11">
            <a:extLst>
              <a:ext uri="{FF2B5EF4-FFF2-40B4-BE49-F238E27FC236}">
                <a16:creationId xmlns:a16="http://schemas.microsoft.com/office/drawing/2014/main" id="{6BA70616-8291-8C4E-8274-41394FFABCE5}"/>
              </a:ext>
            </a:extLst>
          </p:cNvPr>
          <p:cNvSpPr txBox="1"/>
          <p:nvPr/>
        </p:nvSpPr>
        <p:spPr>
          <a:xfrm>
            <a:off x="3592397" y="5758961"/>
            <a:ext cx="778598" cy="338554"/>
          </a:xfrm>
          <a:prstGeom prst="rect">
            <a:avLst/>
          </a:prstGeom>
          <a:noFill/>
        </p:spPr>
        <p:txBody>
          <a:bodyPr wrap="square" rtlCol="0">
            <a:spAutoFit/>
          </a:bodyPr>
          <a:lstStyle/>
          <a:p>
            <a:r>
              <a:rPr lang="en-US" sz="1600" b="1" dirty="0"/>
              <a:t>264</a:t>
            </a:r>
          </a:p>
        </p:txBody>
      </p:sp>
      <p:sp>
        <p:nvSpPr>
          <p:cNvPr id="14" name="TextBox 13">
            <a:extLst>
              <a:ext uri="{FF2B5EF4-FFF2-40B4-BE49-F238E27FC236}">
                <a16:creationId xmlns:a16="http://schemas.microsoft.com/office/drawing/2014/main" id="{B456833F-E1BB-8E45-A9FD-1BBD66F5A80D}"/>
              </a:ext>
            </a:extLst>
          </p:cNvPr>
          <p:cNvSpPr txBox="1"/>
          <p:nvPr userDrawn="1"/>
        </p:nvSpPr>
        <p:spPr>
          <a:xfrm>
            <a:off x="5613108" y="5758961"/>
            <a:ext cx="1724670" cy="338554"/>
          </a:xfrm>
          <a:prstGeom prst="rect">
            <a:avLst/>
          </a:prstGeom>
          <a:noFill/>
        </p:spPr>
        <p:txBody>
          <a:bodyPr wrap="square" rtlCol="0">
            <a:spAutoFit/>
          </a:bodyPr>
          <a:lstStyle/>
          <a:p>
            <a:r>
              <a:rPr lang="en-US" sz="1600" b="1" dirty="0"/>
              <a:t>CABI </a:t>
            </a:r>
            <a:r>
              <a:rPr lang="en-US" sz="1600" b="1" dirty="0" err="1"/>
              <a:t>centre</a:t>
            </a:r>
            <a:endParaRPr lang="en-US" sz="1600" b="1" dirty="0"/>
          </a:p>
        </p:txBody>
      </p:sp>
    </p:spTree>
    <p:extLst>
      <p:ext uri="{BB962C8B-B14F-4D97-AF65-F5344CB8AC3E}">
        <p14:creationId xmlns:p14="http://schemas.microsoft.com/office/powerpoint/2010/main" val="98808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_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3016B-D0B8-A740-8677-78072274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931" y="729968"/>
            <a:ext cx="10842138" cy="5120270"/>
          </a:xfrm>
          <a:prstGeom prst="rect">
            <a:avLst/>
          </a:prstGeom>
        </p:spPr>
      </p:pic>
    </p:spTree>
    <p:extLst>
      <p:ext uri="{BB962C8B-B14F-4D97-AF65-F5344CB8AC3E}">
        <p14:creationId xmlns:p14="http://schemas.microsoft.com/office/powerpoint/2010/main" val="23925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_bottom">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8139D4-8B50-6E44-AC4E-0B96B4DBF2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1999" cy="6289675"/>
          </a:xfrm>
          <a:prstGeom prst="rect">
            <a:avLst/>
          </a:prstGeom>
          <a:noFill/>
        </p:spPr>
        <p:txBody>
          <a:bodyPr/>
          <a:lstStyle/>
          <a:p>
            <a:r>
              <a:rPr lang="en-GB"/>
              <a:t>Click icon to add picture</a:t>
            </a:r>
            <a:endParaRPr lang="en-US" dirty="0"/>
          </a:p>
        </p:txBody>
      </p:sp>
      <p:sp>
        <p:nvSpPr>
          <p:cNvPr id="7" name="Title 1">
            <a:extLst>
              <a:ext uri="{FF2B5EF4-FFF2-40B4-BE49-F238E27FC236}">
                <a16:creationId xmlns:a16="http://schemas.microsoft.com/office/drawing/2014/main" id="{5D7F5DBB-F278-9240-A08D-67EA84DF4BCD}"/>
              </a:ext>
            </a:extLst>
          </p:cNvPr>
          <p:cNvSpPr>
            <a:spLocks noGrp="1"/>
          </p:cNvSpPr>
          <p:nvPr>
            <p:ph type="ctrTitle" hasCustomPrompt="1"/>
          </p:nvPr>
        </p:nvSpPr>
        <p:spPr>
          <a:xfrm>
            <a:off x="0" y="4052020"/>
            <a:ext cx="12192000" cy="2237655"/>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0" i="0">
                <a:solidFill>
                  <a:schemeClr val="bg1"/>
                </a:solidFill>
                <a:latin typeface="+mj-lt"/>
                <a:cs typeface="Arial" panose="020B0604020202020204" pitchFamily="34" charset="0"/>
              </a:defRPr>
            </a:lvl1pPr>
          </a:lstStyle>
          <a:p>
            <a:r>
              <a:rPr lang="en-US" dirty="0"/>
              <a:t> </a:t>
            </a:r>
          </a:p>
        </p:txBody>
      </p:sp>
      <p:sp>
        <p:nvSpPr>
          <p:cNvPr id="27" name="Picture Placeholder 7">
            <a:extLst>
              <a:ext uri="{FF2B5EF4-FFF2-40B4-BE49-F238E27FC236}">
                <a16:creationId xmlns:a16="http://schemas.microsoft.com/office/drawing/2014/main" id="{C87A5C28-8D5C-224D-BA29-B098169622B6}"/>
              </a:ext>
            </a:extLst>
          </p:cNvPr>
          <p:cNvSpPr>
            <a:spLocks noGrp="1"/>
          </p:cNvSpPr>
          <p:nvPr>
            <p:ph type="pic" sz="quarter" idx="12" hasCustomPrompt="1"/>
          </p:nvPr>
        </p:nvSpPr>
        <p:spPr>
          <a:xfrm>
            <a:off x="231524" y="4989638"/>
            <a:ext cx="1039524" cy="1039523"/>
          </a:xfrm>
        </p:spPr>
        <p:txBody>
          <a:bodyPr/>
          <a:lstStyle>
            <a:lvl1pPr marL="0" indent="0">
              <a:buNone/>
              <a:defRPr>
                <a:solidFill>
                  <a:schemeClr val="bg1"/>
                </a:solidFill>
              </a:defRPr>
            </a:lvl1pPr>
          </a:lstStyle>
          <a:p>
            <a:r>
              <a:rPr lang="en-US" dirty="0"/>
              <a:t>icon</a:t>
            </a:r>
          </a:p>
        </p:txBody>
      </p:sp>
      <p:sp>
        <p:nvSpPr>
          <p:cNvPr id="28" name="Picture Placeholder 7">
            <a:extLst>
              <a:ext uri="{FF2B5EF4-FFF2-40B4-BE49-F238E27FC236}">
                <a16:creationId xmlns:a16="http://schemas.microsoft.com/office/drawing/2014/main" id="{71592A49-6BB2-B546-936B-82DAA3F6CDD8}"/>
              </a:ext>
            </a:extLst>
          </p:cNvPr>
          <p:cNvSpPr>
            <a:spLocks noGrp="1"/>
          </p:cNvSpPr>
          <p:nvPr>
            <p:ph type="pic" sz="quarter" idx="13" hasCustomPrompt="1"/>
          </p:nvPr>
        </p:nvSpPr>
        <p:spPr>
          <a:xfrm>
            <a:off x="2011757" y="4989637"/>
            <a:ext cx="1039524" cy="1039523"/>
          </a:xfrm>
        </p:spPr>
        <p:txBody>
          <a:bodyPr/>
          <a:lstStyle>
            <a:lvl1pPr marL="0" indent="0">
              <a:buNone/>
              <a:defRPr>
                <a:solidFill>
                  <a:schemeClr val="bg1"/>
                </a:solidFill>
              </a:defRPr>
            </a:lvl1pPr>
          </a:lstStyle>
          <a:p>
            <a:r>
              <a:rPr lang="en-US" dirty="0"/>
              <a:t>icon</a:t>
            </a:r>
          </a:p>
        </p:txBody>
      </p:sp>
      <p:sp>
        <p:nvSpPr>
          <p:cNvPr id="29" name="Picture Placeholder 7">
            <a:extLst>
              <a:ext uri="{FF2B5EF4-FFF2-40B4-BE49-F238E27FC236}">
                <a16:creationId xmlns:a16="http://schemas.microsoft.com/office/drawing/2014/main" id="{BD44EBEF-EFB7-D042-BE34-CA1D244B269A}"/>
              </a:ext>
            </a:extLst>
          </p:cNvPr>
          <p:cNvSpPr>
            <a:spLocks noGrp="1"/>
          </p:cNvSpPr>
          <p:nvPr>
            <p:ph type="pic" sz="quarter" idx="14" hasCustomPrompt="1"/>
          </p:nvPr>
        </p:nvSpPr>
        <p:spPr>
          <a:xfrm>
            <a:off x="3791990" y="4989637"/>
            <a:ext cx="1039524" cy="1039523"/>
          </a:xfrm>
        </p:spPr>
        <p:txBody>
          <a:bodyPr/>
          <a:lstStyle>
            <a:lvl1pPr marL="0" indent="0">
              <a:buNone/>
              <a:defRPr>
                <a:solidFill>
                  <a:schemeClr val="bg1"/>
                </a:solidFill>
              </a:defRPr>
            </a:lvl1pPr>
          </a:lstStyle>
          <a:p>
            <a:r>
              <a:rPr lang="en-US" dirty="0"/>
              <a:t>icon</a:t>
            </a:r>
          </a:p>
        </p:txBody>
      </p:sp>
      <p:sp>
        <p:nvSpPr>
          <p:cNvPr id="30" name="Picture Placeholder 7">
            <a:extLst>
              <a:ext uri="{FF2B5EF4-FFF2-40B4-BE49-F238E27FC236}">
                <a16:creationId xmlns:a16="http://schemas.microsoft.com/office/drawing/2014/main" id="{53BB8F3F-B3EB-AE4D-8FE2-B6E5DC94B6E7}"/>
              </a:ext>
            </a:extLst>
          </p:cNvPr>
          <p:cNvSpPr>
            <a:spLocks noGrp="1"/>
          </p:cNvSpPr>
          <p:nvPr>
            <p:ph type="pic" sz="quarter" idx="15" hasCustomPrompt="1"/>
          </p:nvPr>
        </p:nvSpPr>
        <p:spPr>
          <a:xfrm>
            <a:off x="5572223" y="4989638"/>
            <a:ext cx="1039524" cy="1039523"/>
          </a:xfrm>
        </p:spPr>
        <p:txBody>
          <a:bodyPr/>
          <a:lstStyle>
            <a:lvl1pPr marL="0" indent="0">
              <a:buNone/>
              <a:defRPr>
                <a:solidFill>
                  <a:schemeClr val="bg1"/>
                </a:solidFill>
              </a:defRPr>
            </a:lvl1pPr>
          </a:lstStyle>
          <a:p>
            <a:r>
              <a:rPr lang="en-US" dirty="0"/>
              <a:t>icon</a:t>
            </a:r>
          </a:p>
        </p:txBody>
      </p:sp>
      <p:sp>
        <p:nvSpPr>
          <p:cNvPr id="31" name="Picture Placeholder 7">
            <a:extLst>
              <a:ext uri="{FF2B5EF4-FFF2-40B4-BE49-F238E27FC236}">
                <a16:creationId xmlns:a16="http://schemas.microsoft.com/office/drawing/2014/main" id="{0CC6F389-3114-974F-86D3-A26E1A2F70DF}"/>
              </a:ext>
            </a:extLst>
          </p:cNvPr>
          <p:cNvSpPr>
            <a:spLocks noGrp="1"/>
          </p:cNvSpPr>
          <p:nvPr>
            <p:ph type="pic" sz="quarter" idx="16" hasCustomPrompt="1"/>
          </p:nvPr>
        </p:nvSpPr>
        <p:spPr>
          <a:xfrm>
            <a:off x="7352456" y="4989637"/>
            <a:ext cx="1039524" cy="1039523"/>
          </a:xfrm>
        </p:spPr>
        <p:txBody>
          <a:bodyPr/>
          <a:lstStyle>
            <a:lvl1pPr marL="0" indent="0">
              <a:buNone/>
              <a:defRPr>
                <a:solidFill>
                  <a:schemeClr val="bg1"/>
                </a:solidFill>
              </a:defRPr>
            </a:lvl1pPr>
          </a:lstStyle>
          <a:p>
            <a:r>
              <a:rPr lang="en-US" dirty="0"/>
              <a:t>icon</a:t>
            </a:r>
          </a:p>
        </p:txBody>
      </p:sp>
      <p:sp>
        <p:nvSpPr>
          <p:cNvPr id="32" name="Picture Placeholder 7">
            <a:extLst>
              <a:ext uri="{FF2B5EF4-FFF2-40B4-BE49-F238E27FC236}">
                <a16:creationId xmlns:a16="http://schemas.microsoft.com/office/drawing/2014/main" id="{4DF33850-10F8-EA48-8D49-A65B0B3C2507}"/>
              </a:ext>
            </a:extLst>
          </p:cNvPr>
          <p:cNvSpPr>
            <a:spLocks noGrp="1"/>
          </p:cNvSpPr>
          <p:nvPr>
            <p:ph type="pic" sz="quarter" idx="17" hasCustomPrompt="1"/>
          </p:nvPr>
        </p:nvSpPr>
        <p:spPr>
          <a:xfrm>
            <a:off x="9132689" y="4989637"/>
            <a:ext cx="1039524" cy="1039523"/>
          </a:xfrm>
        </p:spPr>
        <p:txBody>
          <a:bodyPr/>
          <a:lstStyle>
            <a:lvl1pPr marL="0" indent="0">
              <a:buNone/>
              <a:defRPr>
                <a:solidFill>
                  <a:schemeClr val="bg1"/>
                </a:solidFill>
              </a:defRPr>
            </a:lvl1pPr>
          </a:lstStyle>
          <a:p>
            <a:r>
              <a:rPr lang="en-US" dirty="0"/>
              <a:t>icon</a:t>
            </a:r>
          </a:p>
        </p:txBody>
      </p:sp>
      <p:sp>
        <p:nvSpPr>
          <p:cNvPr id="33" name="Picture Placeholder 7">
            <a:extLst>
              <a:ext uri="{FF2B5EF4-FFF2-40B4-BE49-F238E27FC236}">
                <a16:creationId xmlns:a16="http://schemas.microsoft.com/office/drawing/2014/main" id="{DA0880FB-FD95-C948-BA06-FA0B8FBC1D06}"/>
              </a:ext>
            </a:extLst>
          </p:cNvPr>
          <p:cNvSpPr>
            <a:spLocks noGrp="1"/>
          </p:cNvSpPr>
          <p:nvPr>
            <p:ph type="pic" sz="quarter" idx="18" hasCustomPrompt="1"/>
          </p:nvPr>
        </p:nvSpPr>
        <p:spPr>
          <a:xfrm>
            <a:off x="10912922" y="4989637"/>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8630670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lef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6F26F-3CBA-0248-B446-F3C50EE259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838200"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14778351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righ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BBB0B-85FB-7B40-96AB-0DECF812E5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8" name="Text Placeholder 16">
            <a:extLst>
              <a:ext uri="{FF2B5EF4-FFF2-40B4-BE49-F238E27FC236}">
                <a16:creationId xmlns:a16="http://schemas.microsoft.com/office/drawing/2014/main" id="{EC345AF3-D1CE-4342-A155-4699B72165C2}"/>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6321973"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3519279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ext_left">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BC46EB-7C79-0149-A236-341604110A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1" y="0"/>
            <a:ext cx="12191999"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8" cy="6289675"/>
          </a:xfrm>
          <a:gradFill>
            <a:gsLst>
              <a:gs pos="0">
                <a:schemeClr val="tx1">
                  <a:alpha val="70000"/>
                </a:schemeClr>
              </a:gs>
              <a:gs pos="71000">
                <a:srgbClr val="000000">
                  <a:alpha val="25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
        <p:nvSpPr>
          <p:cNvPr id="11" name="Content Placeholder 4">
            <a:extLst>
              <a:ext uri="{FF2B5EF4-FFF2-40B4-BE49-F238E27FC236}">
                <a16:creationId xmlns:a16="http://schemas.microsoft.com/office/drawing/2014/main" id="{636C3E61-9644-F944-9B09-58789EEA6245}"/>
              </a:ext>
            </a:extLst>
          </p:cNvPr>
          <p:cNvSpPr>
            <a:spLocks noGrp="1"/>
          </p:cNvSpPr>
          <p:nvPr>
            <p:ph type="body" sz="quarter" idx="12" hasCustomPrompt="1"/>
          </p:nvPr>
        </p:nvSpPr>
        <p:spPr>
          <a:xfrm>
            <a:off x="2196811" y="2192408"/>
            <a:ext cx="6413789" cy="436130"/>
          </a:xfrm>
        </p:spPr>
        <p:txBody>
          <a:bodyPr anchor="t">
            <a:noAutofit/>
          </a:bodyPr>
          <a:lstStyle>
            <a:lvl1pPr marL="0" indent="0">
              <a:buClr>
                <a:schemeClr val="bg1"/>
              </a:buClr>
              <a:buNone/>
              <a:defRPr>
                <a:solidFill>
                  <a:schemeClr val="bg1"/>
                </a:solidFill>
              </a:defRPr>
            </a:lvl1pPr>
          </a:lstStyle>
          <a:p>
            <a:r>
              <a:rPr lang="en-US" dirty="0"/>
              <a:t>Bullet 1</a:t>
            </a:r>
          </a:p>
        </p:txBody>
      </p:sp>
      <p:sp>
        <p:nvSpPr>
          <p:cNvPr id="14" name="Text Placeholder 11">
            <a:extLst>
              <a:ext uri="{FF2B5EF4-FFF2-40B4-BE49-F238E27FC236}">
                <a16:creationId xmlns:a16="http://schemas.microsoft.com/office/drawing/2014/main" id="{9E469029-561F-8948-B85D-2F113AB99032}"/>
              </a:ext>
            </a:extLst>
          </p:cNvPr>
          <p:cNvSpPr>
            <a:spLocks noGrp="1"/>
          </p:cNvSpPr>
          <p:nvPr>
            <p:ph type="body" sz="quarter" idx="14" hasCustomPrompt="1"/>
          </p:nvPr>
        </p:nvSpPr>
        <p:spPr>
          <a:xfrm>
            <a:off x="2196811" y="3667917"/>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2</a:t>
            </a:r>
          </a:p>
        </p:txBody>
      </p:sp>
      <p:sp>
        <p:nvSpPr>
          <p:cNvPr id="16" name="Text Placeholder 13">
            <a:extLst>
              <a:ext uri="{FF2B5EF4-FFF2-40B4-BE49-F238E27FC236}">
                <a16:creationId xmlns:a16="http://schemas.microsoft.com/office/drawing/2014/main" id="{7E58D5B8-AD45-BA4C-BC88-388FF82405BE}"/>
              </a:ext>
            </a:extLst>
          </p:cNvPr>
          <p:cNvSpPr>
            <a:spLocks noGrp="1"/>
          </p:cNvSpPr>
          <p:nvPr>
            <p:ph type="body" sz="quarter" idx="16" hasCustomPrompt="1"/>
          </p:nvPr>
        </p:nvSpPr>
        <p:spPr>
          <a:xfrm>
            <a:off x="2196811" y="5143426"/>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3</a:t>
            </a:r>
          </a:p>
        </p:txBody>
      </p:sp>
      <p:sp>
        <p:nvSpPr>
          <p:cNvPr id="18" name="Picture Placeholder 7">
            <a:extLst>
              <a:ext uri="{FF2B5EF4-FFF2-40B4-BE49-F238E27FC236}">
                <a16:creationId xmlns:a16="http://schemas.microsoft.com/office/drawing/2014/main" id="{E18001D7-5463-7B46-A79C-F0EEB0BAE69A}"/>
              </a:ext>
            </a:extLst>
          </p:cNvPr>
          <p:cNvSpPr>
            <a:spLocks noGrp="1"/>
          </p:cNvSpPr>
          <p:nvPr>
            <p:ph type="pic" sz="quarter" idx="17" hasCustomPrompt="1"/>
          </p:nvPr>
        </p:nvSpPr>
        <p:spPr>
          <a:xfrm>
            <a:off x="838200" y="1890712"/>
            <a:ext cx="1039524" cy="1039523"/>
          </a:xfrm>
        </p:spPr>
        <p:txBody>
          <a:bodyPr/>
          <a:lstStyle>
            <a:lvl1pPr marL="0" indent="0">
              <a:buNone/>
              <a:defRPr>
                <a:solidFill>
                  <a:schemeClr val="bg1"/>
                </a:solidFill>
              </a:defRPr>
            </a:lvl1pPr>
          </a:lstStyle>
          <a:p>
            <a:r>
              <a:rPr lang="en-US" dirty="0"/>
              <a:t>icon</a:t>
            </a:r>
          </a:p>
        </p:txBody>
      </p:sp>
      <p:sp>
        <p:nvSpPr>
          <p:cNvPr id="19" name="Picture Placeholder 7">
            <a:extLst>
              <a:ext uri="{FF2B5EF4-FFF2-40B4-BE49-F238E27FC236}">
                <a16:creationId xmlns:a16="http://schemas.microsoft.com/office/drawing/2014/main" id="{8D110D02-664C-E048-A8A2-83F3C1101078}"/>
              </a:ext>
            </a:extLst>
          </p:cNvPr>
          <p:cNvSpPr>
            <a:spLocks noGrp="1"/>
          </p:cNvSpPr>
          <p:nvPr>
            <p:ph type="pic" sz="quarter" idx="13" hasCustomPrompt="1"/>
          </p:nvPr>
        </p:nvSpPr>
        <p:spPr>
          <a:xfrm>
            <a:off x="838200" y="3366221"/>
            <a:ext cx="1039524" cy="1039523"/>
          </a:xfrm>
        </p:spPr>
        <p:txBody>
          <a:bodyPr/>
          <a:lstStyle>
            <a:lvl1pPr marL="0" indent="0">
              <a:buNone/>
              <a:defRPr>
                <a:solidFill>
                  <a:schemeClr val="bg1"/>
                </a:solidFill>
              </a:defRPr>
            </a:lvl1pPr>
          </a:lstStyle>
          <a:p>
            <a:r>
              <a:rPr lang="en-US" dirty="0"/>
              <a:t>icon</a:t>
            </a:r>
          </a:p>
        </p:txBody>
      </p:sp>
      <p:sp>
        <p:nvSpPr>
          <p:cNvPr id="20" name="Picture Placeholder 7">
            <a:extLst>
              <a:ext uri="{FF2B5EF4-FFF2-40B4-BE49-F238E27FC236}">
                <a16:creationId xmlns:a16="http://schemas.microsoft.com/office/drawing/2014/main" id="{604F7243-20EA-954C-84CF-49F089B3AFB8}"/>
              </a:ext>
            </a:extLst>
          </p:cNvPr>
          <p:cNvSpPr>
            <a:spLocks noGrp="1"/>
          </p:cNvSpPr>
          <p:nvPr>
            <p:ph type="pic" sz="quarter" idx="15" hasCustomPrompt="1"/>
          </p:nvPr>
        </p:nvSpPr>
        <p:spPr>
          <a:xfrm>
            <a:off x="838200" y="4841730"/>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25954309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only">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A3605-7880-5F48-B501-44B67AA002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Tree>
    <p:extLst>
      <p:ext uri="{BB962C8B-B14F-4D97-AF65-F5344CB8AC3E}">
        <p14:creationId xmlns:p14="http://schemas.microsoft.com/office/powerpoint/2010/main" val="19601826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DA71-6A31-9A4C-801C-C24FEAF0E084}"/>
              </a:ext>
            </a:extLst>
          </p:cNvPr>
          <p:cNvSpPr>
            <a:spLocks noGrp="1"/>
          </p:cNvSpPr>
          <p:nvPr>
            <p:ph type="title"/>
          </p:nvPr>
        </p:nvSpPr>
        <p:spPr/>
        <p:txBody>
          <a:bodyPr anchor="t"/>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FA516CE-A908-7145-9BA4-B12343FB0C21}"/>
              </a:ext>
            </a:extLst>
          </p:cNvPr>
          <p:cNvSpPr>
            <a:spLocks noGrp="1"/>
          </p:cNvSpPr>
          <p:nvPr>
            <p:ph idx="1"/>
          </p:nvPr>
        </p:nvSpPr>
        <p:spPr>
          <a:xfrm>
            <a:off x="838200" y="1825625"/>
            <a:ext cx="10515600" cy="4351338"/>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27336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85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hank_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56F84-2892-9049-99BA-6A98D01E90B7}"/>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EDC61-7042-D44D-ABC9-CB7BD9F2E4D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49602" y="263544"/>
            <a:ext cx="10892796" cy="29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Placeholder 24">
            <a:extLst>
              <a:ext uri="{FF2B5EF4-FFF2-40B4-BE49-F238E27FC236}">
                <a16:creationId xmlns:a16="http://schemas.microsoft.com/office/drawing/2014/main" id="{E3188185-671E-F24B-BF5B-0F16FE3B707E}"/>
              </a:ext>
            </a:extLst>
          </p:cNvPr>
          <p:cNvPicPr>
            <a:picLocks noGrp="1"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39410" y="5368255"/>
            <a:ext cx="922973" cy="526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C2F606E0-0291-3B47-8AB4-5EB8C5556B0F}"/>
              </a:ext>
            </a:extLst>
          </p:cNvPr>
          <p:cNvSpPr txBox="1">
            <a:spLocks noChangeArrowheads="1"/>
          </p:cNvSpPr>
          <p:nvPr userDrawn="1"/>
        </p:nvSpPr>
        <p:spPr bwMode="auto">
          <a:xfrm>
            <a:off x="2590716" y="5443068"/>
            <a:ext cx="1440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800" dirty="0">
                <a:solidFill>
                  <a:srgbClr val="262626"/>
                </a:solidFill>
                <a:latin typeface="Arial" pitchFamily="34" charset="0"/>
                <a:cs typeface="Arial" pitchFamily="34" charset="0"/>
              </a:rPr>
              <a:t>Ministry of Agriculture and Rural</a:t>
            </a:r>
            <a:r>
              <a:rPr lang="en-US" altLang="ja-JP" sz="800" baseline="0" dirty="0">
                <a:solidFill>
                  <a:srgbClr val="262626"/>
                </a:solidFill>
                <a:latin typeface="Arial" pitchFamily="34" charset="0"/>
                <a:cs typeface="Arial" pitchFamily="34" charset="0"/>
              </a:rPr>
              <a:t> Affairs</a:t>
            </a:r>
            <a:r>
              <a:rPr lang="en-US" altLang="ja-JP" sz="800" dirty="0">
                <a:solidFill>
                  <a:srgbClr val="262626"/>
                </a:solidFill>
                <a:latin typeface="Arial" pitchFamily="34" charset="0"/>
                <a:cs typeface="Arial" pitchFamily="34" charset="0"/>
              </a:rPr>
              <a:t>, </a:t>
            </a:r>
            <a:endParaRPr lang="en-US" altLang="ja-JP" sz="800" dirty="0">
              <a:solidFill>
                <a:srgbClr val="5C5C5C"/>
              </a:solidFill>
              <a:latin typeface="Times New Roman" pitchFamily="18" charset="0"/>
              <a:ea typeface="MS Mincho" pitchFamily="49" charset="-128"/>
              <a:cs typeface="Times New Roman" pitchFamily="18" charset="0"/>
            </a:endParaRPr>
          </a:p>
          <a:p>
            <a:pPr algn="ctr" eaLnBrk="0" hangingPunct="0"/>
            <a:r>
              <a:rPr lang="en-US" altLang="ja-JP" sz="800" dirty="0">
                <a:solidFill>
                  <a:srgbClr val="262626"/>
                </a:solidFill>
                <a:latin typeface="Arial" pitchFamily="34" charset="0"/>
                <a:cs typeface="Arial" pitchFamily="34" charset="0"/>
              </a:rPr>
              <a:t>People’s Republic of China</a:t>
            </a:r>
            <a:endParaRPr lang="en-US" altLang="ja-JP" sz="800" dirty="0">
              <a:solidFill>
                <a:srgbClr val="5C5C5C"/>
              </a:solidFill>
              <a:latin typeface="Arial" pitchFamily="34" charset="0"/>
              <a:cs typeface="Arial" pitchFamily="34" charset="0"/>
            </a:endParaRPr>
          </a:p>
        </p:txBody>
      </p:sp>
      <p:pic>
        <p:nvPicPr>
          <p:cNvPr id="6" name="Picture Placeholder 21">
            <a:extLst>
              <a:ext uri="{FF2B5EF4-FFF2-40B4-BE49-F238E27FC236}">
                <a16:creationId xmlns:a16="http://schemas.microsoft.com/office/drawing/2014/main" id="{4616F98E-5B09-AC4C-B0A3-DA8DAB3B1124}"/>
              </a:ext>
            </a:extLst>
          </p:cNvPr>
          <p:cNvPicPr>
            <a:picLocks noGrp="1"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138771" y="5443068"/>
            <a:ext cx="1161290" cy="525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25">
            <a:extLst>
              <a:ext uri="{FF2B5EF4-FFF2-40B4-BE49-F238E27FC236}">
                <a16:creationId xmlns:a16="http://schemas.microsoft.com/office/drawing/2014/main" id="{8EE0CAB1-4DF4-3340-A27A-E433D5ABF20A}"/>
              </a:ext>
            </a:extLst>
          </p:cNvPr>
          <p:cNvPicPr>
            <a:picLocks noGrp="1"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92180" y="5242331"/>
            <a:ext cx="652822" cy="65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2">
            <a:extLst>
              <a:ext uri="{FF2B5EF4-FFF2-40B4-BE49-F238E27FC236}">
                <a16:creationId xmlns:a16="http://schemas.microsoft.com/office/drawing/2014/main" id="{86B670A1-C1D0-724F-909D-A9CF4CD585C1}"/>
              </a:ext>
            </a:extLst>
          </p:cNvPr>
          <p:cNvPicPr>
            <a:picLocks noGrp="1"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382434" y="5368255"/>
            <a:ext cx="14478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nada AAFC.png">
            <a:extLst>
              <a:ext uri="{FF2B5EF4-FFF2-40B4-BE49-F238E27FC236}">
                <a16:creationId xmlns:a16="http://schemas.microsoft.com/office/drawing/2014/main" id="{876A4D9A-C3F3-154D-A0C7-2F02F7AD86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33739" y="5495936"/>
            <a:ext cx="1440160" cy="265993"/>
          </a:xfrm>
          <a:prstGeom prst="rect">
            <a:avLst/>
          </a:prstGeom>
        </p:spPr>
      </p:pic>
      <p:sp>
        <p:nvSpPr>
          <p:cNvPr id="10" name="Text Placeholder 2">
            <a:extLst>
              <a:ext uri="{FF2B5EF4-FFF2-40B4-BE49-F238E27FC236}">
                <a16:creationId xmlns:a16="http://schemas.microsoft.com/office/drawing/2014/main" id="{CD0211B5-A9D0-014A-97EB-1218A0EF096E}"/>
              </a:ext>
            </a:extLst>
          </p:cNvPr>
          <p:cNvSpPr txBox="1">
            <a:spLocks/>
          </p:cNvSpPr>
          <p:nvPr userDrawn="1"/>
        </p:nvSpPr>
        <p:spPr>
          <a:xfrm>
            <a:off x="1981200" y="4103152"/>
            <a:ext cx="8229600" cy="463271"/>
          </a:xfrm>
          <a:prstGeom prst="rect">
            <a:avLst/>
          </a:prstGeom>
        </p:spPr>
        <p:txBody>
          <a:bodyPr vert="horz" lIns="91440" tIns="45720" rIns="91440" bIns="45720" rtlCol="0">
            <a:noAutofit/>
          </a:bodyPr>
          <a:lstStyle>
            <a:lvl1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37833B"/>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t>CABI is an international intergovernmental organisation, and we gratefully acknowledge </a:t>
            </a:r>
            <a:br>
              <a:rPr lang="en-GB" sz="1400" dirty="0"/>
            </a:br>
            <a:r>
              <a:rPr lang="en-GB" sz="1400" dirty="0"/>
              <a:t>the core financial support from our member countries (and lead agencies) including:</a:t>
            </a:r>
          </a:p>
        </p:txBody>
      </p:sp>
    </p:spTree>
    <p:extLst>
      <p:ext uri="{BB962C8B-B14F-4D97-AF65-F5344CB8AC3E}">
        <p14:creationId xmlns:p14="http://schemas.microsoft.com/office/powerpoint/2010/main" val="170091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CD6-B7F2-2148-B868-7F9CCD093068}"/>
              </a:ext>
            </a:extLst>
          </p:cNvPr>
          <p:cNvSpPr>
            <a:spLocks noGrp="1"/>
          </p:cNvSpPr>
          <p:nvPr>
            <p:ph type="title"/>
          </p:nvPr>
        </p:nvSpPr>
        <p:spPr/>
        <p:txBody>
          <a:bodyPr/>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26820776-5DA2-6545-BCCB-47FF24C3CD69}"/>
              </a:ext>
            </a:extLst>
          </p:cNvPr>
          <p:cNvSpPr>
            <a:spLocks noGrp="1"/>
          </p:cNvSpPr>
          <p:nvPr>
            <p:ph sz="half" idx="1"/>
          </p:nvPr>
        </p:nvSpPr>
        <p:spPr>
          <a:xfrm>
            <a:off x="838200" y="1825625"/>
            <a:ext cx="5181600" cy="4351338"/>
          </a:xfrm>
          <a:prstGeom prst="rect">
            <a:avLst/>
          </a:prstGeom>
        </p:spPr>
        <p:txBody>
          <a:bodyPr/>
          <a:lstStyle>
            <a:lvl2pPr>
              <a:buFont typeface="Arial" panose="020B0604020202020204" pitchFamily="34" charset="0"/>
              <a:buNone/>
              <a:defRPr/>
            </a:lvl2pPr>
          </a:lstStyle>
          <a:p>
            <a:pPr lvl="0"/>
            <a:r>
              <a:rPr lang="en-GB"/>
              <a:t>Click to edit Master text styles</a:t>
            </a:r>
          </a:p>
          <a:p>
            <a:pPr lvl="1"/>
            <a:r>
              <a:rPr lang="en-GB"/>
              <a:t>Second level</a:t>
            </a:r>
          </a:p>
        </p:txBody>
      </p:sp>
      <p:sp>
        <p:nvSpPr>
          <p:cNvPr id="4" name="Content Placeholder 3">
            <a:extLst>
              <a:ext uri="{FF2B5EF4-FFF2-40B4-BE49-F238E27FC236}">
                <a16:creationId xmlns:a16="http://schemas.microsoft.com/office/drawing/2014/main" id="{7EEFF140-70F0-A640-9422-87D938AF0149}"/>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1953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D15-DF23-5F4F-B7CC-1505C0EE6C2A}"/>
              </a:ext>
            </a:extLst>
          </p:cNvPr>
          <p:cNvSpPr>
            <a:spLocks noGrp="1"/>
          </p:cNvSpPr>
          <p:nvPr>
            <p:ph type="title"/>
          </p:nvPr>
        </p:nvSpPr>
        <p:spPr>
          <a:xfrm>
            <a:off x="839788" y="365125"/>
            <a:ext cx="10515600" cy="607027"/>
          </a:xfrm>
        </p:spPr>
        <p:txBody>
          <a:bodyPr anchor="t"/>
          <a:lstStyle>
            <a:lvl1pPr>
              <a:defRPr b="1"/>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F8C8AAC-C3EB-004D-9A01-AFD0938E8AFE}"/>
              </a:ext>
            </a:extLst>
          </p:cNvPr>
          <p:cNvSpPr>
            <a:spLocks noGrp="1"/>
          </p:cNvSpPr>
          <p:nvPr>
            <p:ph type="body" idx="1"/>
          </p:nvPr>
        </p:nvSpPr>
        <p:spPr>
          <a:xfrm>
            <a:off x="839788" y="1171026"/>
            <a:ext cx="5157787"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7FD3F6-A453-6248-AD3F-F494F5E95743}"/>
              </a:ext>
            </a:extLst>
          </p:cNvPr>
          <p:cNvSpPr>
            <a:spLocks noGrp="1"/>
          </p:cNvSpPr>
          <p:nvPr>
            <p:ph sz="half" idx="2"/>
          </p:nvPr>
        </p:nvSpPr>
        <p:spPr>
          <a:xfrm>
            <a:off x="839788" y="2245194"/>
            <a:ext cx="5157787" cy="3914973"/>
          </a:xfrm>
          <a:prstGeom prst="rect">
            <a:avLst/>
          </a:prstGeom>
        </p:spPr>
        <p:txBody>
          <a:bodyPr/>
          <a:lstStyle>
            <a:lvl1pPr marL="0" indent="0">
              <a:buNone/>
              <a:defRPr/>
            </a:lvl1pPr>
          </a:lstStyle>
          <a:p>
            <a:pPr lvl="0"/>
            <a:r>
              <a:rPr lang="en-GB"/>
              <a:t>Click to edit Master text styles</a:t>
            </a:r>
          </a:p>
        </p:txBody>
      </p:sp>
      <p:sp>
        <p:nvSpPr>
          <p:cNvPr id="5" name="Text Placeholder 4">
            <a:extLst>
              <a:ext uri="{FF2B5EF4-FFF2-40B4-BE49-F238E27FC236}">
                <a16:creationId xmlns:a16="http://schemas.microsoft.com/office/drawing/2014/main" id="{A5D5045E-7E93-7D4A-81FA-16CF01B8E264}"/>
              </a:ext>
            </a:extLst>
          </p:cNvPr>
          <p:cNvSpPr>
            <a:spLocks noGrp="1"/>
          </p:cNvSpPr>
          <p:nvPr>
            <p:ph type="body" sz="quarter" idx="3"/>
          </p:nvPr>
        </p:nvSpPr>
        <p:spPr>
          <a:xfrm>
            <a:off x="6172200" y="1171026"/>
            <a:ext cx="5183188"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FB9974-2BF5-0D45-BB4F-F74B6BD1FD6F}"/>
              </a:ext>
            </a:extLst>
          </p:cNvPr>
          <p:cNvSpPr>
            <a:spLocks noGrp="1"/>
          </p:cNvSpPr>
          <p:nvPr>
            <p:ph sz="quarter" idx="4"/>
          </p:nvPr>
        </p:nvSpPr>
        <p:spPr>
          <a:xfrm>
            <a:off x="6172200" y="2245194"/>
            <a:ext cx="5183188" cy="3914973"/>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13376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941DA-9D2C-F348-AB72-11721D111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DE57877-53B4-1B47-89E6-BF5406710017}"/>
              </a:ext>
            </a:extLst>
          </p:cNvPr>
          <p:cNvSpPr>
            <a:spLocks noGrp="1"/>
          </p:cNvSpPr>
          <p:nvPr>
            <p:ph idx="1"/>
          </p:nvPr>
        </p:nvSpPr>
        <p:spPr>
          <a:xfrm>
            <a:off x="3581400" y="1825625"/>
            <a:ext cx="7771990" cy="4351338"/>
          </a:xfrm>
          <a:prstGeom prst="rect">
            <a:avLst/>
          </a:prstGeom>
        </p:spPr>
        <p:txBody>
          <a:bodyPr/>
          <a:lstStyle>
            <a:lvl1pPr marL="0" indent="0">
              <a:buClr>
                <a:schemeClr val="tx2"/>
              </a:buClr>
              <a:buNone/>
              <a:defRPr sz="2800"/>
            </a:lvl1pPr>
            <a:lvl2pPr marL="685800" indent="-228600">
              <a:buClr>
                <a:schemeClr val="tx2"/>
              </a:buClr>
              <a:buFont typeface="System Font"/>
              <a:buChar char="-"/>
              <a:defRPr sz="2400"/>
            </a:lvl2pPr>
            <a:lvl3pPr marL="1143000" indent="-228600">
              <a:buClr>
                <a:schemeClr val="tx2"/>
              </a:buClr>
              <a:buFont typeface="System Font"/>
              <a:buChar char="-"/>
              <a:defRPr sz="2000"/>
            </a:lvl3pPr>
            <a:lvl4pPr marL="1600200" indent="-228600">
              <a:buClr>
                <a:schemeClr val="tx2"/>
              </a:buClr>
              <a:buFont typeface="System Font"/>
              <a:buChar char="-"/>
              <a:defRPr sz="1800"/>
            </a:lvl4pPr>
            <a:lvl5pPr marL="2057400" indent="-228600">
              <a:buClr>
                <a:schemeClr val="tx2"/>
              </a:buClr>
              <a:buFont typeface="System Font"/>
              <a:buChar char="-"/>
              <a:defRPr sz="1800"/>
            </a:lvl5pPr>
            <a:lvl6pPr>
              <a:defRPr sz="2000"/>
            </a:lvl6pPr>
            <a:lvl7pPr>
              <a:defRPr sz="2000"/>
            </a:lvl7pPr>
            <a:lvl8pPr>
              <a:defRPr sz="2000"/>
            </a:lvl8pPr>
            <a:lvl9pPr>
              <a:defRPr sz="2000"/>
            </a:lvl9pPr>
          </a:lstStyle>
          <a:p>
            <a:pPr lvl="0"/>
            <a:r>
              <a:rPr lang="en-GB"/>
              <a:t>Click to edit Master text styles</a:t>
            </a:r>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019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x content with ic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B378C-0654-A141-A621-5A30419902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
        <p:nvSpPr>
          <p:cNvPr id="5" name="Text Placeholder 4">
            <a:extLst>
              <a:ext uri="{FF2B5EF4-FFF2-40B4-BE49-F238E27FC236}">
                <a16:creationId xmlns:a16="http://schemas.microsoft.com/office/drawing/2014/main" id="{8AA69A3E-E127-3A42-A8C5-BB409E99A83B}"/>
              </a:ext>
            </a:extLst>
          </p:cNvPr>
          <p:cNvSpPr>
            <a:spLocks noGrp="1"/>
          </p:cNvSpPr>
          <p:nvPr>
            <p:ph type="body" sz="quarter" idx="11"/>
          </p:nvPr>
        </p:nvSpPr>
        <p:spPr>
          <a:xfrm>
            <a:off x="4940011" y="2192408"/>
            <a:ext cx="6413789" cy="436130"/>
          </a:xfrm>
        </p:spPr>
        <p:txBody>
          <a:bodyPr/>
          <a:lstStyle>
            <a:lvl1pPr marL="0" indent="0">
              <a:buNone/>
              <a:defRPr/>
            </a:lvl1pPr>
          </a:lstStyle>
          <a:p>
            <a:pPr lvl="0"/>
            <a:r>
              <a:rPr lang="en-GB"/>
              <a:t>Click to edit Master text styles</a:t>
            </a:r>
          </a:p>
        </p:txBody>
      </p:sp>
      <p:sp>
        <p:nvSpPr>
          <p:cNvPr id="8" name="Picture Placeholder 7">
            <a:extLst>
              <a:ext uri="{FF2B5EF4-FFF2-40B4-BE49-F238E27FC236}">
                <a16:creationId xmlns:a16="http://schemas.microsoft.com/office/drawing/2014/main" id="{9E4508A7-6A0B-074D-AE23-83356EA1CCE1}"/>
              </a:ext>
            </a:extLst>
          </p:cNvPr>
          <p:cNvSpPr>
            <a:spLocks noGrp="1"/>
          </p:cNvSpPr>
          <p:nvPr>
            <p:ph type="pic" sz="quarter" idx="12" hasCustomPrompt="1"/>
          </p:nvPr>
        </p:nvSpPr>
        <p:spPr>
          <a:xfrm>
            <a:off x="3581400" y="1890712"/>
            <a:ext cx="1039524" cy="1039523"/>
          </a:xfrm>
        </p:spPr>
        <p:txBody>
          <a:bodyPr/>
          <a:lstStyle>
            <a:lvl1pPr marL="0" indent="0">
              <a:buNone/>
              <a:defRPr/>
            </a:lvl1pPr>
          </a:lstStyle>
          <a:p>
            <a:r>
              <a:rPr lang="en-US" dirty="0"/>
              <a:t>icon</a:t>
            </a:r>
          </a:p>
        </p:txBody>
      </p:sp>
      <p:sp>
        <p:nvSpPr>
          <p:cNvPr id="10" name="Picture Placeholder 7">
            <a:extLst>
              <a:ext uri="{FF2B5EF4-FFF2-40B4-BE49-F238E27FC236}">
                <a16:creationId xmlns:a16="http://schemas.microsoft.com/office/drawing/2014/main" id="{439AC4B0-311F-1143-B603-DABEABCACD04}"/>
              </a:ext>
            </a:extLst>
          </p:cNvPr>
          <p:cNvSpPr>
            <a:spLocks noGrp="1"/>
          </p:cNvSpPr>
          <p:nvPr>
            <p:ph type="pic" sz="quarter" idx="13" hasCustomPrompt="1"/>
          </p:nvPr>
        </p:nvSpPr>
        <p:spPr>
          <a:xfrm>
            <a:off x="3581400" y="3366221"/>
            <a:ext cx="1039524" cy="1039523"/>
          </a:xfrm>
        </p:spPr>
        <p:txBody>
          <a:bodyPr/>
          <a:lstStyle>
            <a:lvl1pPr marL="0" indent="0">
              <a:buNone/>
              <a:defRPr/>
            </a:lvl1pPr>
          </a:lstStyle>
          <a:p>
            <a:r>
              <a:rPr lang="en-US" dirty="0"/>
              <a:t>icon</a:t>
            </a:r>
          </a:p>
        </p:txBody>
      </p:sp>
      <p:sp>
        <p:nvSpPr>
          <p:cNvPr id="13" name="Text Placeholder 4">
            <a:extLst>
              <a:ext uri="{FF2B5EF4-FFF2-40B4-BE49-F238E27FC236}">
                <a16:creationId xmlns:a16="http://schemas.microsoft.com/office/drawing/2014/main" id="{B3D6557C-0EBD-384B-BEBD-738BE059268D}"/>
              </a:ext>
            </a:extLst>
          </p:cNvPr>
          <p:cNvSpPr>
            <a:spLocks noGrp="1"/>
          </p:cNvSpPr>
          <p:nvPr>
            <p:ph type="body" sz="quarter" idx="14"/>
          </p:nvPr>
        </p:nvSpPr>
        <p:spPr>
          <a:xfrm>
            <a:off x="4940011" y="3667917"/>
            <a:ext cx="6413789" cy="436130"/>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75D51898-C867-D44F-BCEC-1A6B39AF3255}"/>
              </a:ext>
            </a:extLst>
          </p:cNvPr>
          <p:cNvSpPr>
            <a:spLocks noGrp="1"/>
          </p:cNvSpPr>
          <p:nvPr>
            <p:ph type="pic" sz="quarter" idx="15" hasCustomPrompt="1"/>
          </p:nvPr>
        </p:nvSpPr>
        <p:spPr>
          <a:xfrm>
            <a:off x="3581400" y="4841730"/>
            <a:ext cx="1039524" cy="1039523"/>
          </a:xfrm>
        </p:spPr>
        <p:txBody>
          <a:bodyPr/>
          <a:lstStyle>
            <a:lvl1pPr marL="0" indent="0">
              <a:buNone/>
              <a:defRPr/>
            </a:lvl1pPr>
          </a:lstStyle>
          <a:p>
            <a:r>
              <a:rPr lang="en-US" dirty="0"/>
              <a:t>icon</a:t>
            </a:r>
          </a:p>
        </p:txBody>
      </p:sp>
      <p:sp>
        <p:nvSpPr>
          <p:cNvPr id="15" name="Text Placeholder 4">
            <a:extLst>
              <a:ext uri="{FF2B5EF4-FFF2-40B4-BE49-F238E27FC236}">
                <a16:creationId xmlns:a16="http://schemas.microsoft.com/office/drawing/2014/main" id="{042D2E1A-3AC7-9C48-BB7B-452D6F971D2E}"/>
              </a:ext>
            </a:extLst>
          </p:cNvPr>
          <p:cNvSpPr>
            <a:spLocks noGrp="1"/>
          </p:cNvSpPr>
          <p:nvPr>
            <p:ph type="body" sz="quarter" idx="16"/>
          </p:nvPr>
        </p:nvSpPr>
        <p:spPr>
          <a:xfrm>
            <a:off x="4940011" y="5143426"/>
            <a:ext cx="6413789" cy="436130"/>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22373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with text -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AA2C49-F5A0-7943-B5E0-5BF7916D0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838200"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33307987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with text - rig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4B4EB-8AF2-AB49-8EE9-71605A8780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6321973"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6321973"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40911897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_icon_with_tex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62CB2-1266-1644-8153-D179FC635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1" name="Text Placeholder 16">
            <a:extLst>
              <a:ext uri="{FF2B5EF4-FFF2-40B4-BE49-F238E27FC236}">
                <a16:creationId xmlns:a16="http://schemas.microsoft.com/office/drawing/2014/main" id="{12393D6D-E513-6346-A36F-E093BCB9F90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12" name="Title 1">
            <a:extLst>
              <a:ext uri="{FF2B5EF4-FFF2-40B4-BE49-F238E27FC236}">
                <a16:creationId xmlns:a16="http://schemas.microsoft.com/office/drawing/2014/main" id="{0AE83C9B-57DC-994F-AADB-7A19BDBFC8FE}"/>
              </a:ext>
            </a:extLst>
          </p:cNvPr>
          <p:cNvSpPr>
            <a:spLocks noGrp="1"/>
          </p:cNvSpPr>
          <p:nvPr>
            <p:ph type="title"/>
          </p:nvPr>
        </p:nvSpPr>
        <p:spPr>
          <a:xfrm>
            <a:off x="6321973" y="932779"/>
            <a:ext cx="5031827" cy="4389120"/>
          </a:xfrm>
        </p:spPr>
        <p:txBody>
          <a:bodyPr/>
          <a:lstStyle>
            <a:lvl1pPr>
              <a:defRPr>
                <a:solidFill>
                  <a:schemeClr val="bg1"/>
                </a:solidFill>
              </a:defRPr>
            </a:lvl1pPr>
          </a:lstStyle>
          <a:p>
            <a:r>
              <a:rPr lang="en-GB"/>
              <a:t>Click to edit Master title style</a:t>
            </a:r>
            <a:endParaRPr lang="en-US" dirty="0"/>
          </a:p>
        </p:txBody>
      </p:sp>
      <p:sp>
        <p:nvSpPr>
          <p:cNvPr id="4" name="Picture Placeholder 3">
            <a:extLst>
              <a:ext uri="{FF2B5EF4-FFF2-40B4-BE49-F238E27FC236}">
                <a16:creationId xmlns:a16="http://schemas.microsoft.com/office/drawing/2014/main" id="{53D476B3-3072-344F-815C-1D2E9E0AD4C1}"/>
              </a:ext>
            </a:extLst>
          </p:cNvPr>
          <p:cNvSpPr>
            <a:spLocks noGrp="1"/>
          </p:cNvSpPr>
          <p:nvPr>
            <p:ph type="pic" sz="quarter" idx="12"/>
          </p:nvPr>
        </p:nvSpPr>
        <p:spPr>
          <a:xfrm>
            <a:off x="813891" y="1405464"/>
            <a:ext cx="3443749" cy="3443749"/>
          </a:xfrm>
        </p:spPr>
        <p:txBody>
          <a:bodyPr/>
          <a:lstStyle/>
          <a:p>
            <a:r>
              <a:rPr lang="en-GB"/>
              <a:t>Click icon to add picture</a:t>
            </a:r>
            <a:endParaRPr lang="en-US"/>
          </a:p>
        </p:txBody>
      </p:sp>
    </p:spTree>
    <p:extLst>
      <p:ext uri="{BB962C8B-B14F-4D97-AF65-F5344CB8AC3E}">
        <p14:creationId xmlns:p14="http://schemas.microsoft.com/office/powerpoint/2010/main" val="30398965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93E1B-DB40-8142-B119-B5CFC66BBFF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09C212D8-F5CE-F641-8552-7CA07D036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sp>
        <p:nvSpPr>
          <p:cNvPr id="7" name="Rectangle 6">
            <a:extLst>
              <a:ext uri="{FF2B5EF4-FFF2-40B4-BE49-F238E27FC236}">
                <a16:creationId xmlns:a16="http://schemas.microsoft.com/office/drawing/2014/main" id="{2115868D-E38D-4546-B1C5-ED4891CC4106}"/>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753197-B76A-CA45-9BFD-45A01F756989}"/>
              </a:ext>
            </a:extLst>
          </p:cNvPr>
          <p:cNvSpPr txBox="1"/>
          <p:nvPr userDrawn="1"/>
        </p:nvSpPr>
        <p:spPr>
          <a:xfrm>
            <a:off x="271022" y="6434206"/>
            <a:ext cx="1608325" cy="276999"/>
          </a:xfrm>
          <a:prstGeom prst="rect">
            <a:avLst/>
          </a:prstGeom>
          <a:noFill/>
        </p:spPr>
        <p:txBody>
          <a:bodyPr wrap="none" rtlCol="0">
            <a:spAutoFit/>
          </a:bodyPr>
          <a:lstStyle/>
          <a:p>
            <a:pPr algn="l">
              <a:spcAft>
                <a:spcPts val="300"/>
              </a:spcAft>
            </a:pPr>
            <a:r>
              <a:rPr lang="en-GB" sz="1200" b="1" dirty="0">
                <a:solidFill>
                  <a:schemeClr val="bg1"/>
                </a:solidFill>
              </a:rPr>
              <a:t>KNOWLEDGE FOR LIFE</a:t>
            </a:r>
          </a:p>
        </p:txBody>
      </p:sp>
      <p:pic>
        <p:nvPicPr>
          <p:cNvPr id="5" name="Picture 4">
            <a:extLst>
              <a:ext uri="{FF2B5EF4-FFF2-40B4-BE49-F238E27FC236}">
                <a16:creationId xmlns:a16="http://schemas.microsoft.com/office/drawing/2014/main" id="{018538C8-66CA-684D-B80E-0E0121E07712}"/>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10902132" y="6434206"/>
            <a:ext cx="952606" cy="276999"/>
          </a:xfrm>
          <a:prstGeom prst="rect">
            <a:avLst/>
          </a:prstGeom>
        </p:spPr>
      </p:pic>
    </p:spTree>
    <p:extLst>
      <p:ext uri="{BB962C8B-B14F-4D97-AF65-F5344CB8AC3E}">
        <p14:creationId xmlns:p14="http://schemas.microsoft.com/office/powerpoint/2010/main" val="423001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9" r:id="rId7"/>
    <p:sldLayoutId id="2147483660" r:id="rId8"/>
    <p:sldLayoutId id="2147483662" r:id="rId9"/>
    <p:sldLayoutId id="2147483667" r:id="rId10"/>
    <p:sldLayoutId id="2147483668" r:id="rId11"/>
    <p:sldLayoutId id="2147483677" r:id="rId12"/>
    <p:sldLayoutId id="2147483676" r:id="rId13"/>
    <p:sldLayoutId id="2147483678" r:id="rId14"/>
    <p:sldLayoutId id="2147483669" r:id="rId15"/>
    <p:sldLayoutId id="2147483670" r:id="rId16"/>
    <p:sldLayoutId id="2147483671" r:id="rId17"/>
    <p:sldLayoutId id="2147483672" r:id="rId18"/>
    <p:sldLayoutId id="2147483673" r:id="rId19"/>
    <p:sldLayoutId id="2147483679" r:id="rId20"/>
    <p:sldLayoutId id="2147483674" r:id="rId2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10.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91.png"/><Relationship Id="rId7"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s>
</file>

<file path=ppt/slides/_rels/slide1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92.pn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s>
</file>

<file path=ppt/slides/_rels/slide1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94.png"/><Relationship Id="rId7" Type="http://schemas.openxmlformats.org/officeDocument/2006/relationships/image" Target="../media/image82.sv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95.png"/><Relationship Id="rId9" Type="http://schemas.openxmlformats.org/officeDocument/2006/relationships/image" Target="../media/image84.svg"/></Relationships>
</file>

<file path=ppt/slides/_rels/slide1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96.png"/><Relationship Id="rId7"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s>
</file>

<file path=ppt/slides/_rels/slide1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6.png"/><Relationship Id="rId7"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s>
</file>

<file path=ppt/slides/_rels/slide1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97.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 Id="rId9" Type="http://schemas.openxmlformats.org/officeDocument/2006/relationships/image" Target="../media/image98.png"/></Relationships>
</file>

<file path=ppt/slides/_rels/slide17.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hyperlink" Target="https://www.cabi.org/PRA-Tool/externallinks" TargetMode="External"/><Relationship Id="rId7"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80.jpeg"/><Relationship Id="rId5" Type="http://schemas.openxmlformats.org/officeDocument/2006/relationships/hyperlink" Target="mailto:PRA@cabi.org" TargetMode="External"/><Relationship Id="rId10" Type="http://schemas.openxmlformats.org/officeDocument/2006/relationships/image" Target="../media/image84.svg"/><Relationship Id="rId4" Type="http://schemas.openxmlformats.org/officeDocument/2006/relationships/hyperlink" Target="https://www.cabi.org/PRA-Tool/help" TargetMode="External"/><Relationship Id="rId9" Type="http://schemas.openxmlformats.org/officeDocument/2006/relationships/image" Target="../media/image8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5.png"/><Relationship Id="rId7" Type="http://schemas.openxmlformats.org/officeDocument/2006/relationships/image" Target="../media/image82.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hyperlink" Target="http://www.cabi.org/PRA-Tool" TargetMode="External"/><Relationship Id="rId9" Type="http://schemas.openxmlformats.org/officeDocument/2006/relationships/image" Target="../media/image84.svg"/></Relationships>
</file>

<file path=ppt/slides/_rels/slide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6.png"/><Relationship Id="rId7"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8.png"/><Relationship Id="rId7"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jpeg"/></Relationships>
</file>

<file path=ppt/slides/_rels/slide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9.png"/><Relationship Id="rId7" Type="http://schemas.openxmlformats.org/officeDocument/2006/relationships/image" Target="../media/image82.sv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90.png"/><Relationship Id="rId9" Type="http://schemas.openxmlformats.org/officeDocument/2006/relationships/image" Target="../media/image8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ECE88F-7541-4941-9B0F-8D75B4F0BFE1}"/>
              </a:ext>
            </a:extLst>
          </p:cNvPr>
          <p:cNvSpPr>
            <a:spLocks noGrp="1"/>
          </p:cNvSpPr>
          <p:nvPr>
            <p:ph type="subTitle" idx="1"/>
          </p:nvPr>
        </p:nvSpPr>
        <p:spPr/>
        <p:txBody>
          <a:bodyPr>
            <a:noAutofit/>
          </a:bodyPr>
          <a:lstStyle/>
          <a:p>
            <a:r>
              <a:rPr lang="en-GB" sz="3200" b="1" dirty="0"/>
              <a:t>CABI Pest Risk Analysis Tool</a:t>
            </a:r>
          </a:p>
        </p:txBody>
      </p:sp>
      <p:sp>
        <p:nvSpPr>
          <p:cNvPr id="4" name="Title 3">
            <a:extLst>
              <a:ext uri="{FF2B5EF4-FFF2-40B4-BE49-F238E27FC236}">
                <a16:creationId xmlns:a16="http://schemas.microsoft.com/office/drawing/2014/main" id="{CBF78479-DECC-A34B-A833-F410C52B962F}"/>
              </a:ext>
            </a:extLst>
          </p:cNvPr>
          <p:cNvSpPr>
            <a:spLocks noGrp="1"/>
          </p:cNvSpPr>
          <p:nvPr>
            <p:ph type="ctrTitle"/>
          </p:nvPr>
        </p:nvSpPr>
        <p:spPr/>
        <p:txBody>
          <a:bodyPr/>
          <a:lstStyle/>
          <a:p>
            <a:endParaRPr lang="en-US" dirty="0"/>
          </a:p>
        </p:txBody>
      </p:sp>
      <p:sp>
        <p:nvSpPr>
          <p:cNvPr id="5" name="Text Placeholder 4">
            <a:extLst>
              <a:ext uri="{FF2B5EF4-FFF2-40B4-BE49-F238E27FC236}">
                <a16:creationId xmlns:a16="http://schemas.microsoft.com/office/drawing/2014/main" id="{74D2A847-80F8-3D4F-A012-C822CC22515B}"/>
              </a:ext>
            </a:extLst>
          </p:cNvPr>
          <p:cNvSpPr>
            <a:spLocks noGrp="1"/>
          </p:cNvSpPr>
          <p:nvPr>
            <p:ph type="body" sz="quarter" idx="11"/>
          </p:nvPr>
        </p:nvSpPr>
        <p:spPr/>
        <p:txBody>
          <a:bodyPr/>
          <a:lstStyle/>
          <a:p>
            <a:r>
              <a:rPr lang="en-GB" sz="2000" b="1" dirty="0"/>
              <a:t>Introduction to the tool</a:t>
            </a:r>
          </a:p>
          <a:p>
            <a:endParaRPr lang="en-US" dirty="0"/>
          </a:p>
        </p:txBody>
      </p:sp>
      <p:sp>
        <p:nvSpPr>
          <p:cNvPr id="7" name="Text Placeholder 6">
            <a:extLst>
              <a:ext uri="{FF2B5EF4-FFF2-40B4-BE49-F238E27FC236}">
                <a16:creationId xmlns:a16="http://schemas.microsoft.com/office/drawing/2014/main" id="{72D6AB8C-133C-7942-98A1-E6FDDD4526F6}"/>
              </a:ext>
            </a:extLst>
          </p:cNvPr>
          <p:cNvSpPr>
            <a:spLocks noGrp="1"/>
          </p:cNvSpPr>
          <p:nvPr>
            <p:ph type="body" sz="quarter" idx="13"/>
          </p:nvPr>
        </p:nvSpPr>
        <p:spPr/>
        <p:txBody>
          <a:bodyPr/>
          <a:lstStyle/>
          <a:p>
            <a:r>
              <a:rPr lang="en-US" dirty="0"/>
              <a:t>October 2021</a:t>
            </a:r>
          </a:p>
        </p:txBody>
      </p:sp>
      <p:pic>
        <p:nvPicPr>
          <p:cNvPr id="8" name="Picture 7">
            <a:extLst>
              <a:ext uri="{FF2B5EF4-FFF2-40B4-BE49-F238E27FC236}">
                <a16:creationId xmlns:a16="http://schemas.microsoft.com/office/drawing/2014/main" id="{29912B73-F83D-F348-8E59-D3A4B1B31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6181"/>
            <a:ext cx="12192000" cy="4725144"/>
          </a:xfrm>
          <a:prstGeom prst="rect">
            <a:avLst/>
          </a:prstGeom>
        </p:spPr>
      </p:pic>
      <p:grpSp>
        <p:nvGrpSpPr>
          <p:cNvPr id="12" name="Group 11">
            <a:extLst>
              <a:ext uri="{FF2B5EF4-FFF2-40B4-BE49-F238E27FC236}">
                <a16:creationId xmlns:a16="http://schemas.microsoft.com/office/drawing/2014/main" id="{2512F444-A61D-FA43-BD5B-AAC6B323D475}"/>
              </a:ext>
            </a:extLst>
          </p:cNvPr>
          <p:cNvGrpSpPr/>
          <p:nvPr/>
        </p:nvGrpSpPr>
        <p:grpSpPr>
          <a:xfrm>
            <a:off x="175401" y="-39765"/>
            <a:ext cx="845489" cy="845489"/>
            <a:chOff x="9421168" y="3556381"/>
            <a:chExt cx="2834640" cy="2834640"/>
          </a:xfrm>
          <a:solidFill>
            <a:schemeClr val="bg1"/>
          </a:solidFill>
        </p:grpSpPr>
        <p:pic>
          <p:nvPicPr>
            <p:cNvPr id="13" name="Graphic 12" descr="Laptop with solid fill">
              <a:extLst>
                <a:ext uri="{FF2B5EF4-FFF2-40B4-BE49-F238E27FC236}">
                  <a16:creationId xmlns:a16="http://schemas.microsoft.com/office/drawing/2014/main" id="{5ED01B80-627C-D143-BBFD-2A8244983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14" name="Graphic 13" descr="Tools with solid fill">
              <a:extLst>
                <a:ext uri="{FF2B5EF4-FFF2-40B4-BE49-F238E27FC236}">
                  <a16:creationId xmlns:a16="http://schemas.microsoft.com/office/drawing/2014/main" id="{B88A86E1-EB6F-D94C-9071-E9E79DCE1A4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Tree>
    <p:extLst>
      <p:ext uri="{BB962C8B-B14F-4D97-AF65-F5344CB8AC3E}">
        <p14:creationId xmlns:p14="http://schemas.microsoft.com/office/powerpoint/2010/main" val="144655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8"/>
            <a:ext cx="4672706" cy="3990362"/>
          </a:xfrm>
        </p:spPr>
        <p:txBody>
          <a:bodyPr>
            <a:normAutofit/>
          </a:bodyPr>
          <a:lstStyle/>
          <a:p>
            <a:pPr>
              <a:lnSpc>
                <a:spcPct val="110000"/>
              </a:lnSpc>
              <a:spcBef>
                <a:spcPts val="0"/>
              </a:spcBef>
              <a:spcAft>
                <a:spcPts val="1200"/>
              </a:spcAft>
            </a:pPr>
            <a:r>
              <a:rPr lang="en-GB" b="1" dirty="0"/>
              <a:t>Pest categorization</a:t>
            </a:r>
          </a:p>
          <a:p>
            <a:pPr>
              <a:lnSpc>
                <a:spcPct val="110000"/>
              </a:lnSpc>
              <a:spcBef>
                <a:spcPts val="0"/>
              </a:spcBef>
              <a:spcAft>
                <a:spcPts val="1200"/>
              </a:spcAft>
            </a:pPr>
            <a:r>
              <a:rPr lang="en-GB" sz="2000" dirty="0"/>
              <a:t>Does the pest potentially require phytosanitary measures?</a:t>
            </a:r>
          </a:p>
          <a:p>
            <a:pPr>
              <a:lnSpc>
                <a:spcPct val="110000"/>
              </a:lnSpc>
              <a:spcBef>
                <a:spcPts val="0"/>
              </a:spcBef>
              <a:spcAft>
                <a:spcPts val="1200"/>
              </a:spcAft>
            </a:pPr>
            <a:r>
              <a:rPr lang="en-GB" sz="2000" dirty="0"/>
              <a:t>Yes (or unsure) – the PRA continues</a:t>
            </a:r>
          </a:p>
          <a:p>
            <a:pPr>
              <a:lnSpc>
                <a:spcPct val="110000"/>
              </a:lnSpc>
              <a:spcBef>
                <a:spcPts val="0"/>
              </a:spcBef>
              <a:spcAft>
                <a:spcPts val="1200"/>
              </a:spcAft>
            </a:pPr>
            <a:r>
              <a:rPr lang="en-GB" sz="2000" dirty="0"/>
              <a:t>No – the PRA stops</a:t>
            </a:r>
          </a:p>
        </p:txBody>
      </p:sp>
      <p:sp>
        <p:nvSpPr>
          <p:cNvPr id="22" name="TextBox 21">
            <a:extLst>
              <a:ext uri="{FF2B5EF4-FFF2-40B4-BE49-F238E27FC236}">
                <a16:creationId xmlns:a16="http://schemas.microsoft.com/office/drawing/2014/main" id="{6DC0F86F-0EBD-4989-A508-B801135AD00D}"/>
              </a:ext>
            </a:extLst>
          </p:cNvPr>
          <p:cNvSpPr txBox="1"/>
          <p:nvPr/>
        </p:nvSpPr>
        <p:spPr>
          <a:xfrm>
            <a:off x="1863805" y="5666127"/>
            <a:ext cx="8464390" cy="307777"/>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Templates provide a framework for working logically through a PRA and documenting the analysis</a:t>
            </a:r>
          </a:p>
        </p:txBody>
      </p:sp>
      <p:pic>
        <p:nvPicPr>
          <p:cNvPr id="5" name="Picture 4">
            <a:extLst>
              <a:ext uri="{FF2B5EF4-FFF2-40B4-BE49-F238E27FC236}">
                <a16:creationId xmlns:a16="http://schemas.microsoft.com/office/drawing/2014/main" id="{A075FF8A-D9CD-47C3-86B7-8F054C841C81}"/>
              </a:ext>
            </a:extLst>
          </p:cNvPr>
          <p:cNvPicPr>
            <a:picLocks noChangeAspect="1"/>
          </p:cNvPicPr>
          <p:nvPr/>
        </p:nvPicPr>
        <p:blipFill>
          <a:blip r:embed="rId3"/>
          <a:stretch>
            <a:fillRect/>
          </a:stretch>
        </p:blipFill>
        <p:spPr>
          <a:xfrm>
            <a:off x="5786480" y="2168108"/>
            <a:ext cx="5926145" cy="3353918"/>
          </a:xfrm>
          <a:prstGeom prst="rect">
            <a:avLst/>
          </a:prstGeom>
        </p:spPr>
      </p:pic>
      <p:sp>
        <p:nvSpPr>
          <p:cNvPr id="24" name="Rectangle 23">
            <a:extLst>
              <a:ext uri="{FF2B5EF4-FFF2-40B4-BE49-F238E27FC236}">
                <a16:creationId xmlns:a16="http://schemas.microsoft.com/office/drawing/2014/main" id="{3428B51B-DF03-47ED-82D4-C3EF6BBA3B78}"/>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1CEC7D-72AC-44AB-A94D-FB96B14FE2D5}"/>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7F767CB-FC6B-4BF0-B05F-9B8A83E21BB3}"/>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611955F-51B4-4D7D-9B52-178A6AA331CD}"/>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5" name="Rectangle 44">
            <a:extLst>
              <a:ext uri="{FF2B5EF4-FFF2-40B4-BE49-F238E27FC236}">
                <a16:creationId xmlns:a16="http://schemas.microsoft.com/office/drawing/2014/main" id="{211828E2-1EFB-4298-8E77-00F9F0CC9EA6}"/>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Placeholder 5" descr="A bug on a leaf&#10;&#10;Description automatically generated with medium confidence">
            <a:extLst>
              <a:ext uri="{FF2B5EF4-FFF2-40B4-BE49-F238E27FC236}">
                <a16:creationId xmlns:a16="http://schemas.microsoft.com/office/drawing/2014/main" id="{0FCF865C-7A9F-49C5-9484-9411C8BF9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7" name="Group 46">
            <a:extLst>
              <a:ext uri="{FF2B5EF4-FFF2-40B4-BE49-F238E27FC236}">
                <a16:creationId xmlns:a16="http://schemas.microsoft.com/office/drawing/2014/main" id="{F33ED934-E08D-4B28-ADB9-56C2DB175946}"/>
              </a:ext>
            </a:extLst>
          </p:cNvPr>
          <p:cNvGrpSpPr/>
          <p:nvPr/>
        </p:nvGrpSpPr>
        <p:grpSpPr>
          <a:xfrm>
            <a:off x="175402" y="-39764"/>
            <a:ext cx="845489" cy="845489"/>
            <a:chOff x="9421168" y="3556382"/>
            <a:chExt cx="2834640" cy="2834641"/>
          </a:xfrm>
        </p:grpSpPr>
        <p:pic>
          <p:nvPicPr>
            <p:cNvPr id="48" name="Graphic 47" descr="Laptop with solid fill">
              <a:extLst>
                <a:ext uri="{FF2B5EF4-FFF2-40B4-BE49-F238E27FC236}">
                  <a16:creationId xmlns:a16="http://schemas.microsoft.com/office/drawing/2014/main" id="{718BFE8C-4685-4A4E-9CA2-0242610DF3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49" name="Graphic 48" descr="Tools with solid fill">
              <a:extLst>
                <a:ext uri="{FF2B5EF4-FFF2-40B4-BE49-F238E27FC236}">
                  <a16:creationId xmlns:a16="http://schemas.microsoft.com/office/drawing/2014/main" id="{B24BE37F-ED48-4D6D-BEFB-EBA4B246C70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50" name="Straight Connector 49">
            <a:extLst>
              <a:ext uri="{FF2B5EF4-FFF2-40B4-BE49-F238E27FC236}">
                <a16:creationId xmlns:a16="http://schemas.microsoft.com/office/drawing/2014/main" id="{EE27563C-025E-42E6-8406-6B1A20F7BEF7}"/>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87D7982-86D1-4ADD-9796-78AAAA25D3A5}"/>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2" name="Rectangle 51">
            <a:extLst>
              <a:ext uri="{FF2B5EF4-FFF2-40B4-BE49-F238E27FC236}">
                <a16:creationId xmlns:a16="http://schemas.microsoft.com/office/drawing/2014/main" id="{A8C62010-CE03-4B56-8B7B-2C8D9B7ECD1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3" name="Rectangle 52">
            <a:extLst>
              <a:ext uri="{FF2B5EF4-FFF2-40B4-BE49-F238E27FC236}">
                <a16:creationId xmlns:a16="http://schemas.microsoft.com/office/drawing/2014/main" id="{FA44C729-3733-4307-B9D2-F0FA3A3D39F5}"/>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4" name="Rectangle 53">
            <a:extLst>
              <a:ext uri="{FF2B5EF4-FFF2-40B4-BE49-F238E27FC236}">
                <a16:creationId xmlns:a16="http://schemas.microsoft.com/office/drawing/2014/main" id="{3EEEB5CB-9F97-4093-BEAE-E442AC4A4526}"/>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5" name="Rectangle 54">
            <a:extLst>
              <a:ext uri="{FF2B5EF4-FFF2-40B4-BE49-F238E27FC236}">
                <a16:creationId xmlns:a16="http://schemas.microsoft.com/office/drawing/2014/main" id="{A82FDC0F-BBDE-402B-ABD6-38D5DFEB7D43}"/>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369441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8"/>
            <a:ext cx="2716228" cy="2269707"/>
          </a:xfrm>
        </p:spPr>
        <p:txBody>
          <a:bodyPr>
            <a:normAutofit/>
          </a:bodyPr>
          <a:lstStyle/>
          <a:p>
            <a:pPr>
              <a:lnSpc>
                <a:spcPct val="110000"/>
              </a:lnSpc>
              <a:spcBef>
                <a:spcPts val="0"/>
              </a:spcBef>
              <a:spcAft>
                <a:spcPts val="1200"/>
              </a:spcAft>
            </a:pPr>
            <a:r>
              <a:rPr lang="en-GB" b="1" dirty="0"/>
              <a:t>Risk Assessment</a:t>
            </a:r>
            <a:endParaRPr lang="en-GB" b="1" dirty="0">
              <a:solidFill>
                <a:srgbClr val="CD4400"/>
              </a:solidFill>
            </a:endParaRPr>
          </a:p>
        </p:txBody>
      </p:sp>
      <p:sp>
        <p:nvSpPr>
          <p:cNvPr id="28" name="TextBox 27">
            <a:extLst>
              <a:ext uri="{FF2B5EF4-FFF2-40B4-BE49-F238E27FC236}">
                <a16:creationId xmlns:a16="http://schemas.microsoft.com/office/drawing/2014/main" id="{1B7570BD-8373-524D-ADD5-35F3C963FE95}"/>
              </a:ext>
            </a:extLst>
          </p:cNvPr>
          <p:cNvSpPr txBox="1"/>
          <p:nvPr/>
        </p:nvSpPr>
        <p:spPr>
          <a:xfrm>
            <a:off x="249625" y="3158420"/>
            <a:ext cx="2726666" cy="954107"/>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Risk assessment forms are accessed from tabs aligned to the steps in ISPM 11</a:t>
            </a:r>
          </a:p>
          <a:p>
            <a:endParaRPr lang="en-GB" sz="1400" dirty="0">
              <a:solidFill>
                <a:schemeClr val="bg1"/>
              </a:solidFill>
            </a:endParaRPr>
          </a:p>
        </p:txBody>
      </p:sp>
      <p:sp>
        <p:nvSpPr>
          <p:cNvPr id="45" name="TextBox 44">
            <a:extLst>
              <a:ext uri="{FF2B5EF4-FFF2-40B4-BE49-F238E27FC236}">
                <a16:creationId xmlns:a16="http://schemas.microsoft.com/office/drawing/2014/main" id="{12818498-5AC8-4BBF-9CD8-2EC698B2E7F4}"/>
              </a:ext>
            </a:extLst>
          </p:cNvPr>
          <p:cNvSpPr txBox="1"/>
          <p:nvPr/>
        </p:nvSpPr>
        <p:spPr>
          <a:xfrm>
            <a:off x="9899067" y="2417704"/>
            <a:ext cx="2112640" cy="523220"/>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Select ratings and confidence levels</a:t>
            </a:r>
          </a:p>
        </p:txBody>
      </p:sp>
      <p:pic>
        <p:nvPicPr>
          <p:cNvPr id="6" name="Picture 5">
            <a:extLst>
              <a:ext uri="{FF2B5EF4-FFF2-40B4-BE49-F238E27FC236}">
                <a16:creationId xmlns:a16="http://schemas.microsoft.com/office/drawing/2014/main" id="{E053E3BD-036D-44ED-A5CD-73F58788797D}"/>
              </a:ext>
            </a:extLst>
          </p:cNvPr>
          <p:cNvPicPr>
            <a:picLocks noChangeAspect="1"/>
          </p:cNvPicPr>
          <p:nvPr/>
        </p:nvPicPr>
        <p:blipFill rotWithShape="1">
          <a:blip r:embed="rId3"/>
          <a:srcRect b="53839"/>
          <a:stretch/>
        </p:blipFill>
        <p:spPr>
          <a:xfrm>
            <a:off x="3416798" y="1027022"/>
            <a:ext cx="6328702" cy="2376088"/>
          </a:xfrm>
          <a:prstGeom prst="rect">
            <a:avLst/>
          </a:prstGeom>
        </p:spPr>
      </p:pic>
      <p:pic>
        <p:nvPicPr>
          <p:cNvPr id="7" name="Picture 6">
            <a:extLst>
              <a:ext uri="{FF2B5EF4-FFF2-40B4-BE49-F238E27FC236}">
                <a16:creationId xmlns:a16="http://schemas.microsoft.com/office/drawing/2014/main" id="{7EEBF33B-621D-4186-BE49-471576858035}"/>
              </a:ext>
            </a:extLst>
          </p:cNvPr>
          <p:cNvPicPr>
            <a:picLocks noChangeAspect="1"/>
          </p:cNvPicPr>
          <p:nvPr/>
        </p:nvPicPr>
        <p:blipFill rotWithShape="1">
          <a:blip r:embed="rId3"/>
          <a:srcRect t="28263"/>
          <a:stretch/>
        </p:blipFill>
        <p:spPr>
          <a:xfrm>
            <a:off x="3263231" y="2083418"/>
            <a:ext cx="6434153" cy="3747560"/>
          </a:xfrm>
          <a:prstGeom prst="rect">
            <a:avLst/>
          </a:prstGeom>
        </p:spPr>
      </p:pic>
      <p:sp>
        <p:nvSpPr>
          <p:cNvPr id="27" name="Right Brace 26">
            <a:extLst>
              <a:ext uri="{FF2B5EF4-FFF2-40B4-BE49-F238E27FC236}">
                <a16:creationId xmlns:a16="http://schemas.microsoft.com/office/drawing/2014/main" id="{23CE8CD1-B462-460B-ADED-40096BD07153}"/>
              </a:ext>
            </a:extLst>
          </p:cNvPr>
          <p:cNvSpPr/>
          <p:nvPr/>
        </p:nvSpPr>
        <p:spPr>
          <a:xfrm rot="10800000" flipH="1">
            <a:off x="9538266" y="2274635"/>
            <a:ext cx="159118" cy="857803"/>
          </a:xfrm>
          <a:prstGeom prst="rightBrace">
            <a:avLst/>
          </a:prstGeom>
          <a:noFill/>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7BE695A-FB24-4E66-97B2-82E196A94AE8}"/>
              </a:ext>
            </a:extLst>
          </p:cNvPr>
          <p:cNvSpPr txBox="1"/>
          <p:nvPr/>
        </p:nvSpPr>
        <p:spPr>
          <a:xfrm>
            <a:off x="4780230" y="5717094"/>
            <a:ext cx="4499572" cy="307777"/>
          </a:xfrm>
          <a:prstGeom prst="rect">
            <a:avLst/>
          </a:prstGeom>
          <a:noFill/>
        </p:spPr>
        <p:txBody>
          <a:bodyPr wrap="square" rtlCol="0">
            <a:spAutoFit/>
          </a:bodyPr>
          <a:lstStyle/>
          <a:p>
            <a:r>
              <a:rPr lang="en-GB" sz="1400" i="1" dirty="0">
                <a:solidFill>
                  <a:srgbClr val="CD4400"/>
                </a:solidFill>
              </a:rPr>
              <a:t>Further questions and a summary section follow…</a:t>
            </a:r>
          </a:p>
        </p:txBody>
      </p:sp>
      <p:sp>
        <p:nvSpPr>
          <p:cNvPr id="30" name="TextBox 29">
            <a:extLst>
              <a:ext uri="{FF2B5EF4-FFF2-40B4-BE49-F238E27FC236}">
                <a16:creationId xmlns:a16="http://schemas.microsoft.com/office/drawing/2014/main" id="{01ED6F99-1592-4978-B4A4-DCA35942AD94}"/>
              </a:ext>
            </a:extLst>
          </p:cNvPr>
          <p:cNvSpPr txBox="1"/>
          <p:nvPr/>
        </p:nvSpPr>
        <p:spPr>
          <a:xfrm>
            <a:off x="7523430" y="3917076"/>
            <a:ext cx="4218915" cy="738664"/>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Enter scientific evidence for the rating in text boxes. The References section is accessed at the bottom of the page</a:t>
            </a:r>
          </a:p>
        </p:txBody>
      </p:sp>
      <p:sp>
        <p:nvSpPr>
          <p:cNvPr id="31" name="Rectangle 30">
            <a:extLst>
              <a:ext uri="{FF2B5EF4-FFF2-40B4-BE49-F238E27FC236}">
                <a16:creationId xmlns:a16="http://schemas.microsoft.com/office/drawing/2014/main" id="{C48B4F61-2851-4A8A-BF52-9C294CCF5C64}"/>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45C3055-CD58-47B9-92CF-C952E3ED74CE}"/>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984E15D-D3B5-4E4B-9A29-EF022DCFD0E1}"/>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6B006B7-CF68-49F5-BC47-3B1CDCBF70F2}"/>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50" name="Rectangle 49">
            <a:extLst>
              <a:ext uri="{FF2B5EF4-FFF2-40B4-BE49-F238E27FC236}">
                <a16:creationId xmlns:a16="http://schemas.microsoft.com/office/drawing/2014/main" id="{F054380E-55E6-4F4A-B025-D3260185238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Placeholder 5" descr="A bug on a leaf&#10;&#10;Description automatically generated with medium confidence">
            <a:extLst>
              <a:ext uri="{FF2B5EF4-FFF2-40B4-BE49-F238E27FC236}">
                <a16:creationId xmlns:a16="http://schemas.microsoft.com/office/drawing/2014/main" id="{108D9543-64A7-4279-8935-DEFEE45263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52" name="Group 51">
            <a:extLst>
              <a:ext uri="{FF2B5EF4-FFF2-40B4-BE49-F238E27FC236}">
                <a16:creationId xmlns:a16="http://schemas.microsoft.com/office/drawing/2014/main" id="{494DCA4A-BCB4-4D6B-86DB-40155800CC7C}"/>
              </a:ext>
            </a:extLst>
          </p:cNvPr>
          <p:cNvGrpSpPr/>
          <p:nvPr/>
        </p:nvGrpSpPr>
        <p:grpSpPr>
          <a:xfrm>
            <a:off x="175402" y="-39764"/>
            <a:ext cx="845489" cy="845489"/>
            <a:chOff x="9421168" y="3556382"/>
            <a:chExt cx="2834640" cy="2834641"/>
          </a:xfrm>
        </p:grpSpPr>
        <p:pic>
          <p:nvPicPr>
            <p:cNvPr id="53" name="Graphic 52" descr="Laptop with solid fill">
              <a:extLst>
                <a:ext uri="{FF2B5EF4-FFF2-40B4-BE49-F238E27FC236}">
                  <a16:creationId xmlns:a16="http://schemas.microsoft.com/office/drawing/2014/main" id="{167D317D-BF0F-413A-88B2-4EA9E8533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54" name="Graphic 53" descr="Tools with solid fill">
              <a:extLst>
                <a:ext uri="{FF2B5EF4-FFF2-40B4-BE49-F238E27FC236}">
                  <a16:creationId xmlns:a16="http://schemas.microsoft.com/office/drawing/2014/main" id="{A5CC7BAD-8A8E-4139-818B-28111073679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55" name="Straight Connector 54">
            <a:extLst>
              <a:ext uri="{FF2B5EF4-FFF2-40B4-BE49-F238E27FC236}">
                <a16:creationId xmlns:a16="http://schemas.microsoft.com/office/drawing/2014/main" id="{D34C3DE0-8E8D-41B2-81F4-628A9E8E95B0}"/>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27505CBC-B67B-4579-BA39-40CFC6EAE9F9}"/>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7" name="Rectangle 56">
            <a:extLst>
              <a:ext uri="{FF2B5EF4-FFF2-40B4-BE49-F238E27FC236}">
                <a16:creationId xmlns:a16="http://schemas.microsoft.com/office/drawing/2014/main" id="{E9C84273-5605-42B2-AA86-4EA52846042F}"/>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8" name="Rectangle 57">
            <a:extLst>
              <a:ext uri="{FF2B5EF4-FFF2-40B4-BE49-F238E27FC236}">
                <a16:creationId xmlns:a16="http://schemas.microsoft.com/office/drawing/2014/main" id="{CBF1BB5F-84F2-46EF-A787-3976D7B937A5}"/>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9" name="Rectangle 58">
            <a:extLst>
              <a:ext uri="{FF2B5EF4-FFF2-40B4-BE49-F238E27FC236}">
                <a16:creationId xmlns:a16="http://schemas.microsoft.com/office/drawing/2014/main" id="{84577562-B4CD-4CF9-B73B-FBF0CAE8FFCD}"/>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60" name="Rectangle 59">
            <a:extLst>
              <a:ext uri="{FF2B5EF4-FFF2-40B4-BE49-F238E27FC236}">
                <a16:creationId xmlns:a16="http://schemas.microsoft.com/office/drawing/2014/main" id="{7E1C02B3-0062-482D-A49F-050ECDA63402}"/>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315344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8"/>
            <a:ext cx="2716228" cy="2269707"/>
          </a:xfrm>
        </p:spPr>
        <p:txBody>
          <a:bodyPr>
            <a:normAutofit/>
          </a:bodyPr>
          <a:lstStyle/>
          <a:p>
            <a:pPr>
              <a:lnSpc>
                <a:spcPct val="110000"/>
              </a:lnSpc>
              <a:spcBef>
                <a:spcPts val="0"/>
              </a:spcBef>
              <a:spcAft>
                <a:spcPts val="1200"/>
              </a:spcAft>
            </a:pPr>
            <a:r>
              <a:rPr lang="en-GB" b="1" dirty="0"/>
              <a:t>Risk Management</a:t>
            </a:r>
            <a:endParaRPr lang="en-GB" b="1" dirty="0">
              <a:solidFill>
                <a:srgbClr val="CD4400"/>
              </a:solidFill>
            </a:endParaRPr>
          </a:p>
        </p:txBody>
      </p:sp>
      <p:sp>
        <p:nvSpPr>
          <p:cNvPr id="28" name="TextBox 27">
            <a:extLst>
              <a:ext uri="{FF2B5EF4-FFF2-40B4-BE49-F238E27FC236}">
                <a16:creationId xmlns:a16="http://schemas.microsoft.com/office/drawing/2014/main" id="{1B7570BD-8373-524D-ADD5-35F3C963FE95}"/>
              </a:ext>
            </a:extLst>
          </p:cNvPr>
          <p:cNvSpPr txBox="1"/>
          <p:nvPr/>
        </p:nvSpPr>
        <p:spPr>
          <a:xfrm>
            <a:off x="249625" y="3239719"/>
            <a:ext cx="3462404" cy="738664"/>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Phytosanitary measures can be assigned to each pest or pathway in the risk analysis</a:t>
            </a:r>
          </a:p>
        </p:txBody>
      </p:sp>
      <p:sp>
        <p:nvSpPr>
          <p:cNvPr id="44" name="TextBox 43">
            <a:extLst>
              <a:ext uri="{FF2B5EF4-FFF2-40B4-BE49-F238E27FC236}">
                <a16:creationId xmlns:a16="http://schemas.microsoft.com/office/drawing/2014/main" id="{16303E87-B428-4464-B93C-61AEDC376050}"/>
              </a:ext>
            </a:extLst>
          </p:cNvPr>
          <p:cNvSpPr txBox="1"/>
          <p:nvPr/>
        </p:nvSpPr>
        <p:spPr>
          <a:xfrm>
            <a:off x="5227351" y="5870982"/>
            <a:ext cx="4499572" cy="307777"/>
          </a:xfrm>
          <a:prstGeom prst="rect">
            <a:avLst/>
          </a:prstGeom>
          <a:noFill/>
        </p:spPr>
        <p:txBody>
          <a:bodyPr wrap="square" rtlCol="0">
            <a:spAutoFit/>
          </a:bodyPr>
          <a:lstStyle/>
          <a:p>
            <a:r>
              <a:rPr lang="en-GB" sz="1400" i="1" dirty="0">
                <a:solidFill>
                  <a:srgbClr val="CD4400"/>
                </a:solidFill>
              </a:rPr>
              <a:t>Further options and a summary section follow…</a:t>
            </a:r>
          </a:p>
        </p:txBody>
      </p:sp>
      <p:sp>
        <p:nvSpPr>
          <p:cNvPr id="45" name="Rectangle 44">
            <a:extLst>
              <a:ext uri="{FF2B5EF4-FFF2-40B4-BE49-F238E27FC236}">
                <a16:creationId xmlns:a16="http://schemas.microsoft.com/office/drawing/2014/main" id="{8B5BB4CA-B8EC-4B57-BBDA-8524EAB678C3}"/>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58CF38F-07EA-4E70-B2F3-41A6EF5C24F6}"/>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3C26E7B-026A-40FB-AD04-FCC92858E0ED}"/>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F8BFA11-46AF-48F9-AED4-96E88062DE23}"/>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9" name="Rectangle 48">
            <a:extLst>
              <a:ext uri="{FF2B5EF4-FFF2-40B4-BE49-F238E27FC236}">
                <a16:creationId xmlns:a16="http://schemas.microsoft.com/office/drawing/2014/main" id="{99B29E47-C745-484C-97E8-52A75AA883D3}"/>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Placeholder 5" descr="A bug on a leaf&#10;&#10;Description automatically generated with medium confidence">
            <a:extLst>
              <a:ext uri="{FF2B5EF4-FFF2-40B4-BE49-F238E27FC236}">
                <a16:creationId xmlns:a16="http://schemas.microsoft.com/office/drawing/2014/main" id="{C41C1E35-93DA-41D7-B079-3519A3824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51" name="Group 50">
            <a:extLst>
              <a:ext uri="{FF2B5EF4-FFF2-40B4-BE49-F238E27FC236}">
                <a16:creationId xmlns:a16="http://schemas.microsoft.com/office/drawing/2014/main" id="{4CC45B1A-002E-47B3-8079-4408AE4DA637}"/>
              </a:ext>
            </a:extLst>
          </p:cNvPr>
          <p:cNvGrpSpPr/>
          <p:nvPr/>
        </p:nvGrpSpPr>
        <p:grpSpPr>
          <a:xfrm>
            <a:off x="175402" y="-39764"/>
            <a:ext cx="845489" cy="845489"/>
            <a:chOff x="9421168" y="3556382"/>
            <a:chExt cx="2834640" cy="2834641"/>
          </a:xfrm>
        </p:grpSpPr>
        <p:pic>
          <p:nvPicPr>
            <p:cNvPr id="52" name="Graphic 51" descr="Laptop with solid fill">
              <a:extLst>
                <a:ext uri="{FF2B5EF4-FFF2-40B4-BE49-F238E27FC236}">
                  <a16:creationId xmlns:a16="http://schemas.microsoft.com/office/drawing/2014/main" id="{FF891CD1-2827-441F-A1DE-C8A8E124B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2"/>
              <a:ext cx="2834640" cy="2834641"/>
            </a:xfrm>
            <a:prstGeom prst="rect">
              <a:avLst/>
            </a:prstGeom>
          </p:spPr>
        </p:pic>
        <p:pic>
          <p:nvPicPr>
            <p:cNvPr id="53" name="Graphic 52" descr="Tools with solid fill">
              <a:extLst>
                <a:ext uri="{FF2B5EF4-FFF2-40B4-BE49-F238E27FC236}">
                  <a16:creationId xmlns:a16="http://schemas.microsoft.com/office/drawing/2014/main" id="{347EA5A9-21A7-4D75-98C4-34287D8EBF8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89" y="4379340"/>
              <a:ext cx="914399" cy="914399"/>
            </a:xfrm>
            <a:prstGeom prst="rect">
              <a:avLst/>
            </a:prstGeom>
          </p:spPr>
        </p:pic>
      </p:grpSp>
      <p:cxnSp>
        <p:nvCxnSpPr>
          <p:cNvPr id="54" name="Straight Connector 53">
            <a:extLst>
              <a:ext uri="{FF2B5EF4-FFF2-40B4-BE49-F238E27FC236}">
                <a16:creationId xmlns:a16="http://schemas.microsoft.com/office/drawing/2014/main" id="{19B43793-3DE1-4554-9232-5C176C1D034F}"/>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AA069A0-43C7-4C14-A778-276FE327CBB9}"/>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6" name="Rectangle 55">
            <a:extLst>
              <a:ext uri="{FF2B5EF4-FFF2-40B4-BE49-F238E27FC236}">
                <a16:creationId xmlns:a16="http://schemas.microsoft.com/office/drawing/2014/main" id="{B1E1C7DD-25B6-4C32-81B8-3E2994EC6BD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7" name="Rectangle 56">
            <a:extLst>
              <a:ext uri="{FF2B5EF4-FFF2-40B4-BE49-F238E27FC236}">
                <a16:creationId xmlns:a16="http://schemas.microsoft.com/office/drawing/2014/main" id="{47C5969C-2C4A-4D0B-8633-D8866741524E}"/>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8" name="Rectangle 57">
            <a:extLst>
              <a:ext uri="{FF2B5EF4-FFF2-40B4-BE49-F238E27FC236}">
                <a16:creationId xmlns:a16="http://schemas.microsoft.com/office/drawing/2014/main" id="{E48E3081-F54F-4F13-9EBB-4326B8C3E883}"/>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9" name="Rectangle 58">
            <a:extLst>
              <a:ext uri="{FF2B5EF4-FFF2-40B4-BE49-F238E27FC236}">
                <a16:creationId xmlns:a16="http://schemas.microsoft.com/office/drawing/2014/main" id="{23067A59-F798-46AB-B6AD-860C4AA07552}"/>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pic>
        <p:nvPicPr>
          <p:cNvPr id="5" name="Picture 4">
            <a:extLst>
              <a:ext uri="{FF2B5EF4-FFF2-40B4-BE49-F238E27FC236}">
                <a16:creationId xmlns:a16="http://schemas.microsoft.com/office/drawing/2014/main" id="{A16D6A7C-DB3C-4567-9DE8-AB28640EA7A2}"/>
              </a:ext>
            </a:extLst>
          </p:cNvPr>
          <p:cNvPicPr>
            <a:picLocks noChangeAspect="1"/>
          </p:cNvPicPr>
          <p:nvPr/>
        </p:nvPicPr>
        <p:blipFill rotWithShape="1">
          <a:blip r:embed="rId8"/>
          <a:srcRect r="2767"/>
          <a:stretch/>
        </p:blipFill>
        <p:spPr>
          <a:xfrm>
            <a:off x="4162456" y="1139963"/>
            <a:ext cx="6995401" cy="4629319"/>
          </a:xfrm>
          <a:prstGeom prst="rect">
            <a:avLst/>
          </a:prstGeom>
        </p:spPr>
      </p:pic>
    </p:spTree>
    <p:extLst>
      <p:ext uri="{BB962C8B-B14F-4D97-AF65-F5344CB8AC3E}">
        <p14:creationId xmlns:p14="http://schemas.microsoft.com/office/powerpoint/2010/main" val="115562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8"/>
            <a:ext cx="2716228" cy="2269707"/>
          </a:xfrm>
        </p:spPr>
        <p:txBody>
          <a:bodyPr>
            <a:normAutofit/>
          </a:bodyPr>
          <a:lstStyle/>
          <a:p>
            <a:pPr>
              <a:lnSpc>
                <a:spcPct val="110000"/>
              </a:lnSpc>
              <a:spcBef>
                <a:spcPts val="0"/>
              </a:spcBef>
              <a:spcAft>
                <a:spcPts val="1200"/>
              </a:spcAft>
            </a:pPr>
            <a:r>
              <a:rPr lang="en-GB" b="1" dirty="0"/>
              <a:t>PRA Reports</a:t>
            </a:r>
            <a:endParaRPr lang="en-GB" b="1" dirty="0">
              <a:solidFill>
                <a:srgbClr val="CD4400"/>
              </a:solidFill>
            </a:endParaRPr>
          </a:p>
        </p:txBody>
      </p:sp>
      <p:pic>
        <p:nvPicPr>
          <p:cNvPr id="27" name="Picture 26">
            <a:extLst>
              <a:ext uri="{FF2B5EF4-FFF2-40B4-BE49-F238E27FC236}">
                <a16:creationId xmlns:a16="http://schemas.microsoft.com/office/drawing/2014/main" id="{0F0A811F-5305-DD49-83C8-B29D90B0F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3659" y="1677129"/>
            <a:ext cx="5324958" cy="4483887"/>
          </a:xfrm>
          <a:prstGeom prst="rect">
            <a:avLst/>
          </a:prstGeom>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0708077F-6EC6-DF42-9094-8ECC69C7D6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0544" y="3063588"/>
            <a:ext cx="6051456" cy="3097428"/>
          </a:xfrm>
          <a:prstGeom prst="rect">
            <a:avLst/>
          </a:prstGeom>
          <a:effectLst>
            <a:outerShdw blurRad="63500" sx="102000" sy="102000" algn="ctr" rotWithShape="0">
              <a:prstClr val="black">
                <a:alpha val="40000"/>
              </a:prstClr>
            </a:outerShdw>
          </a:effectLst>
        </p:spPr>
      </p:pic>
      <p:sp>
        <p:nvSpPr>
          <p:cNvPr id="30" name="TextBox 29">
            <a:extLst>
              <a:ext uri="{FF2B5EF4-FFF2-40B4-BE49-F238E27FC236}">
                <a16:creationId xmlns:a16="http://schemas.microsoft.com/office/drawing/2014/main" id="{6A9965E4-6EE9-C647-B69B-A02E07E0C0D2}"/>
              </a:ext>
            </a:extLst>
          </p:cNvPr>
          <p:cNvSpPr txBox="1"/>
          <p:nvPr/>
        </p:nvSpPr>
        <p:spPr>
          <a:xfrm>
            <a:off x="8372224" y="2885824"/>
            <a:ext cx="1452497" cy="338554"/>
          </a:xfrm>
          <a:prstGeom prst="rect">
            <a:avLst/>
          </a:prstGeom>
          <a:solidFill>
            <a:schemeClr val="bg2"/>
          </a:solidFill>
          <a:ln w="28575">
            <a:solidFill>
              <a:srgbClr val="CD44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solidFill>
                  <a:schemeClr val="tx1"/>
                </a:solidFill>
              </a:rPr>
              <a:t>Word format</a:t>
            </a:r>
          </a:p>
        </p:txBody>
      </p:sp>
      <p:sp>
        <p:nvSpPr>
          <p:cNvPr id="31" name="TextBox 30">
            <a:extLst>
              <a:ext uri="{FF2B5EF4-FFF2-40B4-BE49-F238E27FC236}">
                <a16:creationId xmlns:a16="http://schemas.microsoft.com/office/drawing/2014/main" id="{5CEFB484-909B-104F-B6D6-299129834C87}"/>
              </a:ext>
            </a:extLst>
          </p:cNvPr>
          <p:cNvSpPr txBox="1"/>
          <p:nvPr/>
        </p:nvSpPr>
        <p:spPr>
          <a:xfrm>
            <a:off x="5420464" y="1521099"/>
            <a:ext cx="1440160" cy="338554"/>
          </a:xfrm>
          <a:prstGeom prst="rect">
            <a:avLst/>
          </a:prstGeom>
          <a:solidFill>
            <a:schemeClr val="bg2"/>
          </a:solidFill>
          <a:ln w="28575">
            <a:solidFill>
              <a:srgbClr val="CD44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solidFill>
                  <a:schemeClr val="tx1"/>
                </a:solidFill>
              </a:rPr>
              <a:t>HTML format</a:t>
            </a:r>
          </a:p>
        </p:txBody>
      </p:sp>
      <p:sp>
        <p:nvSpPr>
          <p:cNvPr id="46" name="Rectangle 45">
            <a:extLst>
              <a:ext uri="{FF2B5EF4-FFF2-40B4-BE49-F238E27FC236}">
                <a16:creationId xmlns:a16="http://schemas.microsoft.com/office/drawing/2014/main" id="{E97EA4C7-8434-4AA3-AD06-D3334AC2B7DB}"/>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76AC0F5-D471-4591-B55E-FC43C010F2E6}"/>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4DD5E1F-3F6F-48E3-96C2-72DE644D81FB}"/>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47CFAF-91D6-4C14-BB58-8A68B7EB3E71}"/>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50" name="Rectangle 49">
            <a:extLst>
              <a:ext uri="{FF2B5EF4-FFF2-40B4-BE49-F238E27FC236}">
                <a16:creationId xmlns:a16="http://schemas.microsoft.com/office/drawing/2014/main" id="{C3A88FD5-6B4F-42CD-93F9-FF72B22C1F00}"/>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Placeholder 5" descr="A bug on a leaf&#10;&#10;Description automatically generated with medium confidence">
            <a:extLst>
              <a:ext uri="{FF2B5EF4-FFF2-40B4-BE49-F238E27FC236}">
                <a16:creationId xmlns:a16="http://schemas.microsoft.com/office/drawing/2014/main" id="{B5B3B6B2-84F2-4DBE-B31F-B29964300E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52" name="Group 51">
            <a:extLst>
              <a:ext uri="{FF2B5EF4-FFF2-40B4-BE49-F238E27FC236}">
                <a16:creationId xmlns:a16="http://schemas.microsoft.com/office/drawing/2014/main" id="{34239960-CA1E-4A79-AE9B-880AAC7B8E52}"/>
              </a:ext>
            </a:extLst>
          </p:cNvPr>
          <p:cNvGrpSpPr/>
          <p:nvPr/>
        </p:nvGrpSpPr>
        <p:grpSpPr>
          <a:xfrm>
            <a:off x="175402" y="-39764"/>
            <a:ext cx="845489" cy="845489"/>
            <a:chOff x="9421168" y="3556382"/>
            <a:chExt cx="2834640" cy="2834641"/>
          </a:xfrm>
        </p:grpSpPr>
        <p:pic>
          <p:nvPicPr>
            <p:cNvPr id="53" name="Graphic 52" descr="Laptop with solid fill">
              <a:extLst>
                <a:ext uri="{FF2B5EF4-FFF2-40B4-BE49-F238E27FC236}">
                  <a16:creationId xmlns:a16="http://schemas.microsoft.com/office/drawing/2014/main" id="{A09C79FC-A0F4-4E14-813E-19D0B755AB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1168" y="3556382"/>
              <a:ext cx="2834640" cy="2834641"/>
            </a:xfrm>
            <a:prstGeom prst="rect">
              <a:avLst/>
            </a:prstGeom>
          </p:spPr>
        </p:pic>
        <p:pic>
          <p:nvPicPr>
            <p:cNvPr id="54" name="Graphic 53" descr="Tools with solid fill">
              <a:extLst>
                <a:ext uri="{FF2B5EF4-FFF2-40B4-BE49-F238E27FC236}">
                  <a16:creationId xmlns:a16="http://schemas.microsoft.com/office/drawing/2014/main" id="{08D2F51C-193A-48B2-B5B8-64244C7C36A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38989" y="4379340"/>
              <a:ext cx="914399" cy="914399"/>
            </a:xfrm>
            <a:prstGeom prst="rect">
              <a:avLst/>
            </a:prstGeom>
          </p:spPr>
        </p:pic>
      </p:grpSp>
      <p:cxnSp>
        <p:nvCxnSpPr>
          <p:cNvPr id="55" name="Straight Connector 54">
            <a:extLst>
              <a:ext uri="{FF2B5EF4-FFF2-40B4-BE49-F238E27FC236}">
                <a16:creationId xmlns:a16="http://schemas.microsoft.com/office/drawing/2014/main" id="{3CED020B-6822-4D5C-B45F-F91EC6C9030A}"/>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655F2A9-B1CA-4D20-9B09-8006E6CA6306}"/>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7" name="Rectangle 56">
            <a:extLst>
              <a:ext uri="{FF2B5EF4-FFF2-40B4-BE49-F238E27FC236}">
                <a16:creationId xmlns:a16="http://schemas.microsoft.com/office/drawing/2014/main" id="{EF50EC82-A284-4146-85B4-0E5E2B8FA66C}"/>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8" name="Rectangle 57">
            <a:extLst>
              <a:ext uri="{FF2B5EF4-FFF2-40B4-BE49-F238E27FC236}">
                <a16:creationId xmlns:a16="http://schemas.microsoft.com/office/drawing/2014/main" id="{B5FD591D-C15B-49C8-B6AB-7FEA0A4A00CD}"/>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9" name="Rectangle 58">
            <a:extLst>
              <a:ext uri="{FF2B5EF4-FFF2-40B4-BE49-F238E27FC236}">
                <a16:creationId xmlns:a16="http://schemas.microsoft.com/office/drawing/2014/main" id="{1A8AC05F-36DB-4331-AC27-6FD276FEBC4B}"/>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60" name="Rectangle 59">
            <a:extLst>
              <a:ext uri="{FF2B5EF4-FFF2-40B4-BE49-F238E27FC236}">
                <a16:creationId xmlns:a16="http://schemas.microsoft.com/office/drawing/2014/main" id="{406FFFB7-F482-4960-BF61-1C0CC023994C}"/>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411991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651E7B4-8FCB-1441-A00C-9C5491D28F4F}"/>
              </a:ext>
            </a:extLst>
          </p:cNvPr>
          <p:cNvSpPr/>
          <p:nvPr/>
        </p:nvSpPr>
        <p:spPr>
          <a:xfrm>
            <a:off x="4732537" y="3717031"/>
            <a:ext cx="46805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33FBE0C-BDE8-DA46-A80C-3B2433E8FEAB}"/>
              </a:ext>
            </a:extLst>
          </p:cNvPr>
          <p:cNvSpPr/>
          <p:nvPr/>
        </p:nvSpPr>
        <p:spPr>
          <a:xfrm>
            <a:off x="5087888" y="3212976"/>
            <a:ext cx="40324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0D4EB0B5-CAC7-4398-94E4-8B4412D69155}"/>
              </a:ext>
            </a:extLst>
          </p:cNvPr>
          <p:cNvPicPr/>
          <p:nvPr/>
        </p:nvPicPr>
        <p:blipFill>
          <a:blip r:embed="rId3"/>
          <a:stretch>
            <a:fillRect/>
          </a:stretch>
        </p:blipFill>
        <p:spPr>
          <a:xfrm>
            <a:off x="4517830" y="1669732"/>
            <a:ext cx="6668858" cy="3877996"/>
          </a:xfrm>
          <a:prstGeom prst="rect">
            <a:avLst/>
          </a:prstGeom>
          <a:ln w="3175">
            <a:noFill/>
          </a:ln>
        </p:spPr>
      </p:pic>
      <p:sp>
        <p:nvSpPr>
          <p:cNvPr id="21" name="Content Placeholder 2">
            <a:extLst>
              <a:ext uri="{FF2B5EF4-FFF2-40B4-BE49-F238E27FC236}">
                <a16:creationId xmlns:a16="http://schemas.microsoft.com/office/drawing/2014/main" id="{7032A13D-3103-48FA-A913-D78794A9207B}"/>
              </a:ext>
            </a:extLst>
          </p:cNvPr>
          <p:cNvSpPr txBox="1">
            <a:spLocks/>
          </p:cNvSpPr>
          <p:nvPr/>
        </p:nvSpPr>
        <p:spPr>
          <a:xfrm>
            <a:off x="333859" y="1920249"/>
            <a:ext cx="3314687" cy="11160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200"/>
              </a:spcAft>
            </a:pPr>
            <a:r>
              <a:rPr lang="en-GB" b="1" dirty="0"/>
              <a:t>Regulated Pest List</a:t>
            </a:r>
            <a:endParaRPr lang="en-GB" b="1" dirty="0">
              <a:solidFill>
                <a:srgbClr val="CD4400"/>
              </a:solidFill>
            </a:endParaRPr>
          </a:p>
        </p:txBody>
      </p:sp>
      <p:sp>
        <p:nvSpPr>
          <p:cNvPr id="22" name="TextBox 21">
            <a:extLst>
              <a:ext uri="{FF2B5EF4-FFF2-40B4-BE49-F238E27FC236}">
                <a16:creationId xmlns:a16="http://schemas.microsoft.com/office/drawing/2014/main" id="{3A674383-9887-47F9-B161-3BFE1FC1A377}"/>
              </a:ext>
            </a:extLst>
          </p:cNvPr>
          <p:cNvSpPr txBox="1"/>
          <p:nvPr/>
        </p:nvSpPr>
        <p:spPr>
          <a:xfrm>
            <a:off x="175402" y="3347120"/>
            <a:ext cx="3741971" cy="523220"/>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Build a list of quarantine pests for use in future pathway pest lists</a:t>
            </a:r>
          </a:p>
        </p:txBody>
      </p:sp>
      <p:sp>
        <p:nvSpPr>
          <p:cNvPr id="23" name="Rectangle 22">
            <a:extLst>
              <a:ext uri="{FF2B5EF4-FFF2-40B4-BE49-F238E27FC236}">
                <a16:creationId xmlns:a16="http://schemas.microsoft.com/office/drawing/2014/main" id="{04A6359D-B377-4880-BEC1-DFB6C635A56F}"/>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2759BA0-34AD-42C4-89D7-A2B3C903EF22}"/>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C310DDA-FB9B-4D8B-8F7B-7D297BD607FE}"/>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16ED487-88C1-4DF0-BDC9-BEE3EE457C50}"/>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5" name="Rectangle 44">
            <a:extLst>
              <a:ext uri="{FF2B5EF4-FFF2-40B4-BE49-F238E27FC236}">
                <a16:creationId xmlns:a16="http://schemas.microsoft.com/office/drawing/2014/main" id="{998B6A8C-3C2E-4138-AD0A-EDE38BFCAD8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Placeholder 5" descr="A bug on a leaf&#10;&#10;Description automatically generated with medium confidence">
            <a:extLst>
              <a:ext uri="{FF2B5EF4-FFF2-40B4-BE49-F238E27FC236}">
                <a16:creationId xmlns:a16="http://schemas.microsoft.com/office/drawing/2014/main" id="{8FACD2E4-698B-437B-BE98-4FB97146B7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7" name="Group 46">
            <a:extLst>
              <a:ext uri="{FF2B5EF4-FFF2-40B4-BE49-F238E27FC236}">
                <a16:creationId xmlns:a16="http://schemas.microsoft.com/office/drawing/2014/main" id="{DEB3393E-6255-4ABE-8B66-B1FD53F91BDA}"/>
              </a:ext>
            </a:extLst>
          </p:cNvPr>
          <p:cNvGrpSpPr/>
          <p:nvPr/>
        </p:nvGrpSpPr>
        <p:grpSpPr>
          <a:xfrm>
            <a:off x="175402" y="-39764"/>
            <a:ext cx="845489" cy="845489"/>
            <a:chOff x="9421168" y="3556382"/>
            <a:chExt cx="2834640" cy="2834641"/>
          </a:xfrm>
        </p:grpSpPr>
        <p:pic>
          <p:nvPicPr>
            <p:cNvPr id="48" name="Graphic 47" descr="Laptop with solid fill">
              <a:extLst>
                <a:ext uri="{FF2B5EF4-FFF2-40B4-BE49-F238E27FC236}">
                  <a16:creationId xmlns:a16="http://schemas.microsoft.com/office/drawing/2014/main" id="{1AEC317B-C156-4B76-BAC3-DFCF64B45E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49" name="Graphic 48" descr="Tools with solid fill">
              <a:extLst>
                <a:ext uri="{FF2B5EF4-FFF2-40B4-BE49-F238E27FC236}">
                  <a16:creationId xmlns:a16="http://schemas.microsoft.com/office/drawing/2014/main" id="{CC6653D4-3394-4B9F-8A24-2B46D757E26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50" name="Straight Connector 49">
            <a:extLst>
              <a:ext uri="{FF2B5EF4-FFF2-40B4-BE49-F238E27FC236}">
                <a16:creationId xmlns:a16="http://schemas.microsoft.com/office/drawing/2014/main" id="{AE1378B8-17B9-4F54-911F-C12321E28169}"/>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1ED3B83-5B8B-43C3-9648-90D98D5F4424}"/>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2" name="Rectangle 51">
            <a:extLst>
              <a:ext uri="{FF2B5EF4-FFF2-40B4-BE49-F238E27FC236}">
                <a16:creationId xmlns:a16="http://schemas.microsoft.com/office/drawing/2014/main" id="{387D1FDC-F73F-4457-B172-887F5DE2EB01}"/>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3" name="Rectangle 52">
            <a:extLst>
              <a:ext uri="{FF2B5EF4-FFF2-40B4-BE49-F238E27FC236}">
                <a16:creationId xmlns:a16="http://schemas.microsoft.com/office/drawing/2014/main" id="{58A71274-3DCD-433C-BD8B-B189405A1C9E}"/>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4" name="Rectangle 53">
            <a:extLst>
              <a:ext uri="{FF2B5EF4-FFF2-40B4-BE49-F238E27FC236}">
                <a16:creationId xmlns:a16="http://schemas.microsoft.com/office/drawing/2014/main" id="{1050BD12-64E1-4023-86D5-908208A286BC}"/>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5" name="Rectangle 54">
            <a:extLst>
              <a:ext uri="{FF2B5EF4-FFF2-40B4-BE49-F238E27FC236}">
                <a16:creationId xmlns:a16="http://schemas.microsoft.com/office/drawing/2014/main" id="{B64C8BCA-5D07-48C0-8804-8E10EF496880}"/>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10237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8"/>
            <a:ext cx="2716228" cy="2269707"/>
          </a:xfrm>
        </p:spPr>
        <p:txBody>
          <a:bodyPr>
            <a:normAutofit/>
          </a:bodyPr>
          <a:lstStyle/>
          <a:p>
            <a:pPr>
              <a:lnSpc>
                <a:spcPct val="110000"/>
              </a:lnSpc>
              <a:spcBef>
                <a:spcPts val="0"/>
              </a:spcBef>
              <a:spcAft>
                <a:spcPts val="1200"/>
              </a:spcAft>
            </a:pPr>
            <a:r>
              <a:rPr lang="en-GB" b="1" dirty="0"/>
              <a:t>Team working online</a:t>
            </a:r>
            <a:endParaRPr lang="en-GB" b="1" dirty="0">
              <a:solidFill>
                <a:srgbClr val="CD4400"/>
              </a:solidFill>
            </a:endParaRPr>
          </a:p>
        </p:txBody>
      </p:sp>
      <p:grpSp>
        <p:nvGrpSpPr>
          <p:cNvPr id="40" name="Group 39">
            <a:extLst>
              <a:ext uri="{FF2B5EF4-FFF2-40B4-BE49-F238E27FC236}">
                <a16:creationId xmlns:a16="http://schemas.microsoft.com/office/drawing/2014/main" id="{E5842A8D-B018-444E-A914-BC645A2D07E3}"/>
              </a:ext>
            </a:extLst>
          </p:cNvPr>
          <p:cNvGrpSpPr/>
          <p:nvPr/>
        </p:nvGrpSpPr>
        <p:grpSpPr>
          <a:xfrm>
            <a:off x="5298362" y="1258524"/>
            <a:ext cx="5544842" cy="4712329"/>
            <a:chOff x="4886717" y="998614"/>
            <a:chExt cx="6312668" cy="5364874"/>
          </a:xfrm>
        </p:grpSpPr>
        <p:pic>
          <p:nvPicPr>
            <p:cNvPr id="41" name="Picture 40">
              <a:extLst>
                <a:ext uri="{FF2B5EF4-FFF2-40B4-BE49-F238E27FC236}">
                  <a16:creationId xmlns:a16="http://schemas.microsoft.com/office/drawing/2014/main" id="{0D4FCBBE-44A2-B844-AAE2-8F753BE6F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717" y="998614"/>
              <a:ext cx="6312668" cy="5364874"/>
            </a:xfrm>
            <a:prstGeom prst="rect">
              <a:avLst/>
            </a:prstGeom>
          </p:spPr>
        </p:pic>
        <p:sp>
          <p:nvSpPr>
            <p:cNvPr id="42" name="Rectangle 41">
              <a:extLst>
                <a:ext uri="{FF2B5EF4-FFF2-40B4-BE49-F238E27FC236}">
                  <a16:creationId xmlns:a16="http://schemas.microsoft.com/office/drawing/2014/main" id="{D2CA48F3-B52A-504A-AD7B-A22A2D24CC48}"/>
                </a:ext>
              </a:extLst>
            </p:cNvPr>
            <p:cNvSpPr/>
            <p:nvPr/>
          </p:nvSpPr>
          <p:spPr>
            <a:xfrm>
              <a:off x="10630745" y="1041832"/>
              <a:ext cx="429181" cy="106481"/>
            </a:xfrm>
            <a:prstGeom prst="rect">
              <a:avLst/>
            </a:prstGeom>
            <a:solidFill>
              <a:srgbClr val="4A49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7C078249-63D7-EB48-BC4F-2080BE9182A2}"/>
                </a:ext>
              </a:extLst>
            </p:cNvPr>
            <p:cNvSpPr txBox="1"/>
            <p:nvPr/>
          </p:nvSpPr>
          <p:spPr>
            <a:xfrm>
              <a:off x="5128802" y="1914712"/>
              <a:ext cx="4523230" cy="350397"/>
            </a:xfrm>
            <a:prstGeom prst="rect">
              <a:avLst/>
            </a:prstGeom>
            <a:solidFill>
              <a:schemeClr val="bg2"/>
            </a:solid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Select to view PRAs created in different teams</a:t>
              </a:r>
            </a:p>
          </p:txBody>
        </p:sp>
        <p:cxnSp>
          <p:nvCxnSpPr>
            <p:cNvPr id="44" name="Straight Arrow Connector 43">
              <a:extLst>
                <a:ext uri="{FF2B5EF4-FFF2-40B4-BE49-F238E27FC236}">
                  <a16:creationId xmlns:a16="http://schemas.microsoft.com/office/drawing/2014/main" id="{5392B1BF-1DC9-B748-9D33-1D497003A92E}"/>
                </a:ext>
              </a:extLst>
            </p:cNvPr>
            <p:cNvCxnSpPr>
              <a:cxnSpLocks/>
            </p:cNvCxnSpPr>
            <p:nvPr/>
          </p:nvCxnSpPr>
          <p:spPr>
            <a:xfrm>
              <a:off x="6372939" y="2265108"/>
              <a:ext cx="0" cy="343284"/>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grpSp>
      <p:sp>
        <p:nvSpPr>
          <p:cNvPr id="45" name="TextBox 44">
            <a:extLst>
              <a:ext uri="{FF2B5EF4-FFF2-40B4-BE49-F238E27FC236}">
                <a16:creationId xmlns:a16="http://schemas.microsoft.com/office/drawing/2014/main" id="{C5E1011A-D1D1-DF47-ABF7-8B7673CFC9CF}"/>
              </a:ext>
            </a:extLst>
          </p:cNvPr>
          <p:cNvSpPr txBox="1"/>
          <p:nvPr/>
        </p:nvSpPr>
        <p:spPr>
          <a:xfrm>
            <a:off x="9385204" y="4189955"/>
            <a:ext cx="2294027" cy="523220"/>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Invite members to join by email</a:t>
            </a:r>
          </a:p>
        </p:txBody>
      </p:sp>
      <p:sp>
        <p:nvSpPr>
          <p:cNvPr id="48" name="TextBox 47">
            <a:extLst>
              <a:ext uri="{FF2B5EF4-FFF2-40B4-BE49-F238E27FC236}">
                <a16:creationId xmlns:a16="http://schemas.microsoft.com/office/drawing/2014/main" id="{EE167094-02C4-485D-8349-61B68BEB7681}"/>
              </a:ext>
            </a:extLst>
          </p:cNvPr>
          <p:cNvSpPr txBox="1"/>
          <p:nvPr/>
        </p:nvSpPr>
        <p:spPr>
          <a:xfrm>
            <a:off x="2510614" y="2870172"/>
            <a:ext cx="2294027" cy="307777"/>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Create a PRA team</a:t>
            </a:r>
          </a:p>
        </p:txBody>
      </p:sp>
      <p:cxnSp>
        <p:nvCxnSpPr>
          <p:cNvPr id="49" name="Straight Arrow Connector 48">
            <a:extLst>
              <a:ext uri="{FF2B5EF4-FFF2-40B4-BE49-F238E27FC236}">
                <a16:creationId xmlns:a16="http://schemas.microsoft.com/office/drawing/2014/main" id="{4EF63383-5D91-4EF1-BF18-53A2DCA1D169}"/>
              </a:ext>
            </a:extLst>
          </p:cNvPr>
          <p:cNvCxnSpPr>
            <a:cxnSpLocks/>
          </p:cNvCxnSpPr>
          <p:nvPr/>
        </p:nvCxnSpPr>
        <p:spPr>
          <a:xfrm flipV="1">
            <a:off x="4804641" y="2870172"/>
            <a:ext cx="422201" cy="1"/>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sp>
        <p:nvSpPr>
          <p:cNvPr id="50" name="Rectangle 49">
            <a:extLst>
              <a:ext uri="{FF2B5EF4-FFF2-40B4-BE49-F238E27FC236}">
                <a16:creationId xmlns:a16="http://schemas.microsoft.com/office/drawing/2014/main" id="{2A757AAF-AF2B-444B-A3AC-6F532E42417A}"/>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DB92AFB-07D0-4757-9D78-4AE534AEFB27}"/>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186B6FF-36ED-4204-AF48-7E0BF4F53D41}"/>
              </a:ext>
            </a:extLst>
          </p:cNvPr>
          <p:cNvSpPr/>
          <p:nvPr/>
        </p:nvSpPr>
        <p:spPr>
          <a:xfrm>
            <a:off x="5635698"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076DCB9-B9B9-4B1D-BE3B-5A8FD0D368E6}"/>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54" name="Rectangle 53">
            <a:extLst>
              <a:ext uri="{FF2B5EF4-FFF2-40B4-BE49-F238E27FC236}">
                <a16:creationId xmlns:a16="http://schemas.microsoft.com/office/drawing/2014/main" id="{4123F61E-C862-45A2-B1A5-BEED115658F7}"/>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Placeholder 5" descr="A bug on a leaf&#10;&#10;Description automatically generated with medium confidence">
            <a:extLst>
              <a:ext uri="{FF2B5EF4-FFF2-40B4-BE49-F238E27FC236}">
                <a16:creationId xmlns:a16="http://schemas.microsoft.com/office/drawing/2014/main" id="{EBA807CE-BD99-4DAA-9B07-2468EB5AC8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56" name="Group 55">
            <a:extLst>
              <a:ext uri="{FF2B5EF4-FFF2-40B4-BE49-F238E27FC236}">
                <a16:creationId xmlns:a16="http://schemas.microsoft.com/office/drawing/2014/main" id="{E4C57321-D7D6-423F-9921-709D123D893E}"/>
              </a:ext>
            </a:extLst>
          </p:cNvPr>
          <p:cNvGrpSpPr/>
          <p:nvPr/>
        </p:nvGrpSpPr>
        <p:grpSpPr>
          <a:xfrm>
            <a:off x="175402" y="-39764"/>
            <a:ext cx="845489" cy="845489"/>
            <a:chOff x="9421168" y="3556382"/>
            <a:chExt cx="2834640" cy="2834641"/>
          </a:xfrm>
        </p:grpSpPr>
        <p:pic>
          <p:nvPicPr>
            <p:cNvPr id="57" name="Graphic 56" descr="Laptop with solid fill">
              <a:extLst>
                <a:ext uri="{FF2B5EF4-FFF2-40B4-BE49-F238E27FC236}">
                  <a16:creationId xmlns:a16="http://schemas.microsoft.com/office/drawing/2014/main" id="{AB02C33D-1358-40FA-B506-9A9C44F4F6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58" name="Graphic 57" descr="Tools with solid fill">
              <a:extLst>
                <a:ext uri="{FF2B5EF4-FFF2-40B4-BE49-F238E27FC236}">
                  <a16:creationId xmlns:a16="http://schemas.microsoft.com/office/drawing/2014/main" id="{2A5507A8-5A7F-431B-A216-47D1BA5AC4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59" name="Straight Connector 58">
            <a:extLst>
              <a:ext uri="{FF2B5EF4-FFF2-40B4-BE49-F238E27FC236}">
                <a16:creationId xmlns:a16="http://schemas.microsoft.com/office/drawing/2014/main" id="{DD6118FE-FB44-48B6-A16B-C3234FC8A41C}"/>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63B0A24-6298-472C-89A6-58A8128AD021}"/>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61" name="Rectangle 60">
            <a:extLst>
              <a:ext uri="{FF2B5EF4-FFF2-40B4-BE49-F238E27FC236}">
                <a16:creationId xmlns:a16="http://schemas.microsoft.com/office/drawing/2014/main" id="{1FF41A5C-AE97-41E1-847E-2EEA7D2F55D7}"/>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62" name="Rectangle 61">
            <a:extLst>
              <a:ext uri="{FF2B5EF4-FFF2-40B4-BE49-F238E27FC236}">
                <a16:creationId xmlns:a16="http://schemas.microsoft.com/office/drawing/2014/main" id="{0CC9CED1-4F18-4F33-8CF3-CB88C7419C55}"/>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63" name="Rectangle 62">
            <a:extLst>
              <a:ext uri="{FF2B5EF4-FFF2-40B4-BE49-F238E27FC236}">
                <a16:creationId xmlns:a16="http://schemas.microsoft.com/office/drawing/2014/main" id="{B1406349-2784-41E4-A4CD-7BF21A53FC93}"/>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64" name="Rectangle 63">
            <a:extLst>
              <a:ext uri="{FF2B5EF4-FFF2-40B4-BE49-F238E27FC236}">
                <a16:creationId xmlns:a16="http://schemas.microsoft.com/office/drawing/2014/main" id="{3D37AF4D-DBFE-43F5-8FAD-5D7E02BF751C}"/>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
        <p:nvSpPr>
          <p:cNvPr id="2" name="Rectangle 1">
            <a:extLst>
              <a:ext uri="{FF2B5EF4-FFF2-40B4-BE49-F238E27FC236}">
                <a16:creationId xmlns:a16="http://schemas.microsoft.com/office/drawing/2014/main" id="{063D887C-D1F6-438B-A71A-66EB1C9E3982}"/>
              </a:ext>
            </a:extLst>
          </p:cNvPr>
          <p:cNvSpPr/>
          <p:nvPr/>
        </p:nvSpPr>
        <p:spPr>
          <a:xfrm>
            <a:off x="175402" y="3429000"/>
            <a:ext cx="4668317" cy="2708434"/>
          </a:xfrm>
          <a:prstGeom prst="rect">
            <a:avLst/>
          </a:prstGeom>
          <a:ln w="28575">
            <a:noFill/>
          </a:ln>
        </p:spPr>
        <p:txBody>
          <a:bodyPr wrap="square">
            <a:spAutoFit/>
          </a:bodyPr>
          <a:lstStyle/>
          <a:p>
            <a:pPr marL="342900" indent="-342900">
              <a:spcAft>
                <a:spcPts val="1200"/>
              </a:spcAft>
              <a:buClr>
                <a:schemeClr val="tx2"/>
              </a:buClr>
              <a:buFont typeface="Arial" panose="020B0604020202020204" pitchFamily="34" charset="0"/>
              <a:buChar char="•"/>
            </a:pPr>
            <a:r>
              <a:rPr lang="en-GB" sz="2000" dirty="0"/>
              <a:t>It is recommended that a </a:t>
            </a:r>
            <a:r>
              <a:rPr lang="en-GB" sz="2000" b="1" dirty="0"/>
              <a:t>single team </a:t>
            </a:r>
            <a:r>
              <a:rPr lang="en-GB" sz="2000" dirty="0"/>
              <a:t>is created for the NPPO PRA unit to include all the regular risk assessors that need to collaborate on PRAs</a:t>
            </a:r>
          </a:p>
          <a:p>
            <a:pPr marL="342900" indent="-342900">
              <a:spcAft>
                <a:spcPts val="1200"/>
              </a:spcAft>
              <a:buClr>
                <a:schemeClr val="tx2"/>
              </a:buClr>
              <a:buFont typeface="Arial" panose="020B0604020202020204" pitchFamily="34" charset="0"/>
              <a:buChar char="•"/>
            </a:pPr>
            <a:r>
              <a:rPr lang="en-GB" sz="2000" dirty="0"/>
              <a:t>There is no sharing between the different views and only one version of each PRA</a:t>
            </a:r>
          </a:p>
        </p:txBody>
      </p:sp>
      <p:sp>
        <p:nvSpPr>
          <p:cNvPr id="7" name="Oval 6">
            <a:extLst>
              <a:ext uri="{FF2B5EF4-FFF2-40B4-BE49-F238E27FC236}">
                <a16:creationId xmlns:a16="http://schemas.microsoft.com/office/drawing/2014/main" id="{CFBAE6E7-31E5-4DE0-8386-62EC2EAC84D5}"/>
              </a:ext>
            </a:extLst>
          </p:cNvPr>
          <p:cNvSpPr/>
          <p:nvPr/>
        </p:nvSpPr>
        <p:spPr>
          <a:xfrm>
            <a:off x="5259284" y="2760323"/>
            <a:ext cx="1021285" cy="307778"/>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85FBE401-C57B-46A2-B913-21810C5D11ED}"/>
              </a:ext>
            </a:extLst>
          </p:cNvPr>
          <p:cNvCxnSpPr>
            <a:cxnSpLocks/>
          </p:cNvCxnSpPr>
          <p:nvPr/>
        </p:nvCxnSpPr>
        <p:spPr>
          <a:xfrm flipV="1">
            <a:off x="10203874" y="3927766"/>
            <a:ext cx="0" cy="2621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0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8"/>
            <a:ext cx="2716228" cy="2269707"/>
          </a:xfrm>
        </p:spPr>
        <p:txBody>
          <a:bodyPr>
            <a:normAutofit/>
          </a:bodyPr>
          <a:lstStyle/>
          <a:p>
            <a:pPr>
              <a:lnSpc>
                <a:spcPct val="110000"/>
              </a:lnSpc>
              <a:spcBef>
                <a:spcPts val="0"/>
              </a:spcBef>
              <a:spcAft>
                <a:spcPts val="1200"/>
              </a:spcAft>
            </a:pPr>
            <a:r>
              <a:rPr lang="en-GB" b="1" dirty="0"/>
              <a:t>Team working offline</a:t>
            </a:r>
            <a:endParaRPr lang="en-GB" b="1" dirty="0">
              <a:solidFill>
                <a:srgbClr val="CD4400"/>
              </a:solidFill>
            </a:endParaRPr>
          </a:p>
        </p:txBody>
      </p:sp>
      <p:sp>
        <p:nvSpPr>
          <p:cNvPr id="28" name="TextBox 27">
            <a:extLst>
              <a:ext uri="{FF2B5EF4-FFF2-40B4-BE49-F238E27FC236}">
                <a16:creationId xmlns:a16="http://schemas.microsoft.com/office/drawing/2014/main" id="{80074CDB-EB6E-7E4C-B4C3-DCA7C82F60F7}"/>
              </a:ext>
            </a:extLst>
          </p:cNvPr>
          <p:cNvSpPr txBox="1"/>
          <p:nvPr/>
        </p:nvSpPr>
        <p:spPr>
          <a:xfrm>
            <a:off x="249625" y="3158420"/>
            <a:ext cx="2726666" cy="1169551"/>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An option to export the risk assessment to edit in Word and import back into the tool is provided for individual pests in both PRA workflows</a:t>
            </a:r>
          </a:p>
        </p:txBody>
      </p:sp>
      <p:pic>
        <p:nvPicPr>
          <p:cNvPr id="29" name="Picture 28">
            <a:extLst>
              <a:ext uri="{FF2B5EF4-FFF2-40B4-BE49-F238E27FC236}">
                <a16:creationId xmlns:a16="http://schemas.microsoft.com/office/drawing/2014/main" id="{BFCB22A9-DDC6-434D-BE98-ECDFDE84C445}"/>
              </a:ext>
            </a:extLst>
          </p:cNvPr>
          <p:cNvPicPr>
            <a:picLocks noChangeAspect="1"/>
          </p:cNvPicPr>
          <p:nvPr/>
        </p:nvPicPr>
        <p:blipFill>
          <a:blip r:embed="rId3"/>
          <a:stretch>
            <a:fillRect/>
          </a:stretch>
        </p:blipFill>
        <p:spPr>
          <a:xfrm>
            <a:off x="5021894" y="1247800"/>
            <a:ext cx="6836246" cy="4362399"/>
          </a:xfrm>
          <a:prstGeom prst="rect">
            <a:avLst/>
          </a:prstGeom>
        </p:spPr>
      </p:pic>
      <p:sp>
        <p:nvSpPr>
          <p:cNvPr id="23" name="Rectangle 22">
            <a:extLst>
              <a:ext uri="{FF2B5EF4-FFF2-40B4-BE49-F238E27FC236}">
                <a16:creationId xmlns:a16="http://schemas.microsoft.com/office/drawing/2014/main" id="{90BC7889-865C-4F83-A03F-0BDAA444CEBC}"/>
              </a:ext>
            </a:extLst>
          </p:cNvPr>
          <p:cNvSpPr/>
          <p:nvPr/>
        </p:nvSpPr>
        <p:spPr>
          <a:xfrm>
            <a:off x="7852259"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EDFCDC5-C5B8-424E-9EFE-FDBD5A976D4A}"/>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D006842-2EEC-4C7F-B20E-C08DF24DC576}"/>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2D5D9EF-B52B-445A-86EE-687124E3ED40}"/>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6" name="Rectangle 45">
            <a:extLst>
              <a:ext uri="{FF2B5EF4-FFF2-40B4-BE49-F238E27FC236}">
                <a16:creationId xmlns:a16="http://schemas.microsoft.com/office/drawing/2014/main" id="{6262816F-26AB-4571-ABEE-2FFE2DBA8530}"/>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Placeholder 5" descr="A bug on a leaf&#10;&#10;Description automatically generated with medium confidence">
            <a:extLst>
              <a:ext uri="{FF2B5EF4-FFF2-40B4-BE49-F238E27FC236}">
                <a16:creationId xmlns:a16="http://schemas.microsoft.com/office/drawing/2014/main" id="{C0AE1E06-27CD-4A11-9700-2A352961B0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8" name="Group 47">
            <a:extLst>
              <a:ext uri="{FF2B5EF4-FFF2-40B4-BE49-F238E27FC236}">
                <a16:creationId xmlns:a16="http://schemas.microsoft.com/office/drawing/2014/main" id="{76AAB972-E44B-48A4-B27D-50E66045FAA7}"/>
              </a:ext>
            </a:extLst>
          </p:cNvPr>
          <p:cNvGrpSpPr/>
          <p:nvPr/>
        </p:nvGrpSpPr>
        <p:grpSpPr>
          <a:xfrm>
            <a:off x="175402" y="-39764"/>
            <a:ext cx="845489" cy="845489"/>
            <a:chOff x="9421168" y="3556382"/>
            <a:chExt cx="2834640" cy="2834641"/>
          </a:xfrm>
        </p:grpSpPr>
        <p:pic>
          <p:nvPicPr>
            <p:cNvPr id="49" name="Graphic 48" descr="Laptop with solid fill">
              <a:extLst>
                <a:ext uri="{FF2B5EF4-FFF2-40B4-BE49-F238E27FC236}">
                  <a16:creationId xmlns:a16="http://schemas.microsoft.com/office/drawing/2014/main" id="{C29C3CAB-A102-46BD-93DA-D70DFEE99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50" name="Graphic 49" descr="Tools with solid fill">
              <a:extLst>
                <a:ext uri="{FF2B5EF4-FFF2-40B4-BE49-F238E27FC236}">
                  <a16:creationId xmlns:a16="http://schemas.microsoft.com/office/drawing/2014/main" id="{ADBD4BF2-416C-4EF0-B52F-BB5E3585598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51" name="Straight Connector 50">
            <a:extLst>
              <a:ext uri="{FF2B5EF4-FFF2-40B4-BE49-F238E27FC236}">
                <a16:creationId xmlns:a16="http://schemas.microsoft.com/office/drawing/2014/main" id="{C67F7192-52A6-4820-B73B-961D73B8B4F7}"/>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48058B0-7974-49B7-9ACF-B3A6A7A73F35}"/>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3" name="Rectangle 52">
            <a:extLst>
              <a:ext uri="{FF2B5EF4-FFF2-40B4-BE49-F238E27FC236}">
                <a16:creationId xmlns:a16="http://schemas.microsoft.com/office/drawing/2014/main" id="{23FF85C1-26A9-4C14-A1D8-991C2C5E618B}"/>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4" name="Rectangle 53">
            <a:extLst>
              <a:ext uri="{FF2B5EF4-FFF2-40B4-BE49-F238E27FC236}">
                <a16:creationId xmlns:a16="http://schemas.microsoft.com/office/drawing/2014/main" id="{0F10046F-6BD7-4457-A042-5553F43717D7}"/>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5" name="Rectangle 54">
            <a:extLst>
              <a:ext uri="{FF2B5EF4-FFF2-40B4-BE49-F238E27FC236}">
                <a16:creationId xmlns:a16="http://schemas.microsoft.com/office/drawing/2014/main" id="{AA5F4595-1E75-4901-A4E0-896C31DE0DF1}"/>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6" name="Rectangle 55">
            <a:extLst>
              <a:ext uri="{FF2B5EF4-FFF2-40B4-BE49-F238E27FC236}">
                <a16:creationId xmlns:a16="http://schemas.microsoft.com/office/drawing/2014/main" id="{5B5DF08B-CB0C-4E50-A32C-E8EB7342ADB6}"/>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pic>
        <p:nvPicPr>
          <p:cNvPr id="2" name="Picture 1">
            <a:extLst>
              <a:ext uri="{FF2B5EF4-FFF2-40B4-BE49-F238E27FC236}">
                <a16:creationId xmlns:a16="http://schemas.microsoft.com/office/drawing/2014/main" id="{BDCBA401-410F-4591-AA75-3C1AAAC203C2}"/>
              </a:ext>
            </a:extLst>
          </p:cNvPr>
          <p:cNvPicPr>
            <a:picLocks noChangeAspect="1"/>
          </p:cNvPicPr>
          <p:nvPr/>
        </p:nvPicPr>
        <p:blipFill>
          <a:blip r:embed="rId9"/>
          <a:stretch>
            <a:fillRect/>
          </a:stretch>
        </p:blipFill>
        <p:spPr>
          <a:xfrm>
            <a:off x="3513696" y="1624733"/>
            <a:ext cx="4057240" cy="2309087"/>
          </a:xfrm>
          <a:prstGeom prst="rect">
            <a:avLst/>
          </a:prstGeom>
          <a:ln w="28575">
            <a:solidFill>
              <a:srgbClr val="CD4400"/>
            </a:solidFill>
          </a:ln>
        </p:spPr>
      </p:pic>
      <p:sp>
        <p:nvSpPr>
          <p:cNvPr id="5" name="Oval 4">
            <a:extLst>
              <a:ext uri="{FF2B5EF4-FFF2-40B4-BE49-F238E27FC236}">
                <a16:creationId xmlns:a16="http://schemas.microsoft.com/office/drawing/2014/main" id="{522B4C07-8632-47A5-AB34-757D33697765}"/>
              </a:ext>
            </a:extLst>
          </p:cNvPr>
          <p:cNvSpPr/>
          <p:nvPr/>
        </p:nvSpPr>
        <p:spPr>
          <a:xfrm>
            <a:off x="9310255" y="4628958"/>
            <a:ext cx="2547886" cy="929461"/>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nector: Curved 6">
            <a:extLst>
              <a:ext uri="{FF2B5EF4-FFF2-40B4-BE49-F238E27FC236}">
                <a16:creationId xmlns:a16="http://schemas.microsoft.com/office/drawing/2014/main" id="{4AB061A4-8C44-43AD-8EB0-2C28E12C4ED6}"/>
              </a:ext>
            </a:extLst>
          </p:cNvPr>
          <p:cNvCxnSpPr>
            <a:cxnSpLocks/>
          </p:cNvCxnSpPr>
          <p:nvPr/>
        </p:nvCxnSpPr>
        <p:spPr>
          <a:xfrm rot="16200000" flipH="1">
            <a:off x="7386705" y="2804313"/>
            <a:ext cx="2319639" cy="1756061"/>
          </a:xfrm>
          <a:prstGeom prst="curvedConnector3">
            <a:avLst/>
          </a:prstGeom>
          <a:ln w="28575">
            <a:solidFill>
              <a:srgbClr val="CD44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29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651E7B4-8FCB-1441-A00C-9C5491D28F4F}"/>
              </a:ext>
            </a:extLst>
          </p:cNvPr>
          <p:cNvSpPr/>
          <p:nvPr/>
        </p:nvSpPr>
        <p:spPr>
          <a:xfrm>
            <a:off x="4732537" y="3717031"/>
            <a:ext cx="46805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33FBE0C-BDE8-DA46-A80C-3B2433E8FEAB}"/>
              </a:ext>
            </a:extLst>
          </p:cNvPr>
          <p:cNvSpPr/>
          <p:nvPr/>
        </p:nvSpPr>
        <p:spPr>
          <a:xfrm>
            <a:off x="5087888" y="3212976"/>
            <a:ext cx="40324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2">
            <a:extLst>
              <a:ext uri="{FF2B5EF4-FFF2-40B4-BE49-F238E27FC236}">
                <a16:creationId xmlns:a16="http://schemas.microsoft.com/office/drawing/2014/main" id="{E6C679BB-4EF3-ED47-957A-72B0AF57727D}"/>
              </a:ext>
            </a:extLst>
          </p:cNvPr>
          <p:cNvSpPr txBox="1">
            <a:spLocks/>
          </p:cNvSpPr>
          <p:nvPr/>
        </p:nvSpPr>
        <p:spPr>
          <a:xfrm>
            <a:off x="606583" y="1651213"/>
            <a:ext cx="6455120" cy="4152057"/>
          </a:xfrm>
          <a:prstGeom prst="rect">
            <a:avLst/>
          </a:prstGeom>
        </p:spPr>
        <p:txBody>
          <a:bodyPr>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External links</a:t>
            </a:r>
          </a:p>
          <a:p>
            <a:r>
              <a:rPr lang="en-GB" dirty="0">
                <a:solidFill>
                  <a:srgbClr val="4C4C4C"/>
                </a:solidFill>
                <a:hlinkClick r:id="rId3"/>
              </a:rPr>
              <a:t>www.cabi.org/PRA-Tool/externallinks</a:t>
            </a:r>
            <a:r>
              <a:rPr lang="en-GB" dirty="0">
                <a:solidFill>
                  <a:srgbClr val="4C4C4C"/>
                </a:solidFill>
              </a:rPr>
              <a:t> </a:t>
            </a:r>
          </a:p>
          <a:p>
            <a:endParaRPr lang="en-GB" b="1" dirty="0">
              <a:solidFill>
                <a:srgbClr val="4C4C4C"/>
              </a:solidFill>
            </a:endParaRPr>
          </a:p>
          <a:p>
            <a:r>
              <a:rPr lang="en-GB" b="1" dirty="0"/>
              <a:t>Help and training materials</a:t>
            </a:r>
          </a:p>
          <a:p>
            <a:r>
              <a:rPr lang="en-GB" dirty="0">
                <a:hlinkClick r:id="rId4"/>
              </a:rPr>
              <a:t>www.cabi.org/PRA-Tool/help</a:t>
            </a:r>
            <a:endParaRPr lang="en-GB" dirty="0"/>
          </a:p>
          <a:p>
            <a:endParaRPr lang="en-GB" dirty="0"/>
          </a:p>
          <a:p>
            <a:r>
              <a:rPr lang="en-GB" b="1" dirty="0"/>
              <a:t>Queries and feedback to CABI</a:t>
            </a:r>
          </a:p>
          <a:p>
            <a:r>
              <a:rPr lang="en-GB" dirty="0">
                <a:hlinkClick r:id="rId5"/>
              </a:rPr>
              <a:t>PRA@cabi.org</a:t>
            </a:r>
            <a:r>
              <a:rPr lang="en-GB" dirty="0"/>
              <a:t> </a:t>
            </a:r>
          </a:p>
          <a:p>
            <a:endParaRPr lang="en-GB" dirty="0"/>
          </a:p>
          <a:p>
            <a:endParaRPr lang="en-GB" dirty="0"/>
          </a:p>
        </p:txBody>
      </p:sp>
      <p:sp>
        <p:nvSpPr>
          <p:cNvPr id="21" name="Rectangle 20">
            <a:extLst>
              <a:ext uri="{FF2B5EF4-FFF2-40B4-BE49-F238E27FC236}">
                <a16:creationId xmlns:a16="http://schemas.microsoft.com/office/drawing/2014/main" id="{6C2F85DD-A66D-430F-BF6C-69BBA7FD88CB}"/>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17F2F6-7681-43D1-8190-BF8011A2B8DF}"/>
              </a:ext>
            </a:extLst>
          </p:cNvPr>
          <p:cNvSpPr/>
          <p:nvPr/>
        </p:nvSpPr>
        <p:spPr>
          <a:xfrm>
            <a:off x="10068000"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C0677F-A277-4A92-936E-595DFC64FA38}"/>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6DCC46-BBFA-45D9-9E3A-32B029E2AF6B}"/>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3" name="Rectangle 42">
            <a:extLst>
              <a:ext uri="{FF2B5EF4-FFF2-40B4-BE49-F238E27FC236}">
                <a16:creationId xmlns:a16="http://schemas.microsoft.com/office/drawing/2014/main" id="{6C603E44-A5E7-419D-9479-1B803AEF8188}"/>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Placeholder 5" descr="A bug on a leaf&#10;&#10;Description automatically generated with medium confidence">
            <a:extLst>
              <a:ext uri="{FF2B5EF4-FFF2-40B4-BE49-F238E27FC236}">
                <a16:creationId xmlns:a16="http://schemas.microsoft.com/office/drawing/2014/main" id="{54FD99ED-3B52-4620-81C9-73CFC0F914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5" name="Group 44">
            <a:extLst>
              <a:ext uri="{FF2B5EF4-FFF2-40B4-BE49-F238E27FC236}">
                <a16:creationId xmlns:a16="http://schemas.microsoft.com/office/drawing/2014/main" id="{79D095F2-28E2-4D27-8A9D-E757D6345004}"/>
              </a:ext>
            </a:extLst>
          </p:cNvPr>
          <p:cNvGrpSpPr/>
          <p:nvPr/>
        </p:nvGrpSpPr>
        <p:grpSpPr>
          <a:xfrm>
            <a:off x="175402" y="-39764"/>
            <a:ext cx="845489" cy="845489"/>
            <a:chOff x="9421168" y="3556382"/>
            <a:chExt cx="2834640" cy="2834641"/>
          </a:xfrm>
        </p:grpSpPr>
        <p:pic>
          <p:nvPicPr>
            <p:cNvPr id="46" name="Graphic 45" descr="Laptop with solid fill">
              <a:extLst>
                <a:ext uri="{FF2B5EF4-FFF2-40B4-BE49-F238E27FC236}">
                  <a16:creationId xmlns:a16="http://schemas.microsoft.com/office/drawing/2014/main" id="{07E1145B-EA69-467D-9146-8C05956AEC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1168" y="3556382"/>
              <a:ext cx="2834640" cy="2834641"/>
            </a:xfrm>
            <a:prstGeom prst="rect">
              <a:avLst/>
            </a:prstGeom>
          </p:spPr>
        </p:pic>
        <p:pic>
          <p:nvPicPr>
            <p:cNvPr id="47" name="Graphic 46" descr="Tools with solid fill">
              <a:extLst>
                <a:ext uri="{FF2B5EF4-FFF2-40B4-BE49-F238E27FC236}">
                  <a16:creationId xmlns:a16="http://schemas.microsoft.com/office/drawing/2014/main" id="{7F05A6EB-2B0D-47B3-A9F3-56E5ABF64D6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38989" y="4379340"/>
              <a:ext cx="914399" cy="914399"/>
            </a:xfrm>
            <a:prstGeom prst="rect">
              <a:avLst/>
            </a:prstGeom>
          </p:spPr>
        </p:pic>
      </p:grpSp>
      <p:cxnSp>
        <p:nvCxnSpPr>
          <p:cNvPr id="48" name="Straight Connector 47">
            <a:extLst>
              <a:ext uri="{FF2B5EF4-FFF2-40B4-BE49-F238E27FC236}">
                <a16:creationId xmlns:a16="http://schemas.microsoft.com/office/drawing/2014/main" id="{EDF45B3C-DAF0-4A31-89B4-21F0F9B825F6}"/>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AF07399C-28C5-4D14-8F57-8C2FA33EE5F7}"/>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0" name="Rectangle 49">
            <a:extLst>
              <a:ext uri="{FF2B5EF4-FFF2-40B4-BE49-F238E27FC236}">
                <a16:creationId xmlns:a16="http://schemas.microsoft.com/office/drawing/2014/main" id="{E2F8A3AF-09C2-46E0-97A6-ECE7B9850E8B}"/>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1" name="Rectangle 50">
            <a:extLst>
              <a:ext uri="{FF2B5EF4-FFF2-40B4-BE49-F238E27FC236}">
                <a16:creationId xmlns:a16="http://schemas.microsoft.com/office/drawing/2014/main" id="{5B9AA536-C019-417F-9FDA-35A237E2805C}"/>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2" name="Rectangle 51">
            <a:extLst>
              <a:ext uri="{FF2B5EF4-FFF2-40B4-BE49-F238E27FC236}">
                <a16:creationId xmlns:a16="http://schemas.microsoft.com/office/drawing/2014/main" id="{D4AF29E0-5366-4967-A3D7-C6734EFF7EAF}"/>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3" name="Rectangle 52">
            <a:extLst>
              <a:ext uri="{FF2B5EF4-FFF2-40B4-BE49-F238E27FC236}">
                <a16:creationId xmlns:a16="http://schemas.microsoft.com/office/drawing/2014/main" id="{C5F93202-9400-48C6-B215-9578839570D5}"/>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296145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80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602237" y="1938962"/>
            <a:ext cx="10189685" cy="4174418"/>
          </a:xfrm>
        </p:spPr>
        <p:txBody>
          <a:bodyPr>
            <a:normAutofit/>
          </a:bodyPr>
          <a:lstStyle/>
          <a:p>
            <a:pPr marL="342900" indent="-342900">
              <a:lnSpc>
                <a:spcPct val="110000"/>
              </a:lnSpc>
              <a:spcBef>
                <a:spcPts val="0"/>
              </a:spcBef>
              <a:spcAft>
                <a:spcPts val="1200"/>
              </a:spcAft>
              <a:buFont typeface="Arial" panose="020B0604020202020204" pitchFamily="34" charset="0"/>
              <a:buChar char="•"/>
            </a:pPr>
            <a:r>
              <a:rPr lang="en-GB" sz="2400" b="1" dirty="0"/>
              <a:t>Provides a workflow</a:t>
            </a:r>
          </a:p>
          <a:p>
            <a:pPr marL="342900" indent="-342900">
              <a:lnSpc>
                <a:spcPct val="110000"/>
              </a:lnSpc>
              <a:spcBef>
                <a:spcPts val="0"/>
              </a:spcBef>
              <a:spcAft>
                <a:spcPts val="1200"/>
              </a:spcAft>
              <a:buFont typeface="Arial" panose="020B0604020202020204" pitchFamily="34" charset="0"/>
              <a:buChar char="•"/>
            </a:pPr>
            <a:r>
              <a:rPr lang="en-GB" sz="2400" b="1" dirty="0"/>
              <a:t>To assess pest risks and select appropriate phytosanitary measures</a:t>
            </a:r>
          </a:p>
          <a:p>
            <a:pPr marL="342900" indent="-342900">
              <a:lnSpc>
                <a:spcPct val="110000"/>
              </a:lnSpc>
              <a:spcBef>
                <a:spcPts val="0"/>
              </a:spcBef>
              <a:spcAft>
                <a:spcPts val="1200"/>
              </a:spcAft>
              <a:buFont typeface="Arial" panose="020B0604020202020204" pitchFamily="34" charset="0"/>
              <a:buChar char="•"/>
            </a:pPr>
            <a:r>
              <a:rPr lang="en-GB" sz="2400" b="1" dirty="0"/>
              <a:t>For reducing the risk of pest introduction</a:t>
            </a:r>
          </a:p>
          <a:p>
            <a:pPr>
              <a:lnSpc>
                <a:spcPct val="110000"/>
              </a:lnSpc>
              <a:spcBef>
                <a:spcPts val="0"/>
              </a:spcBef>
              <a:spcAft>
                <a:spcPts val="1200"/>
              </a:spcAft>
            </a:pPr>
            <a:r>
              <a:rPr lang="en-GB" sz="2400" dirty="0"/>
              <a:t>Designed for risk assessors and risk managers in NPPOs</a:t>
            </a:r>
          </a:p>
          <a:p>
            <a:pPr>
              <a:lnSpc>
                <a:spcPct val="110000"/>
              </a:lnSpc>
              <a:spcBef>
                <a:spcPts val="0"/>
              </a:spcBef>
              <a:spcAft>
                <a:spcPts val="1200"/>
              </a:spcAft>
            </a:pPr>
            <a:r>
              <a:rPr lang="en-GB" sz="2400" dirty="0"/>
              <a:t>Provided as an add-on to a CPC subscription</a:t>
            </a:r>
          </a:p>
          <a:p>
            <a:pPr>
              <a:lnSpc>
                <a:spcPct val="110000"/>
              </a:lnSpc>
              <a:spcBef>
                <a:spcPts val="0"/>
              </a:spcBef>
              <a:spcAft>
                <a:spcPts val="1200"/>
              </a:spcAft>
            </a:pPr>
            <a:r>
              <a:rPr lang="en-GB" sz="2400" dirty="0"/>
              <a:t>Free to NPPOs in lower-income countries</a:t>
            </a:r>
          </a:p>
          <a:p>
            <a:endParaRPr lang="en-GB" dirty="0"/>
          </a:p>
          <a:p>
            <a:endParaRPr lang="en-GB" dirty="0"/>
          </a:p>
          <a:p>
            <a:endParaRPr lang="en-GB" dirty="0"/>
          </a:p>
          <a:p>
            <a:endParaRPr lang="en-GB" dirty="0"/>
          </a:p>
          <a:p>
            <a:endParaRPr lang="en-GB" sz="2400" dirty="0"/>
          </a:p>
          <a:p>
            <a:endParaRPr lang="en-GB" dirty="0"/>
          </a:p>
        </p:txBody>
      </p:sp>
      <p:sp>
        <p:nvSpPr>
          <p:cNvPr id="25" name="Rectangle 24">
            <a:extLst>
              <a:ext uri="{FF2B5EF4-FFF2-40B4-BE49-F238E27FC236}">
                <a16:creationId xmlns:a16="http://schemas.microsoft.com/office/drawing/2014/main" id="{F1CC7963-91FC-4122-9108-CCDB9DE4D51D}"/>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5E19788-ADD9-4FF5-B7FB-D7F6B6D5F4F7}"/>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AE454F6-C624-4948-8DAB-06870CB33D7B}"/>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242AE6C-A176-4D34-8C79-A94E0B4C0488}"/>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29" name="Rectangle 28">
            <a:extLst>
              <a:ext uri="{FF2B5EF4-FFF2-40B4-BE49-F238E27FC236}">
                <a16:creationId xmlns:a16="http://schemas.microsoft.com/office/drawing/2014/main" id="{97C2CF9F-7779-4312-A803-FBD7B3DFC899}"/>
              </a:ext>
            </a:extLst>
          </p:cNvPr>
          <p:cNvSpPr/>
          <p:nvPr/>
        </p:nvSpPr>
        <p:spPr>
          <a:xfrm>
            <a:off x="1205037" y="0"/>
            <a:ext cx="212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Placeholder 5" descr="A bug on a leaf&#10;&#10;Description automatically generated with medium confidence">
            <a:extLst>
              <a:ext uri="{FF2B5EF4-FFF2-40B4-BE49-F238E27FC236}">
                <a16:creationId xmlns:a16="http://schemas.microsoft.com/office/drawing/2014/main" id="{61269D95-F7C1-43E8-B76F-A9C4DA6C47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31" name="Group 30">
            <a:extLst>
              <a:ext uri="{FF2B5EF4-FFF2-40B4-BE49-F238E27FC236}">
                <a16:creationId xmlns:a16="http://schemas.microsoft.com/office/drawing/2014/main" id="{0ACC71EB-A6EF-4CB6-BA19-C5745F70BE9C}"/>
              </a:ext>
            </a:extLst>
          </p:cNvPr>
          <p:cNvGrpSpPr/>
          <p:nvPr/>
        </p:nvGrpSpPr>
        <p:grpSpPr>
          <a:xfrm>
            <a:off x="175402" y="-39764"/>
            <a:ext cx="845489" cy="845489"/>
            <a:chOff x="9421168" y="3556382"/>
            <a:chExt cx="2834640" cy="2834641"/>
          </a:xfrm>
        </p:grpSpPr>
        <p:pic>
          <p:nvPicPr>
            <p:cNvPr id="32" name="Graphic 31" descr="Laptop with solid fill">
              <a:extLst>
                <a:ext uri="{FF2B5EF4-FFF2-40B4-BE49-F238E27FC236}">
                  <a16:creationId xmlns:a16="http://schemas.microsoft.com/office/drawing/2014/main" id="{BD3588CC-4A13-4206-AD86-39393BFE96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2"/>
              <a:ext cx="2834640" cy="2834641"/>
            </a:xfrm>
            <a:prstGeom prst="rect">
              <a:avLst/>
            </a:prstGeom>
          </p:spPr>
        </p:pic>
        <p:pic>
          <p:nvPicPr>
            <p:cNvPr id="33" name="Graphic 32" descr="Tools with solid fill">
              <a:extLst>
                <a:ext uri="{FF2B5EF4-FFF2-40B4-BE49-F238E27FC236}">
                  <a16:creationId xmlns:a16="http://schemas.microsoft.com/office/drawing/2014/main" id="{C0F6B199-5F7B-41DE-901D-75636830683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89" y="4379340"/>
              <a:ext cx="914399" cy="914399"/>
            </a:xfrm>
            <a:prstGeom prst="rect">
              <a:avLst/>
            </a:prstGeom>
          </p:spPr>
        </p:pic>
      </p:grpSp>
      <p:cxnSp>
        <p:nvCxnSpPr>
          <p:cNvPr id="34" name="Straight Connector 33">
            <a:extLst>
              <a:ext uri="{FF2B5EF4-FFF2-40B4-BE49-F238E27FC236}">
                <a16:creationId xmlns:a16="http://schemas.microsoft.com/office/drawing/2014/main" id="{310E964D-BC01-497F-95FA-946151258054}"/>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9348EA5-78D8-4CF9-AC30-EBEC1BAF90AC}"/>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36" name="Rectangle 35">
            <a:extLst>
              <a:ext uri="{FF2B5EF4-FFF2-40B4-BE49-F238E27FC236}">
                <a16:creationId xmlns:a16="http://schemas.microsoft.com/office/drawing/2014/main" id="{918ED819-27C9-4786-ABAF-E1B46B14F865}"/>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37" name="Rectangle 36">
            <a:extLst>
              <a:ext uri="{FF2B5EF4-FFF2-40B4-BE49-F238E27FC236}">
                <a16:creationId xmlns:a16="http://schemas.microsoft.com/office/drawing/2014/main" id="{2CC3861C-AAF1-49C4-8C60-18D6260249AB}"/>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38" name="Rectangle 37">
            <a:extLst>
              <a:ext uri="{FF2B5EF4-FFF2-40B4-BE49-F238E27FC236}">
                <a16:creationId xmlns:a16="http://schemas.microsoft.com/office/drawing/2014/main" id="{A0DDA356-4F84-485D-BC76-0D2ED91FAFD4}"/>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39" name="Rectangle 38">
            <a:extLst>
              <a:ext uri="{FF2B5EF4-FFF2-40B4-BE49-F238E27FC236}">
                <a16:creationId xmlns:a16="http://schemas.microsoft.com/office/drawing/2014/main" id="{8067F22D-DFBA-4E18-85A6-A17CBF528151}"/>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
        <p:nvSpPr>
          <p:cNvPr id="4" name="TextBox 3">
            <a:extLst>
              <a:ext uri="{FF2B5EF4-FFF2-40B4-BE49-F238E27FC236}">
                <a16:creationId xmlns:a16="http://schemas.microsoft.com/office/drawing/2014/main" id="{4A042153-307E-4096-B0B4-74048501DA66}"/>
              </a:ext>
            </a:extLst>
          </p:cNvPr>
          <p:cNvSpPr txBox="1"/>
          <p:nvPr/>
        </p:nvSpPr>
        <p:spPr>
          <a:xfrm>
            <a:off x="3878619" y="1176733"/>
            <a:ext cx="5636923" cy="523220"/>
          </a:xfrm>
          <a:prstGeom prst="rect">
            <a:avLst/>
          </a:prstGeom>
          <a:noFill/>
        </p:spPr>
        <p:txBody>
          <a:bodyPr wrap="square" rtlCol="0">
            <a:spAutoFit/>
          </a:bodyPr>
          <a:lstStyle/>
          <a:p>
            <a:r>
              <a:rPr lang="en-GB" sz="2800" b="1" dirty="0"/>
              <a:t>Pest Risk Analysis Tool</a:t>
            </a:r>
            <a:r>
              <a:rPr lang="en-GB" sz="2400" dirty="0"/>
              <a:t>​</a:t>
            </a:r>
          </a:p>
        </p:txBody>
      </p:sp>
    </p:spTree>
    <p:extLst>
      <p:ext uri="{BB962C8B-B14F-4D97-AF65-F5344CB8AC3E}">
        <p14:creationId xmlns:p14="http://schemas.microsoft.com/office/powerpoint/2010/main" val="422034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222664" y="1248108"/>
            <a:ext cx="9746672" cy="4991720"/>
          </a:xfrm>
        </p:spPr>
        <p:txBody>
          <a:bodyPr>
            <a:normAutofit fontScale="70000" lnSpcReduction="20000"/>
          </a:bodyPr>
          <a:lstStyle/>
          <a:p>
            <a:pPr algn="ctr">
              <a:lnSpc>
                <a:spcPct val="110000"/>
              </a:lnSpc>
              <a:spcBef>
                <a:spcPts val="0"/>
              </a:spcBef>
              <a:spcAft>
                <a:spcPts val="1200"/>
              </a:spcAft>
            </a:pPr>
            <a:r>
              <a:rPr lang="en-GB" sz="4000" b="1" dirty="0"/>
              <a:t>Main features </a:t>
            </a:r>
          </a:p>
          <a:p>
            <a:pPr marL="457200" indent="-457200">
              <a:lnSpc>
                <a:spcPct val="110000"/>
              </a:lnSpc>
              <a:spcBef>
                <a:spcPts val="0"/>
              </a:spcBef>
              <a:spcAft>
                <a:spcPts val="1200"/>
              </a:spcAft>
              <a:buFont typeface="Arial" panose="020B0604020202020204" pitchFamily="34" charset="0"/>
              <a:buChar char="•"/>
            </a:pPr>
            <a:endParaRPr lang="en-GB" sz="1400" dirty="0"/>
          </a:p>
          <a:p>
            <a:pPr marL="457200" indent="-457200">
              <a:lnSpc>
                <a:spcPct val="110000"/>
              </a:lnSpc>
              <a:spcBef>
                <a:spcPts val="0"/>
              </a:spcBef>
              <a:spcAft>
                <a:spcPts val="1200"/>
              </a:spcAft>
              <a:buFont typeface="Arial" panose="020B0604020202020204" pitchFamily="34" charset="0"/>
              <a:buChar char="•"/>
            </a:pPr>
            <a:r>
              <a:rPr lang="en-GB" dirty="0"/>
              <a:t>Framework that follows the international standards of IPPC (ISPMs 2 and 11)</a:t>
            </a:r>
          </a:p>
          <a:p>
            <a:pPr marL="457200" indent="-457200" fontAlgn="base">
              <a:lnSpc>
                <a:spcPct val="120000"/>
              </a:lnSpc>
              <a:spcBef>
                <a:spcPts val="0"/>
              </a:spcBef>
              <a:spcAft>
                <a:spcPts val="1200"/>
              </a:spcAft>
              <a:buFont typeface="Arial" panose="020B0604020202020204" pitchFamily="34" charset="0"/>
              <a:buChar char="•"/>
            </a:pPr>
            <a:r>
              <a:rPr lang="en-GB" dirty="0"/>
              <a:t>PRA initiation 'By Pathway' or 'By Pest’</a:t>
            </a:r>
          </a:p>
          <a:p>
            <a:pPr marL="457200" indent="-457200" fontAlgn="base">
              <a:lnSpc>
                <a:spcPct val="120000"/>
              </a:lnSpc>
              <a:spcBef>
                <a:spcPts val="0"/>
              </a:spcBef>
              <a:spcAft>
                <a:spcPts val="1200"/>
              </a:spcAft>
              <a:buFont typeface="Arial" panose="020B0604020202020204" pitchFamily="34" charset="0"/>
              <a:buChar char="•"/>
            </a:pPr>
            <a:r>
              <a:rPr lang="en-GB" dirty="0"/>
              <a:t>Generation of plant commodity pest lists</a:t>
            </a:r>
          </a:p>
          <a:p>
            <a:pPr marL="457200" indent="-457200" fontAlgn="base">
              <a:lnSpc>
                <a:spcPct val="120000"/>
              </a:lnSpc>
              <a:spcBef>
                <a:spcPts val="0"/>
              </a:spcBef>
              <a:spcAft>
                <a:spcPts val="1200"/>
              </a:spcAft>
              <a:buFont typeface="Arial" panose="020B0604020202020204" pitchFamily="34" charset="0"/>
              <a:buChar char="•"/>
            </a:pPr>
            <a:r>
              <a:rPr lang="en-GB" dirty="0"/>
              <a:t>Facilities for users to add new pest information</a:t>
            </a:r>
          </a:p>
          <a:p>
            <a:pPr marL="457200" indent="-457200" fontAlgn="base">
              <a:lnSpc>
                <a:spcPct val="120000"/>
              </a:lnSpc>
              <a:spcBef>
                <a:spcPts val="0"/>
              </a:spcBef>
              <a:spcAft>
                <a:spcPts val="1200"/>
              </a:spcAft>
              <a:buFont typeface="Arial" panose="020B0604020202020204" pitchFamily="34" charset="0"/>
              <a:buChar char="•"/>
            </a:pPr>
            <a:r>
              <a:rPr lang="en-GB" dirty="0"/>
              <a:t>Links to CPC datasheets</a:t>
            </a:r>
          </a:p>
          <a:p>
            <a:pPr marL="457200" indent="-457200" fontAlgn="base">
              <a:lnSpc>
                <a:spcPct val="120000"/>
              </a:lnSpc>
              <a:spcBef>
                <a:spcPts val="0"/>
              </a:spcBef>
              <a:spcAft>
                <a:spcPts val="1200"/>
              </a:spcAft>
              <a:buFont typeface="Arial" panose="020B0604020202020204" pitchFamily="34" charset="0"/>
              <a:buChar char="•"/>
            </a:pPr>
            <a:r>
              <a:rPr lang="en-GB" dirty="0"/>
              <a:t>Template for risk assessments for individual pests</a:t>
            </a:r>
          </a:p>
          <a:p>
            <a:pPr marL="457200" indent="-457200" fontAlgn="base">
              <a:lnSpc>
                <a:spcPct val="120000"/>
              </a:lnSpc>
              <a:spcBef>
                <a:spcPts val="0"/>
              </a:spcBef>
              <a:spcAft>
                <a:spcPts val="1200"/>
              </a:spcAft>
              <a:buFont typeface="Arial" panose="020B0604020202020204" pitchFamily="34" charset="0"/>
              <a:buChar char="•"/>
            </a:pPr>
            <a:r>
              <a:rPr lang="en-GB" dirty="0"/>
              <a:t>Template to assign risk management measures to pests or pathways</a:t>
            </a:r>
          </a:p>
          <a:p>
            <a:pPr marL="457200" indent="-457200" fontAlgn="base">
              <a:lnSpc>
                <a:spcPct val="120000"/>
              </a:lnSpc>
              <a:spcBef>
                <a:spcPts val="0"/>
              </a:spcBef>
              <a:spcAft>
                <a:spcPts val="1200"/>
              </a:spcAft>
              <a:buFont typeface="Arial" panose="020B0604020202020204" pitchFamily="34" charset="0"/>
              <a:buChar char="•"/>
            </a:pPr>
            <a:r>
              <a:rPr lang="en-GB" dirty="0"/>
              <a:t>PRA report generator</a:t>
            </a:r>
          </a:p>
          <a:p>
            <a:pPr marL="457200" indent="-457200" fontAlgn="base">
              <a:lnSpc>
                <a:spcPct val="120000"/>
              </a:lnSpc>
              <a:spcBef>
                <a:spcPts val="0"/>
              </a:spcBef>
              <a:spcAft>
                <a:spcPts val="1200"/>
              </a:spcAft>
              <a:buFont typeface="Arial" panose="020B0604020202020204" pitchFamily="34" charset="0"/>
              <a:buChar char="•"/>
            </a:pPr>
            <a:r>
              <a:rPr lang="en-GB" dirty="0"/>
              <a:t>Flexible team working online and offline</a:t>
            </a:r>
            <a:endParaRPr lang="en-GB" sz="2400" dirty="0"/>
          </a:p>
        </p:txBody>
      </p:sp>
      <p:sp>
        <p:nvSpPr>
          <p:cNvPr id="18" name="Rectangle 17">
            <a:extLst>
              <a:ext uri="{FF2B5EF4-FFF2-40B4-BE49-F238E27FC236}">
                <a16:creationId xmlns:a16="http://schemas.microsoft.com/office/drawing/2014/main" id="{E8A03C9F-A98E-4487-9E87-235AFC3AF672}"/>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CBF168F-BFB0-47D0-BEF7-A0A753BF944C}"/>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AE5D3B-4A14-4519-A55C-1563E591320B}"/>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CC2D8A-7DBB-47A4-90A5-4F93DA8E3207}"/>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22" name="Rectangle 21">
            <a:extLst>
              <a:ext uri="{FF2B5EF4-FFF2-40B4-BE49-F238E27FC236}">
                <a16:creationId xmlns:a16="http://schemas.microsoft.com/office/drawing/2014/main" id="{BA9FCC56-0FE0-4E60-809B-06FD9651F130}"/>
              </a:ext>
            </a:extLst>
          </p:cNvPr>
          <p:cNvSpPr/>
          <p:nvPr/>
        </p:nvSpPr>
        <p:spPr>
          <a:xfrm>
            <a:off x="1205037" y="0"/>
            <a:ext cx="212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Placeholder 5" descr="A bug on a leaf&#10;&#10;Description automatically generated with medium confidence">
            <a:extLst>
              <a:ext uri="{FF2B5EF4-FFF2-40B4-BE49-F238E27FC236}">
                <a16:creationId xmlns:a16="http://schemas.microsoft.com/office/drawing/2014/main" id="{8148CD6A-AA22-4D00-9747-9F91234881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24" name="Group 23">
            <a:extLst>
              <a:ext uri="{FF2B5EF4-FFF2-40B4-BE49-F238E27FC236}">
                <a16:creationId xmlns:a16="http://schemas.microsoft.com/office/drawing/2014/main" id="{024BD1F3-790E-4EBE-9C36-D49247BB3EB1}"/>
              </a:ext>
            </a:extLst>
          </p:cNvPr>
          <p:cNvGrpSpPr/>
          <p:nvPr/>
        </p:nvGrpSpPr>
        <p:grpSpPr>
          <a:xfrm>
            <a:off x="175402" y="-39764"/>
            <a:ext cx="845489" cy="845489"/>
            <a:chOff x="9421168" y="3556382"/>
            <a:chExt cx="2834640" cy="2834641"/>
          </a:xfrm>
        </p:grpSpPr>
        <p:pic>
          <p:nvPicPr>
            <p:cNvPr id="40" name="Graphic 39" descr="Laptop with solid fill">
              <a:extLst>
                <a:ext uri="{FF2B5EF4-FFF2-40B4-BE49-F238E27FC236}">
                  <a16:creationId xmlns:a16="http://schemas.microsoft.com/office/drawing/2014/main" id="{BCA4698A-8401-461E-A487-BD0A7F8EBD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2"/>
              <a:ext cx="2834640" cy="2834641"/>
            </a:xfrm>
            <a:prstGeom prst="rect">
              <a:avLst/>
            </a:prstGeom>
          </p:spPr>
        </p:pic>
        <p:pic>
          <p:nvPicPr>
            <p:cNvPr id="41" name="Graphic 40" descr="Tools with solid fill">
              <a:extLst>
                <a:ext uri="{FF2B5EF4-FFF2-40B4-BE49-F238E27FC236}">
                  <a16:creationId xmlns:a16="http://schemas.microsoft.com/office/drawing/2014/main" id="{D07768B7-48CA-47C1-9F71-852AE44029B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89" y="4379340"/>
              <a:ext cx="914399" cy="914399"/>
            </a:xfrm>
            <a:prstGeom prst="rect">
              <a:avLst/>
            </a:prstGeom>
          </p:spPr>
        </p:pic>
      </p:grpSp>
      <p:cxnSp>
        <p:nvCxnSpPr>
          <p:cNvPr id="42" name="Straight Connector 41">
            <a:extLst>
              <a:ext uri="{FF2B5EF4-FFF2-40B4-BE49-F238E27FC236}">
                <a16:creationId xmlns:a16="http://schemas.microsoft.com/office/drawing/2014/main" id="{E525B213-6647-47F3-9153-9DFA13623F09}"/>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C45F577-17DC-4C54-BDCE-FB10C9284C1B}"/>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44" name="Rectangle 43">
            <a:extLst>
              <a:ext uri="{FF2B5EF4-FFF2-40B4-BE49-F238E27FC236}">
                <a16:creationId xmlns:a16="http://schemas.microsoft.com/office/drawing/2014/main" id="{69AA93EB-1714-40E0-8B2E-7CDA4003B337}"/>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45" name="Rectangle 44">
            <a:extLst>
              <a:ext uri="{FF2B5EF4-FFF2-40B4-BE49-F238E27FC236}">
                <a16:creationId xmlns:a16="http://schemas.microsoft.com/office/drawing/2014/main" id="{10E5E517-3B45-4CB2-8D7E-1936560C171D}"/>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46" name="Rectangle 45">
            <a:extLst>
              <a:ext uri="{FF2B5EF4-FFF2-40B4-BE49-F238E27FC236}">
                <a16:creationId xmlns:a16="http://schemas.microsoft.com/office/drawing/2014/main" id="{9D1C9294-5782-482C-BC35-9F2ACE80F5BD}"/>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47" name="Rectangle 46">
            <a:extLst>
              <a:ext uri="{FF2B5EF4-FFF2-40B4-BE49-F238E27FC236}">
                <a16:creationId xmlns:a16="http://schemas.microsoft.com/office/drawing/2014/main" id="{7C3880A0-D6FE-495A-8D46-0ECDD5888081}"/>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292206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D47BC9-1956-46A9-9C8D-8A75EA13E0A9}"/>
              </a:ext>
            </a:extLst>
          </p:cNvPr>
          <p:cNvPicPr>
            <a:picLocks noChangeAspect="1"/>
          </p:cNvPicPr>
          <p:nvPr/>
        </p:nvPicPr>
        <p:blipFill>
          <a:blip r:embed="rId3"/>
          <a:stretch>
            <a:fillRect/>
          </a:stretch>
        </p:blipFill>
        <p:spPr>
          <a:xfrm>
            <a:off x="6433953" y="1235651"/>
            <a:ext cx="4745400" cy="4824988"/>
          </a:xfrm>
          <a:prstGeom prst="rect">
            <a:avLst/>
          </a:prstGeom>
        </p:spPr>
      </p:pic>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853387"/>
            <a:ext cx="5679218" cy="2977455"/>
          </a:xfrm>
        </p:spPr>
        <p:txBody>
          <a:bodyPr>
            <a:normAutofit lnSpcReduction="10000"/>
          </a:bodyPr>
          <a:lstStyle/>
          <a:p>
            <a:endParaRPr lang="en-GB" sz="2400" dirty="0"/>
          </a:p>
          <a:p>
            <a:endParaRPr lang="en-GB" sz="2400" dirty="0"/>
          </a:p>
          <a:p>
            <a:r>
              <a:rPr lang="en-GB" b="1" dirty="0">
                <a:hlinkClick r:id="rId4"/>
              </a:rPr>
              <a:t>www.cabi.org/PRA-Tool</a:t>
            </a:r>
            <a:r>
              <a:rPr lang="en-GB" b="1" dirty="0"/>
              <a:t> </a:t>
            </a:r>
          </a:p>
          <a:p>
            <a:endParaRPr lang="en-GB" sz="2400" dirty="0"/>
          </a:p>
          <a:p>
            <a:endParaRPr lang="en-GB" sz="2400" dirty="0"/>
          </a:p>
          <a:p>
            <a:r>
              <a:rPr lang="en-GB" sz="2400" dirty="0"/>
              <a:t>Or access from a link from the </a:t>
            </a:r>
          </a:p>
          <a:p>
            <a:r>
              <a:rPr lang="en-GB" sz="2400" dirty="0"/>
              <a:t>Home page of the CPC </a:t>
            </a:r>
          </a:p>
        </p:txBody>
      </p:sp>
      <p:cxnSp>
        <p:nvCxnSpPr>
          <p:cNvPr id="15" name="Straight Arrow Connector 14">
            <a:extLst>
              <a:ext uri="{FF2B5EF4-FFF2-40B4-BE49-F238E27FC236}">
                <a16:creationId xmlns:a16="http://schemas.microsoft.com/office/drawing/2014/main" id="{A58D7767-D60B-40A4-A9BC-2CF6E3938ABA}"/>
              </a:ext>
            </a:extLst>
          </p:cNvPr>
          <p:cNvCxnSpPr>
            <a:cxnSpLocks/>
          </p:cNvCxnSpPr>
          <p:nvPr/>
        </p:nvCxnSpPr>
        <p:spPr>
          <a:xfrm flipV="1">
            <a:off x="3867770" y="3429000"/>
            <a:ext cx="2566183" cy="1179030"/>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sp>
        <p:nvSpPr>
          <p:cNvPr id="39" name="Rectangle 38">
            <a:extLst>
              <a:ext uri="{FF2B5EF4-FFF2-40B4-BE49-F238E27FC236}">
                <a16:creationId xmlns:a16="http://schemas.microsoft.com/office/drawing/2014/main" id="{3DB4BF9C-026A-41B8-BA74-D22E7362ECD4}"/>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EFD6F49-54E2-413B-980A-ECEE599FC036}"/>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F18ACA8-FC22-4AE2-8067-532B991B6C26}"/>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BB5FFC7-E867-4CBF-8564-883697AACFDF}"/>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64" name="Rectangle 63">
            <a:extLst>
              <a:ext uri="{FF2B5EF4-FFF2-40B4-BE49-F238E27FC236}">
                <a16:creationId xmlns:a16="http://schemas.microsoft.com/office/drawing/2014/main" id="{DB3556F2-C508-42CA-AB18-D2223A9A4AD9}"/>
              </a:ext>
            </a:extLst>
          </p:cNvPr>
          <p:cNvSpPr/>
          <p:nvPr/>
        </p:nvSpPr>
        <p:spPr>
          <a:xfrm>
            <a:off x="1219756" y="0"/>
            <a:ext cx="212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Placeholder 5" descr="A bug on a leaf&#10;&#10;Description automatically generated with medium confidence">
            <a:extLst>
              <a:ext uri="{FF2B5EF4-FFF2-40B4-BE49-F238E27FC236}">
                <a16:creationId xmlns:a16="http://schemas.microsoft.com/office/drawing/2014/main" id="{44067FDA-33C3-4F8B-A1D9-EEE4E59AEF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66" name="Group 65">
            <a:extLst>
              <a:ext uri="{FF2B5EF4-FFF2-40B4-BE49-F238E27FC236}">
                <a16:creationId xmlns:a16="http://schemas.microsoft.com/office/drawing/2014/main" id="{A9FAEC79-E85D-49DD-AB3D-C9FB38FA542A}"/>
              </a:ext>
            </a:extLst>
          </p:cNvPr>
          <p:cNvGrpSpPr/>
          <p:nvPr/>
        </p:nvGrpSpPr>
        <p:grpSpPr>
          <a:xfrm>
            <a:off x="175402" y="-39764"/>
            <a:ext cx="845489" cy="845489"/>
            <a:chOff x="9421168" y="3556382"/>
            <a:chExt cx="2834640" cy="2834641"/>
          </a:xfrm>
        </p:grpSpPr>
        <p:pic>
          <p:nvPicPr>
            <p:cNvPr id="67" name="Graphic 66" descr="Laptop with solid fill">
              <a:extLst>
                <a:ext uri="{FF2B5EF4-FFF2-40B4-BE49-F238E27FC236}">
                  <a16:creationId xmlns:a16="http://schemas.microsoft.com/office/drawing/2014/main" id="{81D55322-9209-4F7E-8E20-C0B4DC06FC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1168" y="3556382"/>
              <a:ext cx="2834640" cy="2834641"/>
            </a:xfrm>
            <a:prstGeom prst="rect">
              <a:avLst/>
            </a:prstGeom>
          </p:spPr>
        </p:pic>
        <p:pic>
          <p:nvPicPr>
            <p:cNvPr id="68" name="Graphic 67" descr="Tools with solid fill">
              <a:extLst>
                <a:ext uri="{FF2B5EF4-FFF2-40B4-BE49-F238E27FC236}">
                  <a16:creationId xmlns:a16="http://schemas.microsoft.com/office/drawing/2014/main" id="{319EFEBD-7D73-4A81-8E77-21FEE58C01B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38989" y="4379340"/>
              <a:ext cx="914399" cy="914399"/>
            </a:xfrm>
            <a:prstGeom prst="rect">
              <a:avLst/>
            </a:prstGeom>
          </p:spPr>
        </p:pic>
      </p:grpSp>
      <p:cxnSp>
        <p:nvCxnSpPr>
          <p:cNvPr id="69" name="Straight Connector 68">
            <a:extLst>
              <a:ext uri="{FF2B5EF4-FFF2-40B4-BE49-F238E27FC236}">
                <a16:creationId xmlns:a16="http://schemas.microsoft.com/office/drawing/2014/main" id="{4F3C8AF0-417F-4539-B181-71A5CC79A320}"/>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87D6665B-00E4-4910-B4AB-013190BD0BAC}"/>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71" name="Rectangle 70">
            <a:extLst>
              <a:ext uri="{FF2B5EF4-FFF2-40B4-BE49-F238E27FC236}">
                <a16:creationId xmlns:a16="http://schemas.microsoft.com/office/drawing/2014/main" id="{C3689B3B-1E1E-410F-8C0C-1B187CA0B7A7}"/>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72" name="Rectangle 71">
            <a:extLst>
              <a:ext uri="{FF2B5EF4-FFF2-40B4-BE49-F238E27FC236}">
                <a16:creationId xmlns:a16="http://schemas.microsoft.com/office/drawing/2014/main" id="{7F43F68B-C44C-40DA-8E10-75BEDA999DFD}"/>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73" name="Rectangle 72">
            <a:extLst>
              <a:ext uri="{FF2B5EF4-FFF2-40B4-BE49-F238E27FC236}">
                <a16:creationId xmlns:a16="http://schemas.microsoft.com/office/drawing/2014/main" id="{1439B7A0-481B-42C5-98AE-12B2334B8042}"/>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74" name="Rectangle 73">
            <a:extLst>
              <a:ext uri="{FF2B5EF4-FFF2-40B4-BE49-F238E27FC236}">
                <a16:creationId xmlns:a16="http://schemas.microsoft.com/office/drawing/2014/main" id="{2F8991BF-EC95-4B1B-9E68-95929F2EF2A9}"/>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
        <p:nvSpPr>
          <p:cNvPr id="2" name="Oval 1">
            <a:extLst>
              <a:ext uri="{FF2B5EF4-FFF2-40B4-BE49-F238E27FC236}">
                <a16:creationId xmlns:a16="http://schemas.microsoft.com/office/drawing/2014/main" id="{A0AF91E7-1858-4999-ADC8-A53E2A8EAB55}"/>
              </a:ext>
            </a:extLst>
          </p:cNvPr>
          <p:cNvSpPr/>
          <p:nvPr/>
        </p:nvSpPr>
        <p:spPr>
          <a:xfrm>
            <a:off x="6365315" y="3188800"/>
            <a:ext cx="663533" cy="283029"/>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164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333860" y="1920249"/>
            <a:ext cx="2303832" cy="1116028"/>
          </a:xfrm>
        </p:spPr>
        <p:txBody>
          <a:bodyPr>
            <a:normAutofit lnSpcReduction="10000"/>
          </a:bodyPr>
          <a:lstStyle/>
          <a:p>
            <a:pPr>
              <a:lnSpc>
                <a:spcPct val="110000"/>
              </a:lnSpc>
              <a:spcBef>
                <a:spcPts val="0"/>
              </a:spcBef>
              <a:spcAft>
                <a:spcPts val="1200"/>
              </a:spcAft>
            </a:pPr>
            <a:r>
              <a:rPr lang="en-GB" b="1" dirty="0"/>
              <a:t>PRA Tool</a:t>
            </a:r>
          </a:p>
          <a:p>
            <a:pPr>
              <a:lnSpc>
                <a:spcPct val="110000"/>
              </a:lnSpc>
              <a:spcBef>
                <a:spcPts val="0"/>
              </a:spcBef>
              <a:spcAft>
                <a:spcPts val="1200"/>
              </a:spcAft>
            </a:pPr>
            <a:r>
              <a:rPr lang="en-GB" b="1" dirty="0"/>
              <a:t>home page</a:t>
            </a:r>
            <a:endParaRPr lang="en-GB" b="1" dirty="0">
              <a:solidFill>
                <a:srgbClr val="CD4400"/>
              </a:solidFill>
            </a:endParaRPr>
          </a:p>
        </p:txBody>
      </p:sp>
      <p:grpSp>
        <p:nvGrpSpPr>
          <p:cNvPr id="4" name="Group 3">
            <a:extLst>
              <a:ext uri="{FF2B5EF4-FFF2-40B4-BE49-F238E27FC236}">
                <a16:creationId xmlns:a16="http://schemas.microsoft.com/office/drawing/2014/main" id="{56D857F3-8116-E048-B8E3-652424CECAB1}"/>
              </a:ext>
            </a:extLst>
          </p:cNvPr>
          <p:cNvGrpSpPr/>
          <p:nvPr/>
        </p:nvGrpSpPr>
        <p:grpSpPr>
          <a:xfrm>
            <a:off x="3231135" y="993372"/>
            <a:ext cx="6264557" cy="5249308"/>
            <a:chOff x="4609278" y="986582"/>
            <a:chExt cx="6312668" cy="5364874"/>
          </a:xfrm>
        </p:grpSpPr>
        <p:pic>
          <p:nvPicPr>
            <p:cNvPr id="25" name="Picture 24">
              <a:extLst>
                <a:ext uri="{FF2B5EF4-FFF2-40B4-BE49-F238E27FC236}">
                  <a16:creationId xmlns:a16="http://schemas.microsoft.com/office/drawing/2014/main" id="{496DC57E-F8D6-5847-8E1E-3EF28B52A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9278" y="986582"/>
              <a:ext cx="6312668" cy="5364874"/>
            </a:xfrm>
            <a:prstGeom prst="rect">
              <a:avLst/>
            </a:prstGeom>
            <a:ln w="28575">
              <a:noFill/>
            </a:ln>
          </p:spPr>
        </p:pic>
        <p:sp>
          <p:nvSpPr>
            <p:cNvPr id="30" name="Rectangle 29">
              <a:extLst>
                <a:ext uri="{FF2B5EF4-FFF2-40B4-BE49-F238E27FC236}">
                  <a16:creationId xmlns:a16="http://schemas.microsoft.com/office/drawing/2014/main" id="{880F6BEF-33F9-FA47-AF5F-5202BB5F7CF6}"/>
                </a:ext>
              </a:extLst>
            </p:cNvPr>
            <p:cNvSpPr/>
            <p:nvPr/>
          </p:nvSpPr>
          <p:spPr>
            <a:xfrm>
              <a:off x="10359793" y="1044405"/>
              <a:ext cx="429182" cy="106481"/>
            </a:xfrm>
            <a:prstGeom prst="rect">
              <a:avLst/>
            </a:prstGeom>
            <a:solidFill>
              <a:srgbClr val="4A4949"/>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70F95ACD-79DB-FF4D-B97F-9813D9CF977E}"/>
                </a:ext>
              </a:extLst>
            </p:cNvPr>
            <p:cNvSpPr txBox="1"/>
            <p:nvPr/>
          </p:nvSpPr>
          <p:spPr>
            <a:xfrm>
              <a:off x="6095501" y="1937172"/>
              <a:ext cx="3481853" cy="314553"/>
            </a:xfrm>
            <a:prstGeom prst="rect">
              <a:avLst/>
            </a:prstGeom>
            <a:solidFill>
              <a:schemeClr val="bg2"/>
            </a:solid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Select view for personal or team PRAs</a:t>
              </a:r>
            </a:p>
          </p:txBody>
        </p:sp>
        <p:cxnSp>
          <p:nvCxnSpPr>
            <p:cNvPr id="32" name="Straight Arrow Connector 31">
              <a:extLst>
                <a:ext uri="{FF2B5EF4-FFF2-40B4-BE49-F238E27FC236}">
                  <a16:creationId xmlns:a16="http://schemas.microsoft.com/office/drawing/2014/main" id="{7782481F-B3C8-6A48-AEA4-4D02C89F3E5D}"/>
                </a:ext>
              </a:extLst>
            </p:cNvPr>
            <p:cNvCxnSpPr>
              <a:cxnSpLocks/>
            </p:cNvCxnSpPr>
            <p:nvPr/>
          </p:nvCxnSpPr>
          <p:spPr>
            <a:xfrm>
              <a:off x="6095501" y="1979416"/>
              <a:ext cx="0" cy="616942"/>
            </a:xfrm>
            <a:prstGeom prst="straightConnector1">
              <a:avLst/>
            </a:prstGeom>
            <a:ln w="28575">
              <a:noFill/>
              <a:tailEnd type="triangle"/>
            </a:ln>
          </p:spPr>
          <p:style>
            <a:lnRef idx="1">
              <a:schemeClr val="accent6"/>
            </a:lnRef>
            <a:fillRef idx="0">
              <a:schemeClr val="accent6"/>
            </a:fillRef>
            <a:effectRef idx="0">
              <a:schemeClr val="accent6"/>
            </a:effectRef>
            <a:fontRef idx="minor">
              <a:schemeClr val="tx1"/>
            </a:fontRef>
          </p:style>
        </p:cxnSp>
      </p:grpSp>
      <p:sp>
        <p:nvSpPr>
          <p:cNvPr id="34" name="TextBox 33">
            <a:extLst>
              <a:ext uri="{FF2B5EF4-FFF2-40B4-BE49-F238E27FC236}">
                <a16:creationId xmlns:a16="http://schemas.microsoft.com/office/drawing/2014/main" id="{7171DDFA-F8CF-A843-ACEC-885578DD1D0B}"/>
              </a:ext>
            </a:extLst>
          </p:cNvPr>
          <p:cNvSpPr txBox="1"/>
          <p:nvPr/>
        </p:nvSpPr>
        <p:spPr>
          <a:xfrm>
            <a:off x="741521" y="5497142"/>
            <a:ext cx="2057251" cy="307777"/>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The last 5 edited PRAs</a:t>
            </a:r>
          </a:p>
        </p:txBody>
      </p:sp>
      <p:sp>
        <p:nvSpPr>
          <p:cNvPr id="12" name="Right Brace 11">
            <a:extLst>
              <a:ext uri="{FF2B5EF4-FFF2-40B4-BE49-F238E27FC236}">
                <a16:creationId xmlns:a16="http://schemas.microsoft.com/office/drawing/2014/main" id="{1457520B-B1A5-4C47-AB3A-963B81FB8F69}"/>
              </a:ext>
            </a:extLst>
          </p:cNvPr>
          <p:cNvSpPr/>
          <p:nvPr/>
        </p:nvSpPr>
        <p:spPr>
          <a:xfrm rot="10800000">
            <a:off x="2956628" y="5173685"/>
            <a:ext cx="213291" cy="1050919"/>
          </a:xfrm>
          <a:prstGeom prst="rightBrace">
            <a:avLst/>
          </a:prstGeom>
          <a:noFill/>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E68C00BE-8EF1-0447-855A-91E8B313C92A}"/>
              </a:ext>
            </a:extLst>
          </p:cNvPr>
          <p:cNvSpPr txBox="1"/>
          <p:nvPr/>
        </p:nvSpPr>
        <p:spPr>
          <a:xfrm>
            <a:off x="5905028" y="4058382"/>
            <a:ext cx="3365410" cy="523220"/>
          </a:xfrm>
          <a:prstGeom prst="rect">
            <a:avLst/>
          </a:prstGeom>
          <a:solidFill>
            <a:schemeClr val="bg2"/>
          </a:solid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Start a new PRA for a plant commodity pathway or a pest of concern</a:t>
            </a:r>
          </a:p>
        </p:txBody>
      </p:sp>
      <p:cxnSp>
        <p:nvCxnSpPr>
          <p:cNvPr id="36" name="Straight Arrow Connector 35">
            <a:extLst>
              <a:ext uri="{FF2B5EF4-FFF2-40B4-BE49-F238E27FC236}">
                <a16:creationId xmlns:a16="http://schemas.microsoft.com/office/drawing/2014/main" id="{7476D735-C212-BC4F-A030-63953E8BD085}"/>
              </a:ext>
            </a:extLst>
          </p:cNvPr>
          <p:cNvCxnSpPr>
            <a:cxnSpLocks/>
          </p:cNvCxnSpPr>
          <p:nvPr/>
        </p:nvCxnSpPr>
        <p:spPr>
          <a:xfrm flipH="1">
            <a:off x="5465262" y="4329333"/>
            <a:ext cx="439766" cy="0"/>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81DC9A6D-377B-BB4A-826A-5DEB5B462C76}"/>
              </a:ext>
            </a:extLst>
          </p:cNvPr>
          <p:cNvSpPr txBox="1"/>
          <p:nvPr/>
        </p:nvSpPr>
        <p:spPr>
          <a:xfrm>
            <a:off x="9495692" y="5134743"/>
            <a:ext cx="2538714" cy="307777"/>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spcBef>
                <a:spcPct val="0"/>
              </a:spcBef>
              <a:spcAft>
                <a:spcPct val="0"/>
              </a:spcAft>
              <a:defRPr/>
            </a:pPr>
            <a:r>
              <a:rPr lang="en-GB" sz="1400" dirty="0">
                <a:solidFill>
                  <a:schemeClr val="tx1"/>
                </a:solidFill>
                <a:latin typeface="Arial"/>
              </a:rPr>
              <a:t>Go directly to the PRA Report</a:t>
            </a:r>
          </a:p>
        </p:txBody>
      </p:sp>
      <p:cxnSp>
        <p:nvCxnSpPr>
          <p:cNvPr id="40" name="Straight Arrow Connector 39">
            <a:extLst>
              <a:ext uri="{FF2B5EF4-FFF2-40B4-BE49-F238E27FC236}">
                <a16:creationId xmlns:a16="http://schemas.microsoft.com/office/drawing/2014/main" id="{F583D6A2-0C24-CC47-8E57-74D533A4BAC4}"/>
              </a:ext>
            </a:extLst>
          </p:cNvPr>
          <p:cNvCxnSpPr>
            <a:cxnSpLocks/>
            <a:stCxn id="39" idx="1"/>
          </p:cNvCxnSpPr>
          <p:nvPr/>
        </p:nvCxnSpPr>
        <p:spPr>
          <a:xfrm flipH="1">
            <a:off x="8823288" y="5288632"/>
            <a:ext cx="672404" cy="189344"/>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sp>
        <p:nvSpPr>
          <p:cNvPr id="2" name="Rectangle 1">
            <a:extLst>
              <a:ext uri="{FF2B5EF4-FFF2-40B4-BE49-F238E27FC236}">
                <a16:creationId xmlns:a16="http://schemas.microsoft.com/office/drawing/2014/main" id="{1BF2E804-A5CD-4655-ABF9-B062153F8686}"/>
              </a:ext>
            </a:extLst>
          </p:cNvPr>
          <p:cNvSpPr/>
          <p:nvPr/>
        </p:nvSpPr>
        <p:spPr>
          <a:xfrm>
            <a:off x="3169919" y="2962275"/>
            <a:ext cx="6386988" cy="337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26479F4A-4E9A-4F2F-8CC1-177BDD8EDA39}"/>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A4DCD01-06B5-420E-8B93-04989F0E7B79}"/>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CF26E88-352C-4F1E-9E11-A644636C2218}"/>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A76C057-A3BB-4D06-9F35-A8611D77B44C}"/>
              </a:ext>
            </a:extLst>
          </p:cNvPr>
          <p:cNvSpPr/>
          <p:nvPr/>
        </p:nvSpPr>
        <p:spPr>
          <a:xfrm>
            <a:off x="3421598" y="0"/>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57" name="Rectangle 56">
            <a:extLst>
              <a:ext uri="{FF2B5EF4-FFF2-40B4-BE49-F238E27FC236}">
                <a16:creationId xmlns:a16="http://schemas.microsoft.com/office/drawing/2014/main" id="{56185969-E5D8-423A-8838-D396B7FDFEB8}"/>
              </a:ext>
            </a:extLst>
          </p:cNvPr>
          <p:cNvSpPr/>
          <p:nvPr/>
        </p:nvSpPr>
        <p:spPr>
          <a:xfrm>
            <a:off x="1219756" y="527"/>
            <a:ext cx="212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Placeholder 5" descr="A bug on a leaf&#10;&#10;Description automatically generated with medium confidence">
            <a:extLst>
              <a:ext uri="{FF2B5EF4-FFF2-40B4-BE49-F238E27FC236}">
                <a16:creationId xmlns:a16="http://schemas.microsoft.com/office/drawing/2014/main" id="{587F8A39-CBF9-479F-ACB1-092A248FCC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59" name="Group 58">
            <a:extLst>
              <a:ext uri="{FF2B5EF4-FFF2-40B4-BE49-F238E27FC236}">
                <a16:creationId xmlns:a16="http://schemas.microsoft.com/office/drawing/2014/main" id="{C7EE8EB4-1962-48AE-9797-F9C65DEF0FE1}"/>
              </a:ext>
            </a:extLst>
          </p:cNvPr>
          <p:cNvGrpSpPr/>
          <p:nvPr/>
        </p:nvGrpSpPr>
        <p:grpSpPr>
          <a:xfrm>
            <a:off x="175402" y="-39764"/>
            <a:ext cx="845489" cy="845489"/>
            <a:chOff x="9421168" y="3556382"/>
            <a:chExt cx="2834640" cy="2834641"/>
          </a:xfrm>
        </p:grpSpPr>
        <p:pic>
          <p:nvPicPr>
            <p:cNvPr id="60" name="Graphic 59" descr="Laptop with solid fill">
              <a:extLst>
                <a:ext uri="{FF2B5EF4-FFF2-40B4-BE49-F238E27FC236}">
                  <a16:creationId xmlns:a16="http://schemas.microsoft.com/office/drawing/2014/main" id="{DC1D92CA-0272-47CE-8F18-4E357E763C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61" name="Graphic 60" descr="Tools with solid fill">
              <a:extLst>
                <a:ext uri="{FF2B5EF4-FFF2-40B4-BE49-F238E27FC236}">
                  <a16:creationId xmlns:a16="http://schemas.microsoft.com/office/drawing/2014/main" id="{CF27EC86-C0B0-48D6-8CC4-0DDAF700B50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62" name="Straight Connector 61">
            <a:extLst>
              <a:ext uri="{FF2B5EF4-FFF2-40B4-BE49-F238E27FC236}">
                <a16:creationId xmlns:a16="http://schemas.microsoft.com/office/drawing/2014/main" id="{638E7E65-E156-4455-86B8-CC1F95DB978E}"/>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E8FDF5A0-1722-46AC-9F7C-C84E69F5714B}"/>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64" name="Rectangle 63">
            <a:extLst>
              <a:ext uri="{FF2B5EF4-FFF2-40B4-BE49-F238E27FC236}">
                <a16:creationId xmlns:a16="http://schemas.microsoft.com/office/drawing/2014/main" id="{66B6A4E6-5A8A-4C99-A86E-7B68332FE802}"/>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65" name="Rectangle 64">
            <a:extLst>
              <a:ext uri="{FF2B5EF4-FFF2-40B4-BE49-F238E27FC236}">
                <a16:creationId xmlns:a16="http://schemas.microsoft.com/office/drawing/2014/main" id="{02C071A0-E1BA-40B9-A98B-71EEB4E3FDBF}"/>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66" name="Rectangle 65">
            <a:extLst>
              <a:ext uri="{FF2B5EF4-FFF2-40B4-BE49-F238E27FC236}">
                <a16:creationId xmlns:a16="http://schemas.microsoft.com/office/drawing/2014/main" id="{E7F11145-D4CC-466A-927E-6B93B9A15633}"/>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67" name="Rectangle 66">
            <a:extLst>
              <a:ext uri="{FF2B5EF4-FFF2-40B4-BE49-F238E27FC236}">
                <a16:creationId xmlns:a16="http://schemas.microsoft.com/office/drawing/2014/main" id="{72AD3BB1-52B2-4E50-87D1-CC03C57FBD12}"/>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cxnSp>
        <p:nvCxnSpPr>
          <p:cNvPr id="33" name="Straight Arrow Connector 32">
            <a:extLst>
              <a:ext uri="{FF2B5EF4-FFF2-40B4-BE49-F238E27FC236}">
                <a16:creationId xmlns:a16="http://schemas.microsoft.com/office/drawing/2014/main" id="{AD385A2A-A9CD-4A04-983C-6CCC34337C19}"/>
              </a:ext>
            </a:extLst>
          </p:cNvPr>
          <p:cNvCxnSpPr>
            <a:cxnSpLocks/>
          </p:cNvCxnSpPr>
          <p:nvPr/>
        </p:nvCxnSpPr>
        <p:spPr>
          <a:xfrm flipH="1">
            <a:off x="3918502" y="2231262"/>
            <a:ext cx="787529" cy="337209"/>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E25A07AE-B8D4-43F6-A5FC-310274B79892}"/>
              </a:ext>
            </a:extLst>
          </p:cNvPr>
          <p:cNvCxnSpPr>
            <a:cxnSpLocks/>
          </p:cNvCxnSpPr>
          <p:nvPr/>
        </p:nvCxnSpPr>
        <p:spPr>
          <a:xfrm>
            <a:off x="4706031" y="2231262"/>
            <a:ext cx="0" cy="337209"/>
          </a:xfrm>
          <a:prstGeom prst="straightConnector1">
            <a:avLst/>
          </a:prstGeom>
          <a:ln w="28575">
            <a:solidFill>
              <a:srgbClr val="CD44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7808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198B-6DCF-4808-90B8-31B1F86E2E46}"/>
              </a:ext>
            </a:extLst>
          </p:cNvPr>
          <p:cNvSpPr>
            <a:spLocks noGrp="1"/>
          </p:cNvSpPr>
          <p:nvPr>
            <p:ph type="title"/>
          </p:nvPr>
        </p:nvSpPr>
        <p:spPr>
          <a:xfrm>
            <a:off x="838200" y="983409"/>
            <a:ext cx="10515600" cy="707279"/>
          </a:xfrm>
        </p:spPr>
        <p:txBody>
          <a:bodyPr>
            <a:normAutofit/>
          </a:bodyPr>
          <a:lstStyle/>
          <a:p>
            <a:pPr algn="ctr"/>
            <a:r>
              <a:rPr lang="en-GB" sz="2800" dirty="0"/>
              <a:t>PRA initiation</a:t>
            </a:r>
          </a:p>
        </p:txBody>
      </p:sp>
      <p:sp>
        <p:nvSpPr>
          <p:cNvPr id="19" name="Content Placeholder 18">
            <a:extLst>
              <a:ext uri="{FF2B5EF4-FFF2-40B4-BE49-F238E27FC236}">
                <a16:creationId xmlns:a16="http://schemas.microsoft.com/office/drawing/2014/main" id="{563DD36A-CC92-401C-9BFD-DC0BEAFA2B8E}"/>
              </a:ext>
            </a:extLst>
          </p:cNvPr>
          <p:cNvSpPr>
            <a:spLocks noGrp="1"/>
          </p:cNvSpPr>
          <p:nvPr>
            <p:ph sz="half" idx="1"/>
          </p:nvPr>
        </p:nvSpPr>
        <p:spPr>
          <a:xfrm>
            <a:off x="838200" y="1825625"/>
            <a:ext cx="5181600" cy="984250"/>
          </a:xfrm>
          <a:solidFill>
            <a:srgbClr val="1088F1">
              <a:alpha val="20000"/>
            </a:srgbClr>
          </a:solidFill>
          <a:ln w="9525">
            <a:solidFill>
              <a:schemeClr val="tx1"/>
            </a:solidFill>
          </a:ln>
        </p:spPr>
        <p:txBody>
          <a:bodyPr>
            <a:normAutofit fontScale="92500" lnSpcReduction="10000"/>
          </a:bodyPr>
          <a:lstStyle/>
          <a:p>
            <a:pPr algn="ctr"/>
            <a:r>
              <a:rPr lang="en-GB" sz="2400" b="1" dirty="0"/>
              <a:t>By Pathway</a:t>
            </a:r>
          </a:p>
          <a:p>
            <a:r>
              <a:rPr lang="en-GB" sz="1800" dirty="0">
                <a:solidFill>
                  <a:schemeClr val="tx2"/>
                </a:solidFill>
              </a:rPr>
              <a:t>E.g. a request to import onions from South Africa to Zambia</a:t>
            </a:r>
          </a:p>
        </p:txBody>
      </p:sp>
      <p:sp>
        <p:nvSpPr>
          <p:cNvPr id="20" name="Content Placeholder 19">
            <a:extLst>
              <a:ext uri="{FF2B5EF4-FFF2-40B4-BE49-F238E27FC236}">
                <a16:creationId xmlns:a16="http://schemas.microsoft.com/office/drawing/2014/main" id="{88E02EE2-C771-4B75-8E38-AB61EDA1067E}"/>
              </a:ext>
            </a:extLst>
          </p:cNvPr>
          <p:cNvSpPr>
            <a:spLocks noGrp="1"/>
          </p:cNvSpPr>
          <p:nvPr>
            <p:ph sz="half" idx="2"/>
          </p:nvPr>
        </p:nvSpPr>
        <p:spPr>
          <a:xfrm>
            <a:off x="6172200" y="1825625"/>
            <a:ext cx="5181600" cy="984250"/>
          </a:xfrm>
          <a:solidFill>
            <a:srgbClr val="1088F1">
              <a:alpha val="20000"/>
            </a:srgbClr>
          </a:solidFill>
          <a:ln w="9525">
            <a:solidFill>
              <a:schemeClr val="tx1"/>
            </a:solidFill>
          </a:ln>
        </p:spPr>
        <p:txBody>
          <a:bodyPr>
            <a:normAutofit fontScale="92500" lnSpcReduction="10000"/>
          </a:bodyPr>
          <a:lstStyle/>
          <a:p>
            <a:pPr algn="ctr"/>
            <a:r>
              <a:rPr lang="en-GB" sz="2400" b="1" dirty="0"/>
              <a:t>By Pest</a:t>
            </a:r>
          </a:p>
          <a:p>
            <a:r>
              <a:rPr lang="en-GB" sz="1800" dirty="0">
                <a:solidFill>
                  <a:schemeClr val="tx2"/>
                </a:solidFill>
              </a:rPr>
              <a:t>E.g. risk of red palm weevil (</a:t>
            </a:r>
            <a:r>
              <a:rPr lang="en-GB" sz="1800" i="1" dirty="0" err="1">
                <a:solidFill>
                  <a:schemeClr val="tx2"/>
                </a:solidFill>
              </a:rPr>
              <a:t>Rhynchophorus</a:t>
            </a:r>
            <a:r>
              <a:rPr lang="en-GB" sz="1800" i="1" dirty="0">
                <a:solidFill>
                  <a:schemeClr val="tx2"/>
                </a:solidFill>
              </a:rPr>
              <a:t> </a:t>
            </a:r>
            <a:r>
              <a:rPr lang="en-GB" sz="1800" i="1" dirty="0" err="1">
                <a:solidFill>
                  <a:schemeClr val="tx2"/>
                </a:solidFill>
              </a:rPr>
              <a:t>ferrugineus</a:t>
            </a:r>
            <a:r>
              <a:rPr lang="en-GB" sz="1800" dirty="0">
                <a:solidFill>
                  <a:schemeClr val="tx2"/>
                </a:solidFill>
              </a:rPr>
              <a:t>) for Ghana</a:t>
            </a:r>
          </a:p>
        </p:txBody>
      </p:sp>
      <p:sp>
        <p:nvSpPr>
          <p:cNvPr id="37" name="TextBox 36">
            <a:extLst>
              <a:ext uri="{FF2B5EF4-FFF2-40B4-BE49-F238E27FC236}">
                <a16:creationId xmlns:a16="http://schemas.microsoft.com/office/drawing/2014/main" id="{CFE07495-DB28-449E-A976-766B231B7776}"/>
              </a:ext>
            </a:extLst>
          </p:cNvPr>
          <p:cNvSpPr txBox="1"/>
          <p:nvPr/>
        </p:nvSpPr>
        <p:spPr>
          <a:xfrm>
            <a:off x="6172200" y="4322590"/>
            <a:ext cx="1261884"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CH" dirty="0" err="1"/>
              <a:t>Pathway</a:t>
            </a:r>
            <a:r>
              <a:rPr lang="fr-CH" dirty="0"/>
              <a:t> 1</a:t>
            </a:r>
            <a:endParaRPr lang="en-GB" dirty="0"/>
          </a:p>
        </p:txBody>
      </p:sp>
      <p:sp>
        <p:nvSpPr>
          <p:cNvPr id="38" name="TextBox 37">
            <a:extLst>
              <a:ext uri="{FF2B5EF4-FFF2-40B4-BE49-F238E27FC236}">
                <a16:creationId xmlns:a16="http://schemas.microsoft.com/office/drawing/2014/main" id="{471BA1E3-9B60-43A7-8D4A-1C8E22D565D1}"/>
              </a:ext>
            </a:extLst>
          </p:cNvPr>
          <p:cNvSpPr txBox="1"/>
          <p:nvPr/>
        </p:nvSpPr>
        <p:spPr>
          <a:xfrm>
            <a:off x="7519204" y="4322590"/>
            <a:ext cx="1261884"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CH" dirty="0" err="1"/>
              <a:t>Pathway</a:t>
            </a:r>
            <a:r>
              <a:rPr lang="fr-CH" dirty="0"/>
              <a:t> 2</a:t>
            </a:r>
            <a:endParaRPr lang="en-GB" dirty="0"/>
          </a:p>
        </p:txBody>
      </p:sp>
      <p:sp>
        <p:nvSpPr>
          <p:cNvPr id="57" name="TextBox 56">
            <a:extLst>
              <a:ext uri="{FF2B5EF4-FFF2-40B4-BE49-F238E27FC236}">
                <a16:creationId xmlns:a16="http://schemas.microsoft.com/office/drawing/2014/main" id="{848219DA-79A9-4CB5-8512-8BD88213070F}"/>
              </a:ext>
            </a:extLst>
          </p:cNvPr>
          <p:cNvSpPr txBox="1"/>
          <p:nvPr/>
        </p:nvSpPr>
        <p:spPr>
          <a:xfrm>
            <a:off x="8866208" y="4322590"/>
            <a:ext cx="1261885"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CH" dirty="0" err="1"/>
              <a:t>Pathway</a:t>
            </a:r>
            <a:r>
              <a:rPr lang="fr-CH" dirty="0"/>
              <a:t> 3</a:t>
            </a:r>
            <a:endParaRPr lang="en-GB" dirty="0"/>
          </a:p>
        </p:txBody>
      </p:sp>
      <p:sp>
        <p:nvSpPr>
          <p:cNvPr id="58" name="TextBox 57">
            <a:extLst>
              <a:ext uri="{FF2B5EF4-FFF2-40B4-BE49-F238E27FC236}">
                <a16:creationId xmlns:a16="http://schemas.microsoft.com/office/drawing/2014/main" id="{D56A7242-A47D-431A-BA07-47AB4FBA48A8}"/>
              </a:ext>
            </a:extLst>
          </p:cNvPr>
          <p:cNvSpPr txBox="1"/>
          <p:nvPr/>
        </p:nvSpPr>
        <p:spPr>
          <a:xfrm>
            <a:off x="10197127" y="4322590"/>
            <a:ext cx="1326004"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CH" dirty="0" err="1"/>
              <a:t>Pathway</a:t>
            </a:r>
            <a:r>
              <a:rPr lang="fr-CH" dirty="0"/>
              <a:t> ...</a:t>
            </a:r>
            <a:endParaRPr lang="en-GB" dirty="0"/>
          </a:p>
        </p:txBody>
      </p:sp>
      <p:sp>
        <p:nvSpPr>
          <p:cNvPr id="62" name="TextBox 61">
            <a:extLst>
              <a:ext uri="{FF2B5EF4-FFF2-40B4-BE49-F238E27FC236}">
                <a16:creationId xmlns:a16="http://schemas.microsoft.com/office/drawing/2014/main" id="{471252B3-D282-48A0-B6A4-45D16588084E}"/>
              </a:ext>
            </a:extLst>
          </p:cNvPr>
          <p:cNvSpPr txBox="1">
            <a:spLocks/>
          </p:cNvSpPr>
          <p:nvPr/>
        </p:nvSpPr>
        <p:spPr>
          <a:xfrm>
            <a:off x="716868" y="4322590"/>
            <a:ext cx="1261884"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fr-CH" dirty="0"/>
              <a:t>Pest 1</a:t>
            </a:r>
            <a:endParaRPr lang="en-GB" dirty="0"/>
          </a:p>
        </p:txBody>
      </p:sp>
      <p:sp>
        <p:nvSpPr>
          <p:cNvPr id="63" name="TextBox 62">
            <a:extLst>
              <a:ext uri="{FF2B5EF4-FFF2-40B4-BE49-F238E27FC236}">
                <a16:creationId xmlns:a16="http://schemas.microsoft.com/office/drawing/2014/main" id="{71B4FAD7-2AB4-4648-8E69-D9A5B28B8AD9}"/>
              </a:ext>
            </a:extLst>
          </p:cNvPr>
          <p:cNvSpPr txBox="1">
            <a:spLocks/>
          </p:cNvSpPr>
          <p:nvPr/>
        </p:nvSpPr>
        <p:spPr>
          <a:xfrm>
            <a:off x="2063872" y="4322590"/>
            <a:ext cx="1261884"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fr-CH" dirty="0"/>
              <a:t>Pest 2</a:t>
            </a:r>
            <a:endParaRPr lang="en-GB" dirty="0"/>
          </a:p>
        </p:txBody>
      </p:sp>
      <p:sp>
        <p:nvSpPr>
          <p:cNvPr id="64" name="TextBox 63">
            <a:extLst>
              <a:ext uri="{FF2B5EF4-FFF2-40B4-BE49-F238E27FC236}">
                <a16:creationId xmlns:a16="http://schemas.microsoft.com/office/drawing/2014/main" id="{22933C85-483E-43A6-9D10-1EF4B0783C2C}"/>
              </a:ext>
            </a:extLst>
          </p:cNvPr>
          <p:cNvSpPr txBox="1">
            <a:spLocks/>
          </p:cNvSpPr>
          <p:nvPr/>
        </p:nvSpPr>
        <p:spPr>
          <a:xfrm>
            <a:off x="3410876" y="4322590"/>
            <a:ext cx="1261885"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fr-CH" dirty="0"/>
              <a:t>Pest 3</a:t>
            </a:r>
            <a:endParaRPr lang="en-GB" dirty="0"/>
          </a:p>
        </p:txBody>
      </p:sp>
      <p:sp>
        <p:nvSpPr>
          <p:cNvPr id="65" name="TextBox 64">
            <a:extLst>
              <a:ext uri="{FF2B5EF4-FFF2-40B4-BE49-F238E27FC236}">
                <a16:creationId xmlns:a16="http://schemas.microsoft.com/office/drawing/2014/main" id="{44C078D2-29C0-4CA4-AC48-586CC4406678}"/>
              </a:ext>
            </a:extLst>
          </p:cNvPr>
          <p:cNvSpPr txBox="1">
            <a:spLocks/>
          </p:cNvSpPr>
          <p:nvPr/>
        </p:nvSpPr>
        <p:spPr>
          <a:xfrm>
            <a:off x="4757881" y="4322590"/>
            <a:ext cx="1243795" cy="369332"/>
          </a:xfrm>
          <a:prstGeom prst="rect">
            <a:avLst/>
          </a:prstGeom>
          <a:solidFill>
            <a:schemeClr val="tx2">
              <a:alpha val="20000"/>
            </a:schemeClr>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fr-CH" dirty="0"/>
              <a:t>Pest ...</a:t>
            </a:r>
            <a:endParaRPr lang="en-GB" dirty="0"/>
          </a:p>
        </p:txBody>
      </p:sp>
      <p:sp>
        <p:nvSpPr>
          <p:cNvPr id="66" name="TextBox 65">
            <a:extLst>
              <a:ext uri="{FF2B5EF4-FFF2-40B4-BE49-F238E27FC236}">
                <a16:creationId xmlns:a16="http://schemas.microsoft.com/office/drawing/2014/main" id="{658DF59D-E687-4246-974F-1320278CA22D}"/>
              </a:ext>
            </a:extLst>
          </p:cNvPr>
          <p:cNvSpPr txBox="1"/>
          <p:nvPr/>
        </p:nvSpPr>
        <p:spPr>
          <a:xfrm>
            <a:off x="845788" y="2983875"/>
            <a:ext cx="5174012" cy="646331"/>
          </a:xfrm>
          <a:prstGeom prst="rect">
            <a:avLst/>
          </a:prstGeom>
          <a:noFill/>
        </p:spPr>
        <p:txBody>
          <a:bodyPr wrap="square" rtlCol="0">
            <a:spAutoFit/>
          </a:bodyPr>
          <a:lstStyle/>
          <a:p>
            <a:pPr algn="ctr"/>
            <a:r>
              <a:rPr lang="en-GB" dirty="0"/>
              <a:t>Identify the pests that are associated with the pathway</a:t>
            </a:r>
          </a:p>
        </p:txBody>
      </p:sp>
      <p:sp>
        <p:nvSpPr>
          <p:cNvPr id="72" name="Content Placeholder 18">
            <a:extLst>
              <a:ext uri="{FF2B5EF4-FFF2-40B4-BE49-F238E27FC236}">
                <a16:creationId xmlns:a16="http://schemas.microsoft.com/office/drawing/2014/main" id="{A20C7D60-C673-42F2-A4DC-766C0C7C6603}"/>
              </a:ext>
            </a:extLst>
          </p:cNvPr>
          <p:cNvSpPr txBox="1">
            <a:spLocks/>
          </p:cNvSpPr>
          <p:nvPr/>
        </p:nvSpPr>
        <p:spPr>
          <a:xfrm>
            <a:off x="820076" y="5186182"/>
            <a:ext cx="5181600" cy="984250"/>
          </a:xfrm>
          <a:prstGeom prst="rect">
            <a:avLst/>
          </a:prstGeom>
          <a:solidFill>
            <a:srgbClr val="1088F1">
              <a:alpha val="20000"/>
            </a:srgbClr>
          </a:solidFill>
          <a:ln w="9525">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Conduct a risk assessment for all the major pests that may be introduced to the risk area via this pathway</a:t>
            </a:r>
          </a:p>
        </p:txBody>
      </p:sp>
      <p:sp>
        <p:nvSpPr>
          <p:cNvPr id="73" name="Content Placeholder 18">
            <a:extLst>
              <a:ext uri="{FF2B5EF4-FFF2-40B4-BE49-F238E27FC236}">
                <a16:creationId xmlns:a16="http://schemas.microsoft.com/office/drawing/2014/main" id="{0FCC9FF3-7B5B-48AA-AED1-2E865AD927E4}"/>
              </a:ext>
            </a:extLst>
          </p:cNvPr>
          <p:cNvSpPr txBox="1">
            <a:spLocks/>
          </p:cNvSpPr>
          <p:nvPr/>
        </p:nvSpPr>
        <p:spPr>
          <a:xfrm>
            <a:off x="6218360" y="5195602"/>
            <a:ext cx="5286084" cy="974830"/>
          </a:xfrm>
          <a:prstGeom prst="rect">
            <a:avLst/>
          </a:prstGeom>
          <a:solidFill>
            <a:srgbClr val="1088F1">
              <a:alpha val="20000"/>
            </a:srgbClr>
          </a:solidFill>
          <a:ln w="9525">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Assess the likelihood of introduction of the pest via each pathway. Then continue the single pest risk assessment </a:t>
            </a:r>
          </a:p>
        </p:txBody>
      </p:sp>
      <p:cxnSp>
        <p:nvCxnSpPr>
          <p:cNvPr id="75" name="Straight Arrow Connector 74">
            <a:extLst>
              <a:ext uri="{FF2B5EF4-FFF2-40B4-BE49-F238E27FC236}">
                <a16:creationId xmlns:a16="http://schemas.microsoft.com/office/drawing/2014/main" id="{D7AED7F1-0181-4AFB-8F53-D41ACC87EFC6}"/>
              </a:ext>
            </a:extLst>
          </p:cNvPr>
          <p:cNvCxnSpPr>
            <a:cxnSpLocks/>
            <a:stCxn id="66" idx="2"/>
          </p:cNvCxnSpPr>
          <p:nvPr/>
        </p:nvCxnSpPr>
        <p:spPr>
          <a:xfrm flipH="1">
            <a:off x="1347810" y="3630206"/>
            <a:ext cx="2084984" cy="608638"/>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3C5E4DD-0183-4BE3-9B86-32AC1E33AD7B}"/>
              </a:ext>
            </a:extLst>
          </p:cNvPr>
          <p:cNvCxnSpPr>
            <a:cxnSpLocks/>
            <a:stCxn id="66" idx="2"/>
          </p:cNvCxnSpPr>
          <p:nvPr/>
        </p:nvCxnSpPr>
        <p:spPr>
          <a:xfrm flipH="1">
            <a:off x="2673272" y="3630206"/>
            <a:ext cx="759522" cy="663931"/>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369A9FC-D987-4A0F-9AA9-F4FEF17F7B2A}"/>
              </a:ext>
            </a:extLst>
          </p:cNvPr>
          <p:cNvCxnSpPr>
            <a:cxnSpLocks/>
            <a:stCxn id="66" idx="2"/>
            <a:endCxn id="64" idx="0"/>
          </p:cNvCxnSpPr>
          <p:nvPr/>
        </p:nvCxnSpPr>
        <p:spPr>
          <a:xfrm>
            <a:off x="3432794" y="3630206"/>
            <a:ext cx="609025" cy="692384"/>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862DC4F-77FF-45D4-A331-1E3FA8C1AE58}"/>
              </a:ext>
            </a:extLst>
          </p:cNvPr>
          <p:cNvCxnSpPr>
            <a:cxnSpLocks/>
            <a:stCxn id="66" idx="2"/>
          </p:cNvCxnSpPr>
          <p:nvPr/>
        </p:nvCxnSpPr>
        <p:spPr>
          <a:xfrm>
            <a:off x="3432794" y="3630206"/>
            <a:ext cx="2026044" cy="656192"/>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C30CFDF-16AA-4560-93F0-1F9D6775A074}"/>
              </a:ext>
            </a:extLst>
          </p:cNvPr>
          <p:cNvCxnSpPr>
            <a:cxnSpLocks/>
          </p:cNvCxnSpPr>
          <p:nvPr/>
        </p:nvCxnSpPr>
        <p:spPr>
          <a:xfrm>
            <a:off x="3340093" y="4770770"/>
            <a:ext cx="3281" cy="402775"/>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17528DC-E136-45A5-8CF2-7FCD0CF8BAEF}"/>
              </a:ext>
            </a:extLst>
          </p:cNvPr>
          <p:cNvSpPr txBox="1"/>
          <p:nvPr/>
        </p:nvSpPr>
        <p:spPr>
          <a:xfrm>
            <a:off x="6218360" y="2990389"/>
            <a:ext cx="5174012" cy="646331"/>
          </a:xfrm>
          <a:prstGeom prst="rect">
            <a:avLst/>
          </a:prstGeom>
          <a:noFill/>
        </p:spPr>
        <p:txBody>
          <a:bodyPr wrap="square" rtlCol="0">
            <a:spAutoFit/>
          </a:bodyPr>
          <a:lstStyle/>
          <a:p>
            <a:pPr algn="ctr"/>
            <a:r>
              <a:rPr lang="en-GB" dirty="0"/>
              <a:t>Identify the potential pathways for pest entry to the risk area</a:t>
            </a:r>
          </a:p>
        </p:txBody>
      </p:sp>
      <p:cxnSp>
        <p:nvCxnSpPr>
          <p:cNvPr id="94" name="Straight Arrow Connector 93">
            <a:extLst>
              <a:ext uri="{FF2B5EF4-FFF2-40B4-BE49-F238E27FC236}">
                <a16:creationId xmlns:a16="http://schemas.microsoft.com/office/drawing/2014/main" id="{6EA7F3AB-8CDA-421E-9F60-D8D22CC267D9}"/>
              </a:ext>
            </a:extLst>
          </p:cNvPr>
          <p:cNvCxnSpPr>
            <a:cxnSpLocks/>
          </p:cNvCxnSpPr>
          <p:nvPr/>
        </p:nvCxnSpPr>
        <p:spPr>
          <a:xfrm flipH="1">
            <a:off x="6781224" y="3610436"/>
            <a:ext cx="2084984" cy="608638"/>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E554628-49AE-4595-B8BF-E215D50678F7}"/>
              </a:ext>
            </a:extLst>
          </p:cNvPr>
          <p:cNvCxnSpPr>
            <a:cxnSpLocks/>
          </p:cNvCxnSpPr>
          <p:nvPr/>
        </p:nvCxnSpPr>
        <p:spPr>
          <a:xfrm flipH="1">
            <a:off x="8106686" y="3610436"/>
            <a:ext cx="759522" cy="663931"/>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F4510D98-3573-432C-A9DF-C23634371D88}"/>
              </a:ext>
            </a:extLst>
          </p:cNvPr>
          <p:cNvCxnSpPr>
            <a:cxnSpLocks/>
          </p:cNvCxnSpPr>
          <p:nvPr/>
        </p:nvCxnSpPr>
        <p:spPr>
          <a:xfrm>
            <a:off x="8866208" y="3610436"/>
            <a:ext cx="609025" cy="692384"/>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B641B3FE-FC37-46E7-9276-FEE8C25F1125}"/>
              </a:ext>
            </a:extLst>
          </p:cNvPr>
          <p:cNvCxnSpPr>
            <a:cxnSpLocks/>
          </p:cNvCxnSpPr>
          <p:nvPr/>
        </p:nvCxnSpPr>
        <p:spPr>
          <a:xfrm>
            <a:off x="8866208" y="3610436"/>
            <a:ext cx="2026044" cy="656192"/>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E81F478-DBC2-4217-A055-8B0E26B9BEA5}"/>
              </a:ext>
            </a:extLst>
          </p:cNvPr>
          <p:cNvCxnSpPr>
            <a:cxnSpLocks/>
          </p:cNvCxnSpPr>
          <p:nvPr/>
        </p:nvCxnSpPr>
        <p:spPr>
          <a:xfrm>
            <a:off x="8805366" y="4770770"/>
            <a:ext cx="3281" cy="402775"/>
          </a:xfrm>
          <a:prstGeom prst="straightConnector1">
            <a:avLst/>
          </a:prstGeom>
          <a:ln w="28575">
            <a:solidFill>
              <a:srgbClr val="1088F1"/>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B9BBB1C0-B0A9-4542-A668-6836652367CE}"/>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3565396-032F-4581-A714-27FB84BF63D0}"/>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9EA103D-DDAA-45A2-919A-329DEE64ED8C}"/>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DEE7C8D9-9305-4253-BCE7-AF6C4B464723}"/>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8E8D6"/>
              </a:solidFill>
            </a:endParaRPr>
          </a:p>
        </p:txBody>
      </p:sp>
      <p:sp>
        <p:nvSpPr>
          <p:cNvPr id="103" name="Rectangle 102">
            <a:extLst>
              <a:ext uri="{FF2B5EF4-FFF2-40B4-BE49-F238E27FC236}">
                <a16:creationId xmlns:a16="http://schemas.microsoft.com/office/drawing/2014/main" id="{3D77FD1D-A203-4E9C-91F7-0CC19FFC851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Placeholder 5" descr="A bug on a leaf&#10;&#10;Description automatically generated with medium confidence">
            <a:extLst>
              <a:ext uri="{FF2B5EF4-FFF2-40B4-BE49-F238E27FC236}">
                <a16:creationId xmlns:a16="http://schemas.microsoft.com/office/drawing/2014/main" id="{C85DE953-8615-43B1-A2F8-2420842D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105" name="Group 104">
            <a:extLst>
              <a:ext uri="{FF2B5EF4-FFF2-40B4-BE49-F238E27FC236}">
                <a16:creationId xmlns:a16="http://schemas.microsoft.com/office/drawing/2014/main" id="{D427CDB7-1243-46CC-AFE1-ADDF53EAB976}"/>
              </a:ext>
            </a:extLst>
          </p:cNvPr>
          <p:cNvGrpSpPr/>
          <p:nvPr/>
        </p:nvGrpSpPr>
        <p:grpSpPr>
          <a:xfrm>
            <a:off x="175402" y="-39764"/>
            <a:ext cx="845489" cy="845489"/>
            <a:chOff x="9421168" y="3556382"/>
            <a:chExt cx="2834640" cy="2834641"/>
          </a:xfrm>
        </p:grpSpPr>
        <p:pic>
          <p:nvPicPr>
            <p:cNvPr id="106" name="Graphic 105" descr="Laptop with solid fill">
              <a:extLst>
                <a:ext uri="{FF2B5EF4-FFF2-40B4-BE49-F238E27FC236}">
                  <a16:creationId xmlns:a16="http://schemas.microsoft.com/office/drawing/2014/main" id="{49C41A8E-6777-4FEC-A41B-70AB3A21EE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2"/>
              <a:ext cx="2834640" cy="2834641"/>
            </a:xfrm>
            <a:prstGeom prst="rect">
              <a:avLst/>
            </a:prstGeom>
          </p:spPr>
        </p:pic>
        <p:pic>
          <p:nvPicPr>
            <p:cNvPr id="107" name="Graphic 106" descr="Tools with solid fill">
              <a:extLst>
                <a:ext uri="{FF2B5EF4-FFF2-40B4-BE49-F238E27FC236}">
                  <a16:creationId xmlns:a16="http://schemas.microsoft.com/office/drawing/2014/main" id="{F71D266F-99AB-4F74-A550-506ADFA777B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89" y="4379340"/>
              <a:ext cx="914399" cy="914399"/>
            </a:xfrm>
            <a:prstGeom prst="rect">
              <a:avLst/>
            </a:prstGeom>
          </p:spPr>
        </p:pic>
      </p:grpSp>
      <p:cxnSp>
        <p:nvCxnSpPr>
          <p:cNvPr id="108" name="Straight Connector 107">
            <a:extLst>
              <a:ext uri="{FF2B5EF4-FFF2-40B4-BE49-F238E27FC236}">
                <a16:creationId xmlns:a16="http://schemas.microsoft.com/office/drawing/2014/main" id="{0E934EC5-F2CD-4A81-BABB-A6675D5A7232}"/>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C09AE9D4-E4E1-4485-AA67-A9968B1EF08D}"/>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110" name="Rectangle 109">
            <a:extLst>
              <a:ext uri="{FF2B5EF4-FFF2-40B4-BE49-F238E27FC236}">
                <a16:creationId xmlns:a16="http://schemas.microsoft.com/office/drawing/2014/main" id="{7E07BC55-8050-4519-8D22-5C839E2A0853}"/>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11" name="Rectangle 110">
            <a:extLst>
              <a:ext uri="{FF2B5EF4-FFF2-40B4-BE49-F238E27FC236}">
                <a16:creationId xmlns:a16="http://schemas.microsoft.com/office/drawing/2014/main" id="{56EF6C46-F40B-44E0-96DC-44C348ED2F92}"/>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112" name="Rectangle 111">
            <a:extLst>
              <a:ext uri="{FF2B5EF4-FFF2-40B4-BE49-F238E27FC236}">
                <a16:creationId xmlns:a16="http://schemas.microsoft.com/office/drawing/2014/main" id="{76E37D2A-8DA9-4636-BAB9-C5658CE7F9E2}"/>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113" name="Rectangle 112">
            <a:extLst>
              <a:ext uri="{FF2B5EF4-FFF2-40B4-BE49-F238E27FC236}">
                <a16:creationId xmlns:a16="http://schemas.microsoft.com/office/drawing/2014/main" id="{A8878CC6-45BC-42CE-B427-8B74277031EB}"/>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Tree>
    <p:extLst>
      <p:ext uri="{BB962C8B-B14F-4D97-AF65-F5344CB8AC3E}">
        <p14:creationId xmlns:p14="http://schemas.microsoft.com/office/powerpoint/2010/main" val="138957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225557" y="1920248"/>
            <a:ext cx="4315270" cy="4007818"/>
          </a:xfrm>
        </p:spPr>
        <p:txBody>
          <a:bodyPr>
            <a:normAutofit/>
          </a:bodyPr>
          <a:lstStyle/>
          <a:p>
            <a:pPr>
              <a:lnSpc>
                <a:spcPct val="110000"/>
              </a:lnSpc>
              <a:spcBef>
                <a:spcPts val="0"/>
              </a:spcBef>
              <a:spcAft>
                <a:spcPts val="1200"/>
              </a:spcAft>
            </a:pPr>
            <a:r>
              <a:rPr lang="en-GB" b="1" dirty="0"/>
              <a:t>Documenting initiation</a:t>
            </a:r>
          </a:p>
          <a:p>
            <a:pPr marL="285750" indent="-285750">
              <a:lnSpc>
                <a:spcPct val="100000"/>
              </a:lnSpc>
              <a:spcBef>
                <a:spcPts val="0"/>
              </a:spcBef>
              <a:spcAft>
                <a:spcPts val="1200"/>
              </a:spcAft>
              <a:buFont typeface="Arial" panose="020B0604020202020204" pitchFamily="34" charset="0"/>
              <a:buChar char="•"/>
            </a:pPr>
            <a:r>
              <a:rPr lang="en-GB" sz="2000" dirty="0"/>
              <a:t>Reason for the PRA</a:t>
            </a:r>
          </a:p>
          <a:p>
            <a:pPr marL="285750" indent="-285750">
              <a:lnSpc>
                <a:spcPct val="100000"/>
              </a:lnSpc>
              <a:spcBef>
                <a:spcPts val="0"/>
              </a:spcBef>
              <a:spcAft>
                <a:spcPts val="1200"/>
              </a:spcAft>
              <a:buFont typeface="Arial" panose="020B0604020202020204" pitchFamily="34" charset="0"/>
              <a:buChar char="•"/>
            </a:pPr>
            <a:r>
              <a:rPr lang="en-GB" sz="2000" dirty="0"/>
              <a:t>Other background information</a:t>
            </a:r>
          </a:p>
          <a:p>
            <a:pPr>
              <a:lnSpc>
                <a:spcPct val="110000"/>
              </a:lnSpc>
              <a:spcBef>
                <a:spcPts val="0"/>
              </a:spcBef>
              <a:spcAft>
                <a:spcPts val="1200"/>
              </a:spcAft>
            </a:pPr>
            <a:endParaRPr lang="en-GB" b="1" dirty="0"/>
          </a:p>
          <a:p>
            <a:pPr>
              <a:lnSpc>
                <a:spcPct val="110000"/>
              </a:lnSpc>
              <a:spcBef>
                <a:spcPts val="0"/>
              </a:spcBef>
              <a:spcAft>
                <a:spcPts val="1200"/>
              </a:spcAft>
            </a:pPr>
            <a:endParaRPr lang="en-GB" b="1" dirty="0"/>
          </a:p>
        </p:txBody>
      </p:sp>
      <p:sp>
        <p:nvSpPr>
          <p:cNvPr id="41" name="Rectangle 40">
            <a:extLst>
              <a:ext uri="{FF2B5EF4-FFF2-40B4-BE49-F238E27FC236}">
                <a16:creationId xmlns:a16="http://schemas.microsoft.com/office/drawing/2014/main" id="{28FBBE2C-70CE-4561-91F9-8EACFCE9DA1B}"/>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A3D0274-96C5-435E-ADFD-8C002D0B4E28}"/>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FDA16B8-BA77-471B-8E75-D81ECF7027A6}"/>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C2B544B-E1B0-4FD7-A85D-734200A57AEE}"/>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5" name="Rectangle 44">
            <a:extLst>
              <a:ext uri="{FF2B5EF4-FFF2-40B4-BE49-F238E27FC236}">
                <a16:creationId xmlns:a16="http://schemas.microsoft.com/office/drawing/2014/main" id="{4E9E29B0-6F51-4721-AF30-4128BE6D0A32}"/>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Placeholder 5" descr="A bug on a leaf&#10;&#10;Description automatically generated with medium confidence">
            <a:extLst>
              <a:ext uri="{FF2B5EF4-FFF2-40B4-BE49-F238E27FC236}">
                <a16:creationId xmlns:a16="http://schemas.microsoft.com/office/drawing/2014/main" id="{421D65AC-2580-4972-A75A-145D955C61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7" name="Group 46">
            <a:extLst>
              <a:ext uri="{FF2B5EF4-FFF2-40B4-BE49-F238E27FC236}">
                <a16:creationId xmlns:a16="http://schemas.microsoft.com/office/drawing/2014/main" id="{1F005745-30DA-42AF-9046-AD7EC7199A4E}"/>
              </a:ext>
            </a:extLst>
          </p:cNvPr>
          <p:cNvGrpSpPr/>
          <p:nvPr/>
        </p:nvGrpSpPr>
        <p:grpSpPr>
          <a:xfrm>
            <a:off x="175402" y="-39764"/>
            <a:ext cx="845489" cy="845489"/>
            <a:chOff x="9421168" y="3556382"/>
            <a:chExt cx="2834640" cy="2834641"/>
          </a:xfrm>
        </p:grpSpPr>
        <p:pic>
          <p:nvPicPr>
            <p:cNvPr id="48" name="Graphic 47" descr="Laptop with solid fill">
              <a:extLst>
                <a:ext uri="{FF2B5EF4-FFF2-40B4-BE49-F238E27FC236}">
                  <a16:creationId xmlns:a16="http://schemas.microsoft.com/office/drawing/2014/main" id="{82FF074D-10F8-49C1-9222-F11D68F449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2"/>
              <a:ext cx="2834640" cy="2834641"/>
            </a:xfrm>
            <a:prstGeom prst="rect">
              <a:avLst/>
            </a:prstGeom>
          </p:spPr>
        </p:pic>
        <p:pic>
          <p:nvPicPr>
            <p:cNvPr id="49" name="Graphic 48" descr="Tools with solid fill">
              <a:extLst>
                <a:ext uri="{FF2B5EF4-FFF2-40B4-BE49-F238E27FC236}">
                  <a16:creationId xmlns:a16="http://schemas.microsoft.com/office/drawing/2014/main" id="{5F4B79E3-8AC7-461D-BA76-EF068025378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89" y="4379340"/>
              <a:ext cx="914399" cy="914399"/>
            </a:xfrm>
            <a:prstGeom prst="rect">
              <a:avLst/>
            </a:prstGeom>
          </p:spPr>
        </p:pic>
      </p:grpSp>
      <p:cxnSp>
        <p:nvCxnSpPr>
          <p:cNvPr id="50" name="Straight Connector 49">
            <a:extLst>
              <a:ext uri="{FF2B5EF4-FFF2-40B4-BE49-F238E27FC236}">
                <a16:creationId xmlns:a16="http://schemas.microsoft.com/office/drawing/2014/main" id="{CA8B046B-AF16-4FE2-9798-D4A01CE563CD}"/>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F23DF37-8328-4627-822C-9BB7CFE9E358}"/>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2" name="Rectangle 51">
            <a:extLst>
              <a:ext uri="{FF2B5EF4-FFF2-40B4-BE49-F238E27FC236}">
                <a16:creationId xmlns:a16="http://schemas.microsoft.com/office/drawing/2014/main" id="{829F6C52-C88F-4D88-9663-82F51E4DA02C}"/>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3" name="Rectangle 52">
            <a:extLst>
              <a:ext uri="{FF2B5EF4-FFF2-40B4-BE49-F238E27FC236}">
                <a16:creationId xmlns:a16="http://schemas.microsoft.com/office/drawing/2014/main" id="{4B1C94F4-630D-44FD-A784-D88BC4BC1A38}"/>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4" name="Rectangle 53">
            <a:extLst>
              <a:ext uri="{FF2B5EF4-FFF2-40B4-BE49-F238E27FC236}">
                <a16:creationId xmlns:a16="http://schemas.microsoft.com/office/drawing/2014/main" id="{DB798570-8276-4E9E-8C5E-83874BE72AB2}"/>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5" name="Rectangle 54">
            <a:extLst>
              <a:ext uri="{FF2B5EF4-FFF2-40B4-BE49-F238E27FC236}">
                <a16:creationId xmlns:a16="http://schemas.microsoft.com/office/drawing/2014/main" id="{B8B594F2-9765-4631-964C-87899F544837}"/>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pic>
        <p:nvPicPr>
          <p:cNvPr id="5" name="Picture 4">
            <a:extLst>
              <a:ext uri="{FF2B5EF4-FFF2-40B4-BE49-F238E27FC236}">
                <a16:creationId xmlns:a16="http://schemas.microsoft.com/office/drawing/2014/main" id="{91A60FB5-A88B-4211-A257-E8AB6124DCE7}"/>
              </a:ext>
            </a:extLst>
          </p:cNvPr>
          <p:cNvPicPr>
            <a:picLocks noChangeAspect="1"/>
          </p:cNvPicPr>
          <p:nvPr/>
        </p:nvPicPr>
        <p:blipFill>
          <a:blip r:embed="rId8"/>
          <a:stretch>
            <a:fillRect/>
          </a:stretch>
        </p:blipFill>
        <p:spPr>
          <a:xfrm>
            <a:off x="4989296" y="1246839"/>
            <a:ext cx="6600530" cy="4681227"/>
          </a:xfrm>
          <a:prstGeom prst="rect">
            <a:avLst/>
          </a:prstGeom>
        </p:spPr>
      </p:pic>
    </p:spTree>
    <p:extLst>
      <p:ext uri="{BB962C8B-B14F-4D97-AF65-F5344CB8AC3E}">
        <p14:creationId xmlns:p14="http://schemas.microsoft.com/office/powerpoint/2010/main" val="297531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468160" y="1272487"/>
            <a:ext cx="9255678" cy="4846559"/>
          </a:xfrm>
        </p:spPr>
        <p:txBody>
          <a:bodyPr>
            <a:normAutofit/>
          </a:bodyPr>
          <a:lstStyle/>
          <a:p>
            <a:pPr algn="ctr">
              <a:lnSpc>
                <a:spcPct val="110000"/>
              </a:lnSpc>
              <a:spcBef>
                <a:spcPts val="0"/>
              </a:spcBef>
              <a:spcAft>
                <a:spcPts val="1200"/>
              </a:spcAft>
            </a:pPr>
            <a:r>
              <a:rPr lang="en-GB" b="1" dirty="0"/>
              <a:t>Demo mode </a:t>
            </a:r>
          </a:p>
          <a:p>
            <a:pPr marL="457200" indent="-457200">
              <a:lnSpc>
                <a:spcPct val="110000"/>
              </a:lnSpc>
              <a:spcBef>
                <a:spcPts val="0"/>
              </a:spcBef>
              <a:spcAft>
                <a:spcPts val="1200"/>
              </a:spcAft>
              <a:buFont typeface="Arial" panose="020B0604020202020204" pitchFamily="34" charset="0"/>
              <a:buChar char="•"/>
            </a:pPr>
            <a:r>
              <a:rPr lang="en-GB" sz="2000" dirty="0"/>
              <a:t>Can be selected when you start a new PRA</a:t>
            </a:r>
          </a:p>
          <a:p>
            <a:pPr marL="457200" indent="-457200">
              <a:lnSpc>
                <a:spcPct val="110000"/>
              </a:lnSpc>
              <a:spcBef>
                <a:spcPts val="0"/>
              </a:spcBef>
              <a:spcAft>
                <a:spcPts val="1200"/>
              </a:spcAft>
              <a:buFont typeface="Arial" panose="020B0604020202020204" pitchFamily="34" charset="0"/>
              <a:buChar char="•"/>
            </a:pPr>
            <a:r>
              <a:rPr lang="en-GB" sz="2000" dirty="0"/>
              <a:t>Information you enter in that PRA will not be connected to any other PRAs created in the tool or the ‘Regulated Pest List’</a:t>
            </a:r>
          </a:p>
          <a:p>
            <a:pPr marL="457200" indent="-457200">
              <a:lnSpc>
                <a:spcPct val="110000"/>
              </a:lnSpc>
              <a:spcBef>
                <a:spcPts val="0"/>
              </a:spcBef>
              <a:spcAft>
                <a:spcPts val="1200"/>
              </a:spcAft>
              <a:buFont typeface="Arial" panose="020B0604020202020204" pitchFamily="34" charset="0"/>
              <a:buChar char="•"/>
            </a:pPr>
            <a:r>
              <a:rPr lang="en-GB" sz="2000" dirty="0"/>
              <a:t>Included for demonstration and learning purposes</a:t>
            </a:r>
          </a:p>
          <a:p>
            <a:pPr marL="457200" indent="-457200">
              <a:lnSpc>
                <a:spcPct val="110000"/>
              </a:lnSpc>
              <a:spcBef>
                <a:spcPts val="0"/>
              </a:spcBef>
              <a:spcAft>
                <a:spcPts val="1200"/>
              </a:spcAft>
              <a:buFont typeface="Arial" panose="020B0604020202020204" pitchFamily="34" charset="0"/>
              <a:buChar char="•"/>
            </a:pPr>
            <a:r>
              <a:rPr lang="en-GB" sz="2000" dirty="0"/>
              <a:t>PRAs created in this mode are indicated by 	</a:t>
            </a:r>
            <a:r>
              <a:rPr lang="en-GB" dirty="0"/>
              <a:t>    </a:t>
            </a:r>
            <a:endParaRPr lang="en-GB" sz="2400" dirty="0"/>
          </a:p>
        </p:txBody>
      </p:sp>
      <p:pic>
        <p:nvPicPr>
          <p:cNvPr id="19" name="Picture 28">
            <a:extLst>
              <a:ext uri="{FF2B5EF4-FFF2-40B4-BE49-F238E27FC236}">
                <a16:creationId xmlns:a16="http://schemas.microsoft.com/office/drawing/2014/main" id="{616A74B8-6ABE-4157-884C-05B8BB0F2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772" y="3776539"/>
            <a:ext cx="859331" cy="40511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D7E50B5-1604-4ADF-A46D-2B0FC5670F0C}"/>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6731F7-732B-4675-ACFF-9207556CFD3D}"/>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C10D6D8-40D6-42B9-AACE-CD6D33E2EBF7}"/>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572372-B56A-492C-92A1-F43F3BCB5BFA}"/>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24" name="Rectangle 23">
            <a:extLst>
              <a:ext uri="{FF2B5EF4-FFF2-40B4-BE49-F238E27FC236}">
                <a16:creationId xmlns:a16="http://schemas.microsoft.com/office/drawing/2014/main" id="{71F8A88F-0549-46AB-B02C-3D4A293EEF06}"/>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Placeholder 5" descr="A bug on a leaf&#10;&#10;Description automatically generated with medium confidence">
            <a:extLst>
              <a:ext uri="{FF2B5EF4-FFF2-40B4-BE49-F238E27FC236}">
                <a16:creationId xmlns:a16="http://schemas.microsoft.com/office/drawing/2014/main" id="{A0000AAC-D0BA-4D36-BE10-0A7A6B810C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1" name="Group 40">
            <a:extLst>
              <a:ext uri="{FF2B5EF4-FFF2-40B4-BE49-F238E27FC236}">
                <a16:creationId xmlns:a16="http://schemas.microsoft.com/office/drawing/2014/main" id="{B363F3B9-F6BD-4958-A9A0-170712C2F87F}"/>
              </a:ext>
            </a:extLst>
          </p:cNvPr>
          <p:cNvGrpSpPr/>
          <p:nvPr/>
        </p:nvGrpSpPr>
        <p:grpSpPr>
          <a:xfrm>
            <a:off x="175402" y="-39764"/>
            <a:ext cx="845489" cy="845489"/>
            <a:chOff x="9421168" y="3556382"/>
            <a:chExt cx="2834640" cy="2834641"/>
          </a:xfrm>
        </p:grpSpPr>
        <p:pic>
          <p:nvPicPr>
            <p:cNvPr id="42" name="Graphic 41" descr="Laptop with solid fill">
              <a:extLst>
                <a:ext uri="{FF2B5EF4-FFF2-40B4-BE49-F238E27FC236}">
                  <a16:creationId xmlns:a16="http://schemas.microsoft.com/office/drawing/2014/main" id="{56063BE0-DC78-4CF9-A433-ACCF60DB3F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168" y="3556382"/>
              <a:ext cx="2834640" cy="2834641"/>
            </a:xfrm>
            <a:prstGeom prst="rect">
              <a:avLst/>
            </a:prstGeom>
          </p:spPr>
        </p:pic>
        <p:pic>
          <p:nvPicPr>
            <p:cNvPr id="43" name="Graphic 42" descr="Tools with solid fill">
              <a:extLst>
                <a:ext uri="{FF2B5EF4-FFF2-40B4-BE49-F238E27FC236}">
                  <a16:creationId xmlns:a16="http://schemas.microsoft.com/office/drawing/2014/main" id="{E4CDBB20-B239-4B8A-924C-6B7BBA5024B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438989" y="4379340"/>
              <a:ext cx="914399" cy="914399"/>
            </a:xfrm>
            <a:prstGeom prst="rect">
              <a:avLst/>
            </a:prstGeom>
          </p:spPr>
        </p:pic>
      </p:grpSp>
      <p:cxnSp>
        <p:nvCxnSpPr>
          <p:cNvPr id="44" name="Straight Connector 43">
            <a:extLst>
              <a:ext uri="{FF2B5EF4-FFF2-40B4-BE49-F238E27FC236}">
                <a16:creationId xmlns:a16="http://schemas.microsoft.com/office/drawing/2014/main" id="{3872AB16-7C90-4951-81D8-F61289BA096A}"/>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D9EC15D-D7BB-4365-AD00-500BEA43175D}"/>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46" name="Rectangle 45">
            <a:extLst>
              <a:ext uri="{FF2B5EF4-FFF2-40B4-BE49-F238E27FC236}">
                <a16:creationId xmlns:a16="http://schemas.microsoft.com/office/drawing/2014/main" id="{9C27344A-06E3-48BA-BF35-5189C52CFF27}"/>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47" name="Rectangle 46">
            <a:extLst>
              <a:ext uri="{FF2B5EF4-FFF2-40B4-BE49-F238E27FC236}">
                <a16:creationId xmlns:a16="http://schemas.microsoft.com/office/drawing/2014/main" id="{CDEC9DEE-95F1-4CC6-BA4F-E3F2B4A3DB8B}"/>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48" name="Rectangle 47">
            <a:extLst>
              <a:ext uri="{FF2B5EF4-FFF2-40B4-BE49-F238E27FC236}">
                <a16:creationId xmlns:a16="http://schemas.microsoft.com/office/drawing/2014/main" id="{8521ABEF-A62E-4C80-9B05-645E511F4AE2}"/>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49" name="Rectangle 48">
            <a:extLst>
              <a:ext uri="{FF2B5EF4-FFF2-40B4-BE49-F238E27FC236}">
                <a16:creationId xmlns:a16="http://schemas.microsoft.com/office/drawing/2014/main" id="{6775C968-86AC-49ED-B56D-879283F0FE49}"/>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
        <p:nvSpPr>
          <p:cNvPr id="2" name="TextBox 1">
            <a:extLst>
              <a:ext uri="{FF2B5EF4-FFF2-40B4-BE49-F238E27FC236}">
                <a16:creationId xmlns:a16="http://schemas.microsoft.com/office/drawing/2014/main" id="{BC8A6247-C7EA-4CC5-A371-425F5E33ECC0}"/>
              </a:ext>
            </a:extLst>
          </p:cNvPr>
          <p:cNvSpPr txBox="1"/>
          <p:nvPr/>
        </p:nvSpPr>
        <p:spPr>
          <a:xfrm>
            <a:off x="938975" y="4759036"/>
            <a:ext cx="10314049" cy="738664"/>
          </a:xfrm>
          <a:prstGeom prst="rect">
            <a:avLst/>
          </a:prstGeom>
          <a:noFill/>
          <a:ln w="28575">
            <a:solidFill>
              <a:srgbClr val="CD4400"/>
            </a:solidFill>
          </a:ln>
        </p:spPr>
        <p:txBody>
          <a:bodyPr wrap="square" rtlCol="0">
            <a:spAutoFit/>
          </a:bodyPr>
          <a:lstStyle/>
          <a:p>
            <a:r>
              <a:rPr lang="en-US" sz="1400" dirty="0"/>
              <a:t>When a user modifies the distribution or regulatory status of a pest in ‘live’ mode in a By Pathway PRA, that status will overrule the CPC in future pathway-initiated PRAs </a:t>
            </a:r>
          </a:p>
          <a:p>
            <a:r>
              <a:rPr lang="en-US" sz="1400" dirty="0"/>
              <a:t>Select ‘Demo’ mode to ignore changes made in that PRA session</a:t>
            </a:r>
            <a:endParaRPr lang="en-GB" sz="1400" dirty="0"/>
          </a:p>
        </p:txBody>
      </p:sp>
    </p:spTree>
    <p:extLst>
      <p:ext uri="{BB962C8B-B14F-4D97-AF65-F5344CB8AC3E}">
        <p14:creationId xmlns:p14="http://schemas.microsoft.com/office/powerpoint/2010/main" val="96686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225557" y="1920248"/>
            <a:ext cx="3432055" cy="4007818"/>
          </a:xfrm>
        </p:spPr>
        <p:txBody>
          <a:bodyPr>
            <a:normAutofit/>
          </a:bodyPr>
          <a:lstStyle/>
          <a:p>
            <a:pPr>
              <a:lnSpc>
                <a:spcPct val="110000"/>
              </a:lnSpc>
              <a:spcBef>
                <a:spcPts val="0"/>
              </a:spcBef>
              <a:spcAft>
                <a:spcPts val="1200"/>
              </a:spcAft>
            </a:pPr>
            <a:r>
              <a:rPr lang="en-GB" b="1" dirty="0"/>
              <a:t>Generating a pest list for a plant commodity pathway</a:t>
            </a:r>
          </a:p>
        </p:txBody>
      </p:sp>
      <p:pic>
        <p:nvPicPr>
          <p:cNvPr id="37" name="Picture 36">
            <a:extLst>
              <a:ext uri="{FF2B5EF4-FFF2-40B4-BE49-F238E27FC236}">
                <a16:creationId xmlns:a16="http://schemas.microsoft.com/office/drawing/2014/main" id="{257B4D66-E92D-D542-88F0-AA4A56A3E964}"/>
              </a:ext>
            </a:extLst>
          </p:cNvPr>
          <p:cNvPicPr>
            <a:picLocks noChangeAspect="1"/>
          </p:cNvPicPr>
          <p:nvPr/>
        </p:nvPicPr>
        <p:blipFill>
          <a:blip r:embed="rId3"/>
          <a:stretch>
            <a:fillRect/>
          </a:stretch>
        </p:blipFill>
        <p:spPr>
          <a:xfrm>
            <a:off x="4036957" y="1017060"/>
            <a:ext cx="7445482" cy="3022560"/>
          </a:xfrm>
          <a:prstGeom prst="rect">
            <a:avLst/>
          </a:prstGeom>
        </p:spPr>
      </p:pic>
      <p:sp>
        <p:nvSpPr>
          <p:cNvPr id="23" name="TextBox 22">
            <a:extLst>
              <a:ext uri="{FF2B5EF4-FFF2-40B4-BE49-F238E27FC236}">
                <a16:creationId xmlns:a16="http://schemas.microsoft.com/office/drawing/2014/main" id="{D17B75F8-328E-4400-AB62-92AEAA5B18CB}"/>
              </a:ext>
            </a:extLst>
          </p:cNvPr>
          <p:cNvSpPr txBox="1"/>
          <p:nvPr/>
        </p:nvSpPr>
        <p:spPr>
          <a:xfrm>
            <a:off x="350503" y="4683229"/>
            <a:ext cx="4293649" cy="738664"/>
          </a:xfrm>
          <a:prstGeom prst="rect">
            <a:avLst/>
          </a:prstGeom>
          <a:noFill/>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tx1"/>
                </a:solidFill>
              </a:rPr>
              <a:t>Pests are generated using the CPC host and distribution data but can be modified by the risk assessor to overrule the CPC</a:t>
            </a:r>
          </a:p>
        </p:txBody>
      </p:sp>
      <p:cxnSp>
        <p:nvCxnSpPr>
          <p:cNvPr id="6" name="Straight Arrow Connector 5">
            <a:extLst>
              <a:ext uri="{FF2B5EF4-FFF2-40B4-BE49-F238E27FC236}">
                <a16:creationId xmlns:a16="http://schemas.microsoft.com/office/drawing/2014/main" id="{14DD817C-9469-47B0-B4B4-34B9B0E4019D}"/>
              </a:ext>
            </a:extLst>
          </p:cNvPr>
          <p:cNvCxnSpPr>
            <a:cxnSpLocks/>
          </p:cNvCxnSpPr>
          <p:nvPr/>
        </p:nvCxnSpPr>
        <p:spPr>
          <a:xfrm flipV="1">
            <a:off x="5039481" y="5186136"/>
            <a:ext cx="379345" cy="4595"/>
          </a:xfrm>
          <a:prstGeom prst="straightConnector1">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2C2E40-5DD6-40C2-932F-073B7EC7E3E6}"/>
              </a:ext>
            </a:extLst>
          </p:cNvPr>
          <p:cNvCxnSpPr>
            <a:cxnSpLocks/>
          </p:cNvCxnSpPr>
          <p:nvPr/>
        </p:nvCxnSpPr>
        <p:spPr>
          <a:xfrm>
            <a:off x="5039481" y="3875314"/>
            <a:ext cx="0" cy="1315417"/>
          </a:xfrm>
          <a:prstGeom prst="line">
            <a:avLst/>
          </a:prstGeom>
          <a:ln w="28575">
            <a:solidFill>
              <a:srgbClr val="CD44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9E01D37-7067-4056-A3EC-E3BB2827F2B4}"/>
              </a:ext>
            </a:extLst>
          </p:cNvPr>
          <p:cNvPicPr>
            <a:picLocks noChangeAspect="1"/>
          </p:cNvPicPr>
          <p:nvPr/>
        </p:nvPicPr>
        <p:blipFill>
          <a:blip r:embed="rId4"/>
          <a:stretch>
            <a:fillRect/>
          </a:stretch>
        </p:blipFill>
        <p:spPr>
          <a:xfrm>
            <a:off x="5418825" y="4084295"/>
            <a:ext cx="5524411" cy="2169622"/>
          </a:xfrm>
          <a:prstGeom prst="rect">
            <a:avLst/>
          </a:prstGeom>
          <a:ln w="6350">
            <a:solidFill>
              <a:srgbClr val="4A4949"/>
            </a:solidFill>
          </a:ln>
        </p:spPr>
      </p:pic>
      <p:sp>
        <p:nvSpPr>
          <p:cNvPr id="41" name="Rectangle 40">
            <a:extLst>
              <a:ext uri="{FF2B5EF4-FFF2-40B4-BE49-F238E27FC236}">
                <a16:creationId xmlns:a16="http://schemas.microsoft.com/office/drawing/2014/main" id="{28FBBE2C-70CE-4561-91F9-8EACFCE9DA1B}"/>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A3D0274-96C5-435E-ADFD-8C002D0B4E28}"/>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FDA16B8-BA77-471B-8E75-D81ECF7027A6}"/>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C2B544B-E1B0-4FD7-A85D-734200A57AEE}"/>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45" name="Rectangle 44">
            <a:extLst>
              <a:ext uri="{FF2B5EF4-FFF2-40B4-BE49-F238E27FC236}">
                <a16:creationId xmlns:a16="http://schemas.microsoft.com/office/drawing/2014/main" id="{4E9E29B0-6F51-4721-AF30-4128BE6D0A32}"/>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Placeholder 5" descr="A bug on a leaf&#10;&#10;Description automatically generated with medium confidence">
            <a:extLst>
              <a:ext uri="{FF2B5EF4-FFF2-40B4-BE49-F238E27FC236}">
                <a16:creationId xmlns:a16="http://schemas.microsoft.com/office/drawing/2014/main" id="{421D65AC-2580-4972-A75A-145D955C61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503" y="189365"/>
            <a:ext cx="495285" cy="305410"/>
          </a:xfrm>
          <a:prstGeom prst="rect">
            <a:avLst/>
          </a:prstGeom>
        </p:spPr>
      </p:pic>
      <p:grpSp>
        <p:nvGrpSpPr>
          <p:cNvPr id="47" name="Group 46">
            <a:extLst>
              <a:ext uri="{FF2B5EF4-FFF2-40B4-BE49-F238E27FC236}">
                <a16:creationId xmlns:a16="http://schemas.microsoft.com/office/drawing/2014/main" id="{1F005745-30DA-42AF-9046-AD7EC7199A4E}"/>
              </a:ext>
            </a:extLst>
          </p:cNvPr>
          <p:cNvGrpSpPr/>
          <p:nvPr/>
        </p:nvGrpSpPr>
        <p:grpSpPr>
          <a:xfrm>
            <a:off x="175402" y="-39764"/>
            <a:ext cx="845489" cy="845489"/>
            <a:chOff x="9421168" y="3556382"/>
            <a:chExt cx="2834640" cy="2834641"/>
          </a:xfrm>
        </p:grpSpPr>
        <p:pic>
          <p:nvPicPr>
            <p:cNvPr id="48" name="Graphic 47" descr="Laptop with solid fill">
              <a:extLst>
                <a:ext uri="{FF2B5EF4-FFF2-40B4-BE49-F238E27FC236}">
                  <a16:creationId xmlns:a16="http://schemas.microsoft.com/office/drawing/2014/main" id="{82FF074D-10F8-49C1-9222-F11D68F449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1168" y="3556382"/>
              <a:ext cx="2834640" cy="2834641"/>
            </a:xfrm>
            <a:prstGeom prst="rect">
              <a:avLst/>
            </a:prstGeom>
          </p:spPr>
        </p:pic>
        <p:pic>
          <p:nvPicPr>
            <p:cNvPr id="49" name="Graphic 48" descr="Tools with solid fill">
              <a:extLst>
                <a:ext uri="{FF2B5EF4-FFF2-40B4-BE49-F238E27FC236}">
                  <a16:creationId xmlns:a16="http://schemas.microsoft.com/office/drawing/2014/main" id="{5F4B79E3-8AC7-461D-BA76-EF068025378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38989" y="4379340"/>
              <a:ext cx="914399" cy="914399"/>
            </a:xfrm>
            <a:prstGeom prst="rect">
              <a:avLst/>
            </a:prstGeom>
          </p:spPr>
        </p:pic>
      </p:grpSp>
      <p:cxnSp>
        <p:nvCxnSpPr>
          <p:cNvPr id="50" name="Straight Connector 49">
            <a:extLst>
              <a:ext uri="{FF2B5EF4-FFF2-40B4-BE49-F238E27FC236}">
                <a16:creationId xmlns:a16="http://schemas.microsoft.com/office/drawing/2014/main" id="{CA8B046B-AF16-4FE2-9798-D4A01CE563CD}"/>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F23DF37-8328-4627-822C-9BB7CFE9E358}"/>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Introduction</a:t>
            </a:r>
          </a:p>
        </p:txBody>
      </p:sp>
      <p:sp>
        <p:nvSpPr>
          <p:cNvPr id="52" name="Rectangle 51">
            <a:extLst>
              <a:ext uri="{FF2B5EF4-FFF2-40B4-BE49-F238E27FC236}">
                <a16:creationId xmlns:a16="http://schemas.microsoft.com/office/drawing/2014/main" id="{829F6C52-C88F-4D88-9663-82F51E4DA02C}"/>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53" name="Rectangle 52">
            <a:extLst>
              <a:ext uri="{FF2B5EF4-FFF2-40B4-BE49-F238E27FC236}">
                <a16:creationId xmlns:a16="http://schemas.microsoft.com/office/drawing/2014/main" id="{4B1C94F4-630D-44FD-A784-D88BC4BC1A38}"/>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Working offline</a:t>
            </a:r>
          </a:p>
        </p:txBody>
      </p:sp>
      <p:sp>
        <p:nvSpPr>
          <p:cNvPr id="54" name="Rectangle 53">
            <a:extLst>
              <a:ext uri="{FF2B5EF4-FFF2-40B4-BE49-F238E27FC236}">
                <a16:creationId xmlns:a16="http://schemas.microsoft.com/office/drawing/2014/main" id="{DB798570-8276-4E9E-8C5E-83874BE72AB2}"/>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Creating a team</a:t>
            </a:r>
          </a:p>
        </p:txBody>
      </p:sp>
      <p:sp>
        <p:nvSpPr>
          <p:cNvPr id="55" name="Rectangle 54">
            <a:extLst>
              <a:ext uri="{FF2B5EF4-FFF2-40B4-BE49-F238E27FC236}">
                <a16:creationId xmlns:a16="http://schemas.microsoft.com/office/drawing/2014/main" id="{B8B594F2-9765-4631-964C-87899F544837}"/>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PRA workflow</a:t>
            </a:r>
          </a:p>
        </p:txBody>
      </p:sp>
      <p:sp>
        <p:nvSpPr>
          <p:cNvPr id="2" name="Oval 1">
            <a:extLst>
              <a:ext uri="{FF2B5EF4-FFF2-40B4-BE49-F238E27FC236}">
                <a16:creationId xmlns:a16="http://schemas.microsoft.com/office/drawing/2014/main" id="{3E899123-E16E-405E-B32B-8B8C2327BF16}"/>
              </a:ext>
            </a:extLst>
          </p:cNvPr>
          <p:cNvSpPr/>
          <p:nvPr/>
        </p:nvSpPr>
        <p:spPr>
          <a:xfrm>
            <a:off x="4136571" y="3333684"/>
            <a:ext cx="2917372" cy="541630"/>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7373509"/>
      </p:ext>
    </p:extLst>
  </p:cSld>
  <p:clrMapOvr>
    <a:masterClrMapping/>
  </p:clrMapOvr>
</p:sld>
</file>

<file path=ppt/theme/theme1.xml><?xml version="1.0" encoding="utf-8"?>
<a:theme xmlns:a="http://schemas.openxmlformats.org/drawingml/2006/main" name="Office Theme">
  <a:themeElements>
    <a:clrScheme name="CABI colours">
      <a:dk1>
        <a:srgbClr val="000000"/>
      </a:dk1>
      <a:lt1>
        <a:srgbClr val="FFFFFF"/>
      </a:lt1>
      <a:dk2>
        <a:srgbClr val="368729"/>
      </a:dk2>
      <a:lt2>
        <a:srgbClr val="FFFFFF"/>
      </a:lt2>
      <a:accent1>
        <a:srgbClr val="368729"/>
      </a:accent1>
      <a:accent2>
        <a:srgbClr val="E9500E"/>
      </a:accent2>
      <a:accent3>
        <a:srgbClr val="007F7B"/>
      </a:accent3>
      <a:accent4>
        <a:srgbClr val="004B8D"/>
      </a:accent4>
      <a:accent5>
        <a:srgbClr val="9370B1"/>
      </a:accent5>
      <a:accent6>
        <a:srgbClr val="00BCE3"/>
      </a:accent6>
      <a:hlink>
        <a:srgbClr val="368728"/>
      </a:hlink>
      <a:folHlink>
        <a:srgbClr val="6CCA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I Presentation Template 2020" id="{5DB5418A-2A61-AA42-A0E6-70988DDC017E}" vid="{70305BF0-0E37-3F46-989D-DA3F179C41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C07688D3645C40A4673075D27BDAE2" ma:contentTypeVersion="14" ma:contentTypeDescription="Create a new document." ma:contentTypeScope="" ma:versionID="e918265e067f2dffb195997829a6f838">
  <xsd:schema xmlns:xsd="http://www.w3.org/2001/XMLSchema" xmlns:xs="http://www.w3.org/2001/XMLSchema" xmlns:p="http://schemas.microsoft.com/office/2006/metadata/properties" xmlns:ns3="203de3a6-026a-43ca-b521-273efcb3cb0c" xmlns:ns4="4315c20b-6057-4365-9e50-87cf7140fe6f" targetNamespace="http://schemas.microsoft.com/office/2006/metadata/properties" ma:root="true" ma:fieldsID="7ed4ee9b43617f2a9b0a1cdfeab60ebb" ns3:_="" ns4:_="">
    <xsd:import namespace="203de3a6-026a-43ca-b521-273efcb3cb0c"/>
    <xsd:import namespace="4315c20b-6057-4365-9e50-87cf7140fe6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de3a6-026a-43ca-b521-273efcb3cb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5c20b-6057-4365-9e50-87cf7140fe6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13E401-B74C-481E-994C-DCA4370B5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de3a6-026a-43ca-b521-273efcb3cb0c"/>
    <ds:schemaRef ds:uri="4315c20b-6057-4365-9e50-87cf7140f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ABA88-668C-4603-806D-ED2211B0825E}">
  <ds:schemaRefs>
    <ds:schemaRef ds:uri="http://schemas.microsoft.com/sharepoint/v3/contenttype/forms"/>
  </ds:schemaRefs>
</ds:datastoreItem>
</file>

<file path=customXml/itemProps3.xml><?xml version="1.0" encoding="utf-8"?>
<ds:datastoreItem xmlns:ds="http://schemas.openxmlformats.org/officeDocument/2006/customXml" ds:itemID="{3FCA144A-879C-4462-AC6C-BAA1A80C1CCD}">
  <ds:schemaRefs>
    <ds:schemaRef ds:uri="4315c20b-6057-4365-9e50-87cf7140fe6f"/>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203de3a6-026a-43ca-b521-273efcb3cb0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2036</TotalTime>
  <Words>1993</Words>
  <Application>Microsoft Office PowerPoint</Application>
  <PresentationFormat>Widescreen</PresentationFormat>
  <Paragraphs>267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PRA initiation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Suzy Wood</cp:lastModifiedBy>
  <cp:revision>99</cp:revision>
  <cp:lastPrinted>2019-05-07T13:23:10Z</cp:lastPrinted>
  <dcterms:created xsi:type="dcterms:W3CDTF">2021-07-02T01:50:08Z</dcterms:created>
  <dcterms:modified xsi:type="dcterms:W3CDTF">2022-06-14T00:57:06Z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2021-07-02T01:50:08Z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61b66cf2-4705-4be9-9850-2b7608ceec58</vt:lpwstr>
  </property>
  <property fmtid="{D5CDD505-2E9C-101B-9397-08002B2CF9AE}" pid="8" name="MSIP_Label_2e892a75-59a0-4e0e-9b97-f68af558ca2b_ContentBits">
    <vt:lpwstr>0</vt:lpwstr>
  </property>
  <property fmtid="{D5CDD505-2E9C-101B-9397-08002B2CF9AE}" pid="9" name="ContentTypeId">
    <vt:lpwstr>0x0101001DC07688D3645C40A4673075D27BDAE2</vt:lpwstr>
  </property>
</Properties>
</file>