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532" r:id="rId5"/>
    <p:sldId id="819" r:id="rId6"/>
    <p:sldId id="810" r:id="rId7"/>
    <p:sldId id="545" r:id="rId8"/>
    <p:sldId id="536" r:id="rId9"/>
    <p:sldId id="295" r:id="rId10"/>
    <p:sldId id="817" r:id="rId11"/>
    <p:sldId id="816" r:id="rId12"/>
    <p:sldId id="538" r:id="rId13"/>
    <p:sldId id="539" r:id="rId14"/>
    <p:sldId id="541" r:id="rId15"/>
    <p:sldId id="540" r:id="rId16"/>
    <p:sldId id="818" r:id="rId17"/>
    <p:sldId id="5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61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400"/>
    <a:srgbClr val="368729"/>
    <a:srgbClr val="1088F1"/>
    <a:srgbClr val="FF9300"/>
    <a:srgbClr val="4A4949"/>
    <a:srgbClr val="81817E"/>
    <a:srgbClr val="39434F"/>
    <a:srgbClr val="131F24"/>
    <a:srgbClr val="1A2327"/>
    <a:srgbClr val="2C54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6146"/>
  </p:normalViewPr>
  <p:slideViewPr>
    <p:cSldViewPr snapToGrid="0" snapToObjects="1">
      <p:cViewPr varScale="1">
        <p:scale>
          <a:sx n="95" d="100"/>
          <a:sy n="95" d="100"/>
        </p:scale>
        <p:origin x="1344" y="84"/>
      </p:cViewPr>
      <p:guideLst>
        <p:guide orient="horz" pos="2319"/>
        <p:guide pos="61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nda Charles" userId="bfb284e2-5b08-4e72-ae7b-bdf9c608bfa1" providerId="ADAL" clId="{F1639565-4A5A-4559-9BB3-0D089080A490}"/>
  </pc:docChgLst>
  <pc:docChgLst>
    <pc:chgData name="Lucinda Charles" userId="bfb284e2-5b08-4e72-ae7b-bdf9c608bfa1" providerId="ADAL" clId="{36D385B0-95A9-4D30-8CD4-11419A1EF07C}"/>
    <pc:docChg chg="undo modSld">
      <pc:chgData name="Lucinda Charles" userId="bfb284e2-5b08-4e72-ae7b-bdf9c608bfa1" providerId="ADAL" clId="{36D385B0-95A9-4D30-8CD4-11419A1EF07C}" dt="2022-02-16T10:56:59.671" v="41" actId="255"/>
      <pc:docMkLst>
        <pc:docMk/>
      </pc:docMkLst>
      <pc:sldChg chg="modSp">
        <pc:chgData name="Lucinda Charles" userId="bfb284e2-5b08-4e72-ae7b-bdf9c608bfa1" providerId="ADAL" clId="{36D385B0-95A9-4D30-8CD4-11419A1EF07C}" dt="2022-02-16T10:56:04.942" v="38" actId="20577"/>
        <pc:sldMkLst>
          <pc:docMk/>
          <pc:sldMk cId="1446554563" sldId="532"/>
        </pc:sldMkLst>
        <pc:spChg chg="mod">
          <ac:chgData name="Lucinda Charles" userId="bfb284e2-5b08-4e72-ae7b-bdf9c608bfa1" providerId="ADAL" clId="{36D385B0-95A9-4D30-8CD4-11419A1EF07C}" dt="2022-02-16T10:56:04.942" v="38" actId="20577"/>
          <ac:spMkLst>
            <pc:docMk/>
            <pc:sldMk cId="1446554563" sldId="532"/>
            <ac:spMk id="7" creationId="{72D6AB8C-133C-7942-98A1-E6FDDD4526F6}"/>
          </ac:spMkLst>
        </pc:spChg>
      </pc:sldChg>
      <pc:sldChg chg="modSp">
        <pc:chgData name="Lucinda Charles" userId="bfb284e2-5b08-4e72-ae7b-bdf9c608bfa1" providerId="ADAL" clId="{36D385B0-95A9-4D30-8CD4-11419A1EF07C}" dt="2022-02-16T10:56:59.671" v="41" actId="255"/>
        <pc:sldMkLst>
          <pc:docMk/>
          <pc:sldMk cId="1001001450" sldId="545"/>
        </pc:sldMkLst>
        <pc:graphicFrameChg chg="mod modGraphic">
          <ac:chgData name="Lucinda Charles" userId="bfb284e2-5b08-4e72-ae7b-bdf9c608bfa1" providerId="ADAL" clId="{36D385B0-95A9-4D30-8CD4-11419A1EF07C}" dt="2022-02-16T10:56:59.671" v="41" actId="255"/>
          <ac:graphicFrameMkLst>
            <pc:docMk/>
            <pc:sldMk cId="1001001450" sldId="545"/>
            <ac:graphicFrameMk id="2" creationId="{A16FC47B-E912-4A7A-A751-F8ACC853CD4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C1ED8-23B9-8D4F-AADC-AC687C2DA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18B3CB-7503-754E-91E8-70EF7BAA1D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8D5-A618-BE43-A4DD-DED0B6B1ED05}" type="datetimeFigureOut">
              <a:rPr lang="en-US" smtClean="0"/>
              <a:t>2/16/2022</a:t>
            </a:fld>
            <a:endParaRPr lang="en-US"/>
          </a:p>
        </p:txBody>
      </p:sp>
      <p:sp>
        <p:nvSpPr>
          <p:cNvPr id="4" name="Slide Image Placeholder 3">
            <a:extLst>
              <a:ext uri="{FF2B5EF4-FFF2-40B4-BE49-F238E27FC236}">
                <a16:creationId xmlns:a16="http://schemas.microsoft.com/office/drawing/2014/main" id="{12D4483E-6894-9244-9156-2EB17C28C2A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D4FAA1-FED7-814B-A5E0-D8A994C501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366F77C-FEA3-5540-9E57-84A64E50DE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73AFF33-192E-CE48-A5C6-B9695BC51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8594-7A58-7242-BA5C-327907F1C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oogle.co.uk/intl/en_uk/earth/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a:t>
            </a:fld>
            <a:endParaRPr lang="en-US"/>
          </a:p>
        </p:txBody>
      </p:sp>
    </p:spTree>
    <p:extLst>
      <p:ext uri="{BB962C8B-B14F-4D97-AF65-F5344CB8AC3E}">
        <p14:creationId xmlns:p14="http://schemas.microsoft.com/office/powerpoint/2010/main" val="9389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10</a:t>
            </a:fld>
            <a:endParaRPr lang="en-US"/>
          </a:p>
        </p:txBody>
      </p:sp>
    </p:spTree>
    <p:extLst>
      <p:ext uri="{BB962C8B-B14F-4D97-AF65-F5344CB8AC3E}">
        <p14:creationId xmlns:p14="http://schemas.microsoft.com/office/powerpoint/2010/main" val="233299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cs typeface="Arial" panose="020B0604020202020204" pitchFamily="34" charset="0"/>
              </a:rPr>
              <a:t>List datasheets from site search/filters </a:t>
            </a:r>
            <a:r>
              <a:rPr lang="en-GB" dirty="0">
                <a:latin typeface="+mn-lt"/>
                <a:cs typeface="Arial" panose="020B0604020202020204" pitchFamily="34" charset="0"/>
              </a:rPr>
              <a:t>– from the Home page once </a:t>
            </a:r>
            <a:r>
              <a:rPr lang="en-GB" b="1" dirty="0">
                <a:latin typeface="+mn-lt"/>
                <a:cs typeface="Arial" panose="020B0604020202020204" pitchFamily="34" charset="0"/>
              </a:rPr>
              <a:t>Filter by type=datasheets</a:t>
            </a:r>
            <a:r>
              <a:rPr lang="en-GB" dirty="0">
                <a:latin typeface="+mn-lt"/>
                <a:cs typeface="Arial" panose="020B0604020202020204" pitchFamily="34" charset="0"/>
              </a:rPr>
              <a:t>. A link to Export records is included. You can also refine the results using the filters on the right hand side. </a:t>
            </a:r>
          </a:p>
          <a:p>
            <a:endParaRPr lang="en-GB" dirty="0">
              <a:latin typeface="+mn-lt"/>
              <a:cs typeface="Arial" panose="020B0604020202020204" pitchFamily="34" charset="0"/>
            </a:endParaRPr>
          </a:p>
          <a:p>
            <a:r>
              <a:rPr lang="en-GB" sz="1200" b="1" dirty="0">
                <a:latin typeface="+mn-lt"/>
              </a:rPr>
              <a:t>List of pests by country </a:t>
            </a:r>
            <a:r>
              <a:rPr lang="en-GB" dirty="0">
                <a:latin typeface="+mn-lt"/>
                <a:cs typeface="Arial" panose="020B0604020202020204" pitchFamily="34" charset="0"/>
              </a:rPr>
              <a:t>– from the country datasheet.</a:t>
            </a:r>
          </a:p>
          <a:p>
            <a:endParaRPr lang="en-GB" dirty="0">
              <a:latin typeface="+mn-lt"/>
              <a:cs typeface="Arial" panose="020B0604020202020204" pitchFamily="34" charset="0"/>
            </a:endParaRPr>
          </a:p>
          <a:p>
            <a:r>
              <a:rPr lang="en-GB" sz="1200" b="1" dirty="0">
                <a:latin typeface="+mn-lt"/>
              </a:rPr>
              <a:t>Distribution data download for a pest </a:t>
            </a:r>
            <a:r>
              <a:rPr lang="en-GB" dirty="0">
                <a:latin typeface="+mn-lt"/>
                <a:cs typeface="Arial" panose="020B0604020202020204" pitchFamily="34" charset="0"/>
              </a:rPr>
              <a:t>– a link is provided below the distribution map on the pest datasheet. </a:t>
            </a:r>
          </a:p>
          <a:p>
            <a:endParaRPr lang="en-GB"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Pest map image </a:t>
            </a:r>
            <a:r>
              <a:rPr lang="en-GB" dirty="0">
                <a:latin typeface="+mn-lt"/>
                <a:cs typeface="Arial" panose="020B0604020202020204" pitchFamily="34" charset="0"/>
              </a:rPr>
              <a:t>– download a PNG file that includes the correct citation for the map.</a:t>
            </a:r>
          </a:p>
          <a:p>
            <a:endParaRPr lang="en-GB"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Generate a datasheet report to use offline </a:t>
            </a:r>
            <a:r>
              <a:rPr lang="en-GB" dirty="0">
                <a:latin typeface="+mn-lt"/>
                <a:cs typeface="Arial" panose="020B0604020202020204" pitchFamily="34" charset="0"/>
              </a:rPr>
              <a:t>– on each datasheet, there is a report generator where you can select the sections you want to include and create an HTML report for printing or saving as PDF.</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11</a:t>
            </a:fld>
            <a:endParaRPr lang="en-US"/>
          </a:p>
        </p:txBody>
      </p:sp>
    </p:spTree>
    <p:extLst>
      <p:ext uri="{BB962C8B-B14F-4D97-AF65-F5344CB8AC3E}">
        <p14:creationId xmlns:p14="http://schemas.microsoft.com/office/powerpoint/2010/main" val="204623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country datasheets include a table of pest records from full datasheets. The </a:t>
            </a:r>
            <a:r>
              <a:rPr lang="en-GB" sz="1200" b="1" dirty="0"/>
              <a:t>List of Pests CSV Output </a:t>
            </a:r>
            <a:r>
              <a:rPr lang="en-GB" sz="1200" dirty="0"/>
              <a:t>also includes the pests with basic datasheets and is useful for cross-checking against other information sources. </a:t>
            </a:r>
          </a:p>
        </p:txBody>
      </p:sp>
      <p:sp>
        <p:nvSpPr>
          <p:cNvPr id="4" name="Slide Number Placeholder 3"/>
          <p:cNvSpPr>
            <a:spLocks noGrp="1"/>
          </p:cNvSpPr>
          <p:nvPr>
            <p:ph type="sldNum" sz="quarter" idx="5"/>
          </p:nvPr>
        </p:nvSpPr>
        <p:spPr/>
        <p:txBody>
          <a:bodyPr/>
          <a:lstStyle/>
          <a:p>
            <a:fld id="{70908594-7A58-7242-BA5C-327907F1CA6A}" type="slidenum">
              <a:rPr lang="en-US" smtClean="0"/>
              <a:t>12</a:t>
            </a:fld>
            <a:endParaRPr lang="en-US"/>
          </a:p>
        </p:txBody>
      </p:sp>
    </p:spTree>
    <p:extLst>
      <p:ext uri="{BB962C8B-B14F-4D97-AF65-F5344CB8AC3E}">
        <p14:creationId xmlns:p14="http://schemas.microsoft.com/office/powerpoint/2010/main" val="27507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latin typeface="+mn-lt"/>
                <a:cs typeface="Arial" panose="020B0604020202020204" pitchFamily="34" charset="0"/>
              </a:rPr>
              <a:t>Distribution maps</a:t>
            </a:r>
          </a:p>
          <a:p>
            <a:endParaRPr lang="en-GB" baseline="0" dirty="0">
              <a:latin typeface="+mn-lt"/>
              <a:cs typeface="Arial" panose="020B0604020202020204" pitchFamily="34" charset="0"/>
            </a:endParaRPr>
          </a:p>
          <a:p>
            <a:r>
              <a:rPr lang="en-GB" baseline="0" dirty="0">
                <a:latin typeface="+mn-lt"/>
                <a:cs typeface="Arial" panose="020B0604020202020204" pitchFamily="34" charset="0"/>
              </a:rPr>
              <a:t>Distribution maps currently display national records as lighter shading and state/province records as a darker shade. You can find out more details by clicking in the shaded area to reveal the full record. Various map filters are provided and, as more data are compiled, these will become more powerful. </a:t>
            </a:r>
          </a:p>
          <a:p>
            <a:endParaRPr lang="en-GB" baseline="0" dirty="0">
              <a:latin typeface="+mn-lt"/>
              <a:cs typeface="Arial" panose="020B0604020202020204" pitchFamily="34" charset="0"/>
            </a:endParaRPr>
          </a:p>
          <a:p>
            <a:r>
              <a:rPr lang="en-GB" baseline="0" dirty="0">
                <a:latin typeface="+mn-lt"/>
                <a:cs typeface="Arial" panose="020B0604020202020204" pitchFamily="34" charset="0"/>
              </a:rPr>
              <a:t>Zoom to reframe the map and include geographic labels. When you have the area you require you can Save the map, this creates a simple image file with the legend and can be used for pasting into Word documents etc.</a:t>
            </a:r>
          </a:p>
          <a:p>
            <a:endParaRPr lang="en-GB" baseline="0" dirty="0">
              <a:latin typeface="+mn-lt"/>
              <a:cs typeface="Arial" panose="020B0604020202020204" pitchFamily="34" charset="0"/>
            </a:endParaRPr>
          </a:p>
          <a:p>
            <a:r>
              <a:rPr lang="en-GB" b="1" baseline="0" dirty="0">
                <a:latin typeface="+mn-lt"/>
                <a:cs typeface="Arial" panose="020B0604020202020204" pitchFamily="34" charset="0"/>
              </a:rPr>
              <a:t>CSV downloads</a:t>
            </a:r>
          </a:p>
          <a:p>
            <a:endParaRPr lang="en-GB" baseline="0" dirty="0">
              <a:latin typeface="+mn-lt"/>
              <a:cs typeface="Arial" panose="020B0604020202020204" pitchFamily="34" charset="0"/>
            </a:endParaRPr>
          </a:p>
          <a:p>
            <a:r>
              <a:rPr lang="en-GB" baseline="0" dirty="0">
                <a:latin typeface="+mn-lt"/>
                <a:cs typeface="Arial" panose="020B0604020202020204" pitchFamily="34" charset="0"/>
              </a:rPr>
              <a:t>The distribution data for this pest can be downloaded as a CSV file for use in Excel or other spreadsheet programs and also in KML format for displaying on Google Earth </a:t>
            </a:r>
            <a:r>
              <a:rPr lang="en-GB" dirty="0">
                <a:latin typeface="+mn-lt"/>
                <a:cs typeface="Arial" panose="020B0604020202020204" pitchFamily="34" charset="0"/>
                <a:hlinkClick r:id="rId3"/>
              </a:rPr>
              <a:t>http://www.google.co.uk/intl/en_uk/earth/index.html</a:t>
            </a:r>
            <a:r>
              <a:rPr lang="en-GB" dirty="0">
                <a:latin typeface="+mn-lt"/>
                <a:cs typeface="Arial" panose="020B0604020202020204" pitchFamily="34" charset="0"/>
              </a:rPr>
              <a:t> </a:t>
            </a:r>
          </a:p>
          <a:p>
            <a:r>
              <a:rPr lang="en-GB" baseline="0" dirty="0">
                <a:latin typeface="+mn-lt"/>
                <a:cs typeface="Arial" panose="020B0604020202020204" pitchFamily="34" charset="0"/>
              </a:rPr>
              <a:t>This download includes any absence records (such as ‘eradicated’, ‘intercepted only’, ‘formerly present’) as well as the presence records shown on the map. Please refer to the CPC </a:t>
            </a:r>
            <a:r>
              <a:rPr lang="en-GB" b="1" baseline="0" dirty="0">
                <a:latin typeface="+mn-lt"/>
                <a:cs typeface="Arial" panose="020B0604020202020204" pitchFamily="34" charset="0"/>
              </a:rPr>
              <a:t>About</a:t>
            </a:r>
            <a:r>
              <a:rPr lang="en-GB" baseline="0" dirty="0">
                <a:latin typeface="+mn-lt"/>
                <a:cs typeface="Arial" panose="020B0604020202020204" pitchFamily="34" charset="0"/>
              </a:rPr>
              <a:t> page https://www.cabi.org/cpc/about/ for a full description of the distribution statuses used in Compendia.</a:t>
            </a:r>
          </a:p>
        </p:txBody>
      </p:sp>
      <p:sp>
        <p:nvSpPr>
          <p:cNvPr id="4" name="Slide Number Placeholder 3"/>
          <p:cNvSpPr>
            <a:spLocks noGrp="1"/>
          </p:cNvSpPr>
          <p:nvPr>
            <p:ph type="sldNum" sz="quarter" idx="10"/>
          </p:nvPr>
        </p:nvSpPr>
        <p:spPr/>
        <p:txBody>
          <a:bodyPr/>
          <a:lstStyle/>
          <a:p>
            <a:fld id="{98055286-2640-4854-A921-823BA7D2A0F0}" type="slidenum">
              <a:rPr lang="en-GB" smtClean="0"/>
              <a:t>13</a:t>
            </a:fld>
            <a:endParaRPr lang="en-GB"/>
          </a:p>
        </p:txBody>
      </p:sp>
    </p:spTree>
    <p:extLst>
      <p:ext uri="{BB962C8B-B14F-4D97-AF65-F5344CB8AC3E}">
        <p14:creationId xmlns:p14="http://schemas.microsoft.com/office/powerpoint/2010/main" val="69251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2</a:t>
            </a:fld>
            <a:endParaRPr lang="en-US"/>
          </a:p>
        </p:txBody>
      </p:sp>
    </p:spTree>
    <p:extLst>
      <p:ext uri="{BB962C8B-B14F-4D97-AF65-F5344CB8AC3E}">
        <p14:creationId xmlns:p14="http://schemas.microsoft.com/office/powerpoint/2010/main" val="377012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3</a:t>
            </a:fld>
            <a:endParaRPr lang="en-US"/>
          </a:p>
        </p:txBody>
      </p:sp>
    </p:spTree>
    <p:extLst>
      <p:ext uri="{BB962C8B-B14F-4D97-AF65-F5344CB8AC3E}">
        <p14:creationId xmlns:p14="http://schemas.microsoft.com/office/powerpoint/2010/main" val="23309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4</a:t>
            </a:fld>
            <a:endParaRPr lang="en-US"/>
          </a:p>
        </p:txBody>
      </p:sp>
    </p:spTree>
    <p:extLst>
      <p:ext uri="{BB962C8B-B14F-4D97-AF65-F5344CB8AC3E}">
        <p14:creationId xmlns:p14="http://schemas.microsoft.com/office/powerpoint/2010/main" val="373560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cs typeface="Arial" panose="020B0604020202020204" pitchFamily="34" charset="0"/>
              </a:rPr>
              <a:t>CABI can set up the following access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cs typeface="Arial" panose="020B0604020202020204" pitchFamily="34" charset="0"/>
              </a:rPr>
              <a:t>Username and password: </a:t>
            </a:r>
            <a:r>
              <a:rPr lang="en-GB" dirty="0">
                <a:latin typeface="+mn-lt"/>
                <a:cs typeface="Arial" panose="020B0604020202020204" pitchFamily="34" charset="0"/>
              </a:rPr>
              <a:t>this is usually provided for a workshop group or trial with the credentials provided by CABI. It is quick for a new user to set up and is usually used for temporary access, requiring you to choose IP recognition or voucher access for continuing access which will be linked to your institution’s subscription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cs typeface="Arial" panose="020B0604020202020204" pitchFamily="34" charset="0"/>
              </a:rPr>
              <a:t>Voucher system: </a:t>
            </a:r>
            <a:r>
              <a:rPr lang="en-GB" dirty="0">
                <a:latin typeface="+mn-lt"/>
                <a:cs typeface="Arial" panose="020B0604020202020204" pitchFamily="34" charset="0"/>
              </a:rPr>
              <a:t>a voucher has been provided by CABI. A new user must register for a CPC account first by entering their email address and setting a personal password. A code will be received by email to verify the registration. Once registered, the voucher can be redeemed to activate the subscription. Once redeemed, enter the personal email address and password that has been registered with CABI.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Arial" panose="020B0604020202020204" pitchFamily="34" charset="0"/>
            </a:endParaRPr>
          </a:p>
          <a:p>
            <a:r>
              <a:rPr lang="en-GB" b="1" dirty="0">
                <a:latin typeface="+mn-lt"/>
                <a:cs typeface="Arial" panose="020B0604020202020204" pitchFamily="34" charset="0"/>
              </a:rPr>
              <a:t>IP recognition: </a:t>
            </a:r>
            <a:r>
              <a:rPr lang="en-GB" dirty="0">
                <a:latin typeface="+mn-lt"/>
                <a:cs typeface="Arial" panose="020B0604020202020204" pitchFamily="34" charset="0"/>
              </a:rPr>
              <a:t>the required IP range has been provided to CABI for the account so that a user working in the office or on a virtual network is recognized and does not need to sign in to the CPC each time it is opened. </a:t>
            </a:r>
          </a:p>
          <a:p>
            <a:endParaRPr lang="en-GB" dirty="0">
              <a:latin typeface="+mn-lt"/>
              <a:cs typeface="Arial" panose="020B0604020202020204" pitchFamily="34" charset="0"/>
            </a:endParaRPr>
          </a:p>
          <a:p>
            <a:r>
              <a:rPr lang="en-GB" dirty="0">
                <a:latin typeface="+mn-lt"/>
                <a:cs typeface="Arial" panose="020B0604020202020204" pitchFamily="34" charset="0"/>
              </a:rPr>
              <a:t>Contact: Sales@cabi.org if you are a new customer or PRA@cabi.org if your NPPO has been invited by CABI to take up the gratis offer.</a:t>
            </a:r>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5</a:t>
            </a:fld>
            <a:endParaRPr lang="en-US"/>
          </a:p>
        </p:txBody>
      </p:sp>
    </p:spTree>
    <p:extLst>
      <p:ext uri="{BB962C8B-B14F-4D97-AF65-F5344CB8AC3E}">
        <p14:creationId xmlns:p14="http://schemas.microsoft.com/office/powerpoint/2010/main" val="429344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mn-lt"/>
              </a:rPr>
              <a:t>The Home Page of the Compendium is designed to make quick and comprehensive content searches.</a:t>
            </a:r>
          </a:p>
          <a:p>
            <a:endParaRPr lang="en-GB" baseline="0" dirty="0">
              <a:latin typeface="+mn-lt"/>
            </a:endParaRPr>
          </a:p>
          <a:p>
            <a:r>
              <a:rPr lang="en-GB" b="1" baseline="0" dirty="0">
                <a:latin typeface="+mn-lt"/>
              </a:rPr>
              <a:t>Content type menu: </a:t>
            </a:r>
            <a:r>
              <a:rPr lang="en-GB" baseline="0" dirty="0">
                <a:latin typeface="+mn-lt"/>
              </a:rPr>
              <a:t>Options on this menu allow you to navigate quickly to browse and search in Datasheets, Abstracts, Full Text, Library or Glossary terms. There is also page with links to More Resources, including identification keys.</a:t>
            </a:r>
          </a:p>
          <a:p>
            <a:endParaRPr lang="en-GB" b="1" baseline="0" dirty="0">
              <a:latin typeface="+mn-lt"/>
            </a:endParaRPr>
          </a:p>
          <a:p>
            <a:r>
              <a:rPr lang="en-GB" b="1" baseline="0" dirty="0">
                <a:latin typeface="+mn-lt"/>
              </a:rPr>
              <a:t>Site search: </a:t>
            </a:r>
            <a:r>
              <a:rPr lang="en-GB" baseline="0" dirty="0">
                <a:latin typeface="+mn-lt"/>
              </a:rPr>
              <a:t>Simple search that allows general searching using simple single or multiple terms, or by using Boolean statements.</a:t>
            </a:r>
          </a:p>
          <a:p>
            <a:endParaRPr lang="en-GB" baseline="0" dirty="0">
              <a:latin typeface="+mn-lt"/>
            </a:endParaRPr>
          </a:p>
          <a:p>
            <a:r>
              <a:rPr lang="en-GB" b="1" baseline="0" dirty="0">
                <a:latin typeface="+mn-lt"/>
              </a:rPr>
              <a:t>Content Type filter: </a:t>
            </a:r>
            <a:r>
              <a:rPr lang="en-GB" baseline="0" dirty="0">
                <a:latin typeface="+mn-lt"/>
              </a:rPr>
              <a:t>Allows restricting search results to certain content types.</a:t>
            </a:r>
          </a:p>
          <a:p>
            <a:endParaRPr lang="en-GB" b="1" baseline="0" dirty="0">
              <a:latin typeface="+mn-lt"/>
            </a:endParaRPr>
          </a:p>
          <a:p>
            <a:r>
              <a:rPr lang="en-GB" b="1" baseline="0" dirty="0">
                <a:latin typeface="+mn-lt"/>
              </a:rPr>
              <a:t>Links to tools: </a:t>
            </a:r>
            <a:r>
              <a:rPr lang="en-GB" b="0" baseline="0" dirty="0">
                <a:latin typeface="+mn-lt"/>
              </a:rPr>
              <a:t>PRA Tool, Horizon Scanning Tool, Pest Alerts.</a:t>
            </a:r>
          </a:p>
          <a:p>
            <a:endParaRPr lang="en-GB" b="1" baseline="0" dirty="0">
              <a:latin typeface="+mn-lt"/>
            </a:endParaRPr>
          </a:p>
          <a:p>
            <a:r>
              <a:rPr lang="en-GB" b="1" baseline="0" dirty="0">
                <a:latin typeface="+mn-lt"/>
              </a:rPr>
              <a:t>Latest content: </a:t>
            </a:r>
            <a:r>
              <a:rPr lang="en-GB" baseline="0" dirty="0">
                <a:latin typeface="+mn-lt"/>
              </a:rPr>
              <a:t>The latest datasheets to be published (new or updated).</a:t>
            </a:r>
          </a:p>
          <a:p>
            <a:endParaRPr lang="en-GB" baseline="0" dirty="0">
              <a:latin typeface="Arial" charset="0"/>
            </a:endParaRPr>
          </a:p>
        </p:txBody>
      </p:sp>
      <p:sp>
        <p:nvSpPr>
          <p:cNvPr id="4" name="Slide Number Placeholder 3"/>
          <p:cNvSpPr>
            <a:spLocks noGrp="1"/>
          </p:cNvSpPr>
          <p:nvPr>
            <p:ph type="sldNum" sz="quarter" idx="10"/>
          </p:nvPr>
        </p:nvSpPr>
        <p:spPr/>
        <p:txBody>
          <a:bodyPr/>
          <a:lstStyle/>
          <a:p>
            <a:fld id="{98055286-2640-4854-A921-823BA7D2A0F0}" type="slidenum">
              <a:rPr lang="en-GB" smtClean="0"/>
              <a:t>6</a:t>
            </a:fld>
            <a:endParaRPr lang="en-GB"/>
          </a:p>
        </p:txBody>
      </p:sp>
    </p:spTree>
    <p:extLst>
      <p:ext uri="{BB962C8B-B14F-4D97-AF65-F5344CB8AC3E}">
        <p14:creationId xmlns:p14="http://schemas.microsoft.com/office/powerpoint/2010/main" val="143379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charset="0"/>
            </a:endParaRPr>
          </a:p>
        </p:txBody>
      </p:sp>
      <p:sp>
        <p:nvSpPr>
          <p:cNvPr id="4" name="Slide Number Placeholder 3"/>
          <p:cNvSpPr>
            <a:spLocks noGrp="1"/>
          </p:cNvSpPr>
          <p:nvPr>
            <p:ph type="sldNum" sz="quarter" idx="10"/>
          </p:nvPr>
        </p:nvSpPr>
        <p:spPr/>
        <p:txBody>
          <a:bodyPr/>
          <a:lstStyle/>
          <a:p>
            <a:fld id="{98055286-2640-4854-A921-823BA7D2A0F0}" type="slidenum">
              <a:rPr lang="en-GB" smtClean="0"/>
              <a:t>7</a:t>
            </a:fld>
            <a:endParaRPr lang="en-GB"/>
          </a:p>
        </p:txBody>
      </p:sp>
    </p:spTree>
    <p:extLst>
      <p:ext uri="{BB962C8B-B14F-4D97-AF65-F5344CB8AC3E}">
        <p14:creationId xmlns:p14="http://schemas.microsoft.com/office/powerpoint/2010/main" val="165007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charset="0"/>
            </a:endParaRPr>
          </a:p>
        </p:txBody>
      </p:sp>
      <p:sp>
        <p:nvSpPr>
          <p:cNvPr id="4" name="Slide Number Placeholder 3"/>
          <p:cNvSpPr>
            <a:spLocks noGrp="1"/>
          </p:cNvSpPr>
          <p:nvPr>
            <p:ph type="sldNum" sz="quarter" idx="10"/>
          </p:nvPr>
        </p:nvSpPr>
        <p:spPr/>
        <p:txBody>
          <a:bodyPr/>
          <a:lstStyle/>
          <a:p>
            <a:fld id="{98055286-2640-4854-A921-823BA7D2A0F0}" type="slidenum">
              <a:rPr lang="en-GB" smtClean="0"/>
              <a:t>8</a:t>
            </a:fld>
            <a:endParaRPr lang="en-GB"/>
          </a:p>
        </p:txBody>
      </p:sp>
    </p:spTree>
    <p:extLst>
      <p:ext uri="{BB962C8B-B14F-4D97-AF65-F5344CB8AC3E}">
        <p14:creationId xmlns:p14="http://schemas.microsoft.com/office/powerpoint/2010/main" val="84797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cs typeface="Arial" panose="020B0604020202020204" pitchFamily="34" charset="0"/>
              </a:rPr>
              <a:t>PRA is very data demanding. This is a guide to locating information of relevance to PRA in a pest datasheet. All sections of the datasheet are relevant, so it is useful to become familiar with the format.</a:t>
            </a:r>
          </a:p>
          <a:p>
            <a:endParaRPr lang="en-GB" dirty="0">
              <a:latin typeface="+mn-lt"/>
              <a:cs typeface="Arial" panose="020B0604020202020204" pitchFamily="34" charset="0"/>
            </a:endParaRPr>
          </a:p>
          <a:p>
            <a:r>
              <a:rPr lang="en-GB" dirty="0">
                <a:latin typeface="+mn-lt"/>
                <a:cs typeface="Arial" panose="020B0604020202020204" pitchFamily="34" charset="0"/>
              </a:rPr>
              <a:t>Some sections are not yet available for all pests. These will be added as the datasheets are updated.</a:t>
            </a:r>
          </a:p>
        </p:txBody>
      </p:sp>
      <p:sp>
        <p:nvSpPr>
          <p:cNvPr id="4" name="Slide Number Placeholder 3"/>
          <p:cNvSpPr>
            <a:spLocks noGrp="1"/>
          </p:cNvSpPr>
          <p:nvPr>
            <p:ph type="sldNum" sz="quarter" idx="5"/>
          </p:nvPr>
        </p:nvSpPr>
        <p:spPr/>
        <p:txBody>
          <a:bodyPr/>
          <a:lstStyle/>
          <a:p>
            <a:fld id="{70908594-7A58-7242-BA5C-327907F1CA6A}" type="slidenum">
              <a:rPr lang="en-US" smtClean="0"/>
              <a:t>9</a:t>
            </a:fld>
            <a:endParaRPr lang="en-US"/>
          </a:p>
        </p:txBody>
      </p:sp>
    </p:spTree>
    <p:extLst>
      <p:ext uri="{BB962C8B-B14F-4D97-AF65-F5344CB8AC3E}">
        <p14:creationId xmlns:p14="http://schemas.microsoft.com/office/powerpoint/2010/main" val="127232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8.gif"/><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21" Type="http://schemas.openxmlformats.org/officeDocument/2006/relationships/image" Target="../media/image36.gif"/><Relationship Id="rId34" Type="http://schemas.openxmlformats.org/officeDocument/2006/relationships/image" Target="../media/image49.gif"/><Relationship Id="rId42" Type="http://schemas.openxmlformats.org/officeDocument/2006/relationships/image" Target="../media/image57.gif"/><Relationship Id="rId47" Type="http://schemas.openxmlformats.org/officeDocument/2006/relationships/image" Target="../media/image62.gif"/><Relationship Id="rId50" Type="http://schemas.openxmlformats.org/officeDocument/2006/relationships/image" Target="../media/image65.gif"/><Relationship Id="rId7" Type="http://schemas.openxmlformats.org/officeDocument/2006/relationships/image" Target="../media/image22.gif"/><Relationship Id="rId2" Type="http://schemas.openxmlformats.org/officeDocument/2006/relationships/image" Target="../media/image17.gif"/><Relationship Id="rId16" Type="http://schemas.openxmlformats.org/officeDocument/2006/relationships/image" Target="../media/image31.gif"/><Relationship Id="rId29" Type="http://schemas.openxmlformats.org/officeDocument/2006/relationships/image" Target="../media/image44.gif"/><Relationship Id="rId11" Type="http://schemas.openxmlformats.org/officeDocument/2006/relationships/image" Target="../media/image26.gif"/><Relationship Id="rId24" Type="http://schemas.openxmlformats.org/officeDocument/2006/relationships/image" Target="../media/image39.gif"/><Relationship Id="rId32" Type="http://schemas.openxmlformats.org/officeDocument/2006/relationships/image" Target="../media/image47.gif"/><Relationship Id="rId37" Type="http://schemas.openxmlformats.org/officeDocument/2006/relationships/image" Target="../media/image52.gif"/><Relationship Id="rId40" Type="http://schemas.openxmlformats.org/officeDocument/2006/relationships/image" Target="../media/image55.gif"/><Relationship Id="rId45" Type="http://schemas.openxmlformats.org/officeDocument/2006/relationships/image" Target="../media/image60.gif"/><Relationship Id="rId5" Type="http://schemas.openxmlformats.org/officeDocument/2006/relationships/image" Target="../media/image20.gif"/><Relationship Id="rId15" Type="http://schemas.openxmlformats.org/officeDocument/2006/relationships/image" Target="../media/image30.gif"/><Relationship Id="rId23" Type="http://schemas.openxmlformats.org/officeDocument/2006/relationships/image" Target="../media/image38.gif"/><Relationship Id="rId28" Type="http://schemas.openxmlformats.org/officeDocument/2006/relationships/image" Target="../media/image43.gif"/><Relationship Id="rId36" Type="http://schemas.openxmlformats.org/officeDocument/2006/relationships/image" Target="../media/image51.gif"/><Relationship Id="rId49" Type="http://schemas.openxmlformats.org/officeDocument/2006/relationships/image" Target="../media/image64.gif"/><Relationship Id="rId10" Type="http://schemas.openxmlformats.org/officeDocument/2006/relationships/image" Target="../media/image25.gif"/><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image" Target="../media/image59.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gif"/><Relationship Id="rId35" Type="http://schemas.openxmlformats.org/officeDocument/2006/relationships/image" Target="../media/image50.gif"/><Relationship Id="rId43" Type="http://schemas.openxmlformats.org/officeDocument/2006/relationships/image" Target="../media/image58.gif"/><Relationship Id="rId48" Type="http://schemas.openxmlformats.org/officeDocument/2006/relationships/image" Target="../media/image63.gif"/><Relationship Id="rId8" Type="http://schemas.openxmlformats.org/officeDocument/2006/relationships/image" Target="../media/image23.gif"/><Relationship Id="rId51" Type="http://schemas.openxmlformats.org/officeDocument/2006/relationships/image" Target="../media/image66.emf"/><Relationship Id="rId3" Type="http://schemas.openxmlformats.org/officeDocument/2006/relationships/image" Target="../media/image18.gif"/><Relationship Id="rId12" Type="http://schemas.openxmlformats.org/officeDocument/2006/relationships/image" Target="../media/image27.gif"/><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gif"/><Relationship Id="rId46" Type="http://schemas.openxmlformats.org/officeDocument/2006/relationships/image" Target="../media/image61.gif"/><Relationship Id="rId20" Type="http://schemas.openxmlformats.org/officeDocument/2006/relationships/image" Target="../media/image35.gif"/><Relationship Id="rId41" Type="http://schemas.openxmlformats.org/officeDocument/2006/relationships/image" Target="../media/image56.gif"/><Relationship Id="rId1" Type="http://schemas.openxmlformats.org/officeDocument/2006/relationships/slideMaster" Target="../slideMasters/slideMaster1.xml"/><Relationship Id="rId6" Type="http://schemas.openxmlformats.org/officeDocument/2006/relationships/image" Target="../media/image21.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B0320-A8F8-9145-9375-AD410D6926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4398964"/>
          </a:xfrm>
          <a:prstGeom prst="rect">
            <a:avLst/>
          </a:prstGeom>
        </p:spPr>
      </p:pic>
      <p:sp>
        <p:nvSpPr>
          <p:cNvPr id="21" name="Picture Placeholder 20">
            <a:extLst>
              <a:ext uri="{FF2B5EF4-FFF2-40B4-BE49-F238E27FC236}">
                <a16:creationId xmlns:a16="http://schemas.microsoft.com/office/drawing/2014/main" id="{90BC2ECB-A510-8446-ACC0-0E2D63A36D67}"/>
              </a:ext>
            </a:extLst>
          </p:cNvPr>
          <p:cNvSpPr>
            <a:spLocks noGrp="1"/>
          </p:cNvSpPr>
          <p:nvPr>
            <p:ph type="pic" sz="quarter" idx="10" hasCustomPrompt="1"/>
          </p:nvPr>
        </p:nvSpPr>
        <p:spPr>
          <a:xfrm>
            <a:off x="0" y="0"/>
            <a:ext cx="12191999" cy="4398964"/>
          </a:xfrm>
          <a:prstGeom prst="rect">
            <a:avLst/>
          </a:prstGeom>
        </p:spPr>
        <p:txBody>
          <a:bodyPr/>
          <a:lstStyle>
            <a:lvl1pPr>
              <a:defRPr>
                <a:solidFill>
                  <a:schemeClr val="tx1"/>
                </a:solidFill>
              </a:defRPr>
            </a:lvl1pPr>
          </a:lstStyle>
          <a:p>
            <a:r>
              <a:rPr lang="en-US" dirty="0"/>
              <a:t>Click icon to change image.</a:t>
            </a:r>
          </a:p>
        </p:txBody>
      </p:sp>
      <p:sp>
        <p:nvSpPr>
          <p:cNvPr id="7" name="Rectangle 6">
            <a:extLst>
              <a:ext uri="{FF2B5EF4-FFF2-40B4-BE49-F238E27FC236}">
                <a16:creationId xmlns:a16="http://schemas.microsoft.com/office/drawing/2014/main" id="{829CE29D-E029-464C-9EC0-2985BAD973D3}"/>
              </a:ext>
            </a:extLst>
          </p:cNvPr>
          <p:cNvSpPr/>
          <p:nvPr userDrawn="1"/>
        </p:nvSpPr>
        <p:spPr>
          <a:xfrm>
            <a:off x="0" y="4399280"/>
            <a:ext cx="12192000" cy="1889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DDAD466-6E3F-4E47-96FC-325392024892}"/>
              </a:ext>
            </a:extLst>
          </p:cNvPr>
          <p:cNvSpPr>
            <a:spLocks noGrp="1"/>
          </p:cNvSpPr>
          <p:nvPr>
            <p:ph type="subTitle" idx="1"/>
          </p:nvPr>
        </p:nvSpPr>
        <p:spPr>
          <a:xfrm>
            <a:off x="0" y="4663111"/>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le 1">
            <a:extLst>
              <a:ext uri="{FF2B5EF4-FFF2-40B4-BE49-F238E27FC236}">
                <a16:creationId xmlns:a16="http://schemas.microsoft.com/office/drawing/2014/main" id="{66184FDE-357D-E74A-A066-D57E2FC7DF36}"/>
              </a:ext>
            </a:extLst>
          </p:cNvPr>
          <p:cNvSpPr>
            <a:spLocks noGrp="1"/>
          </p:cNvSpPr>
          <p:nvPr>
            <p:ph type="ctrTitle"/>
          </p:nvPr>
        </p:nvSpPr>
        <p:spPr>
          <a:xfrm>
            <a:off x="0" y="2339163"/>
            <a:ext cx="12192000" cy="2059800"/>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1" i="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360AB326-8565-F149-8EDB-A7DDAFE110EE}"/>
              </a:ext>
            </a:extLst>
          </p:cNvPr>
          <p:cNvSpPr>
            <a:spLocks noGrp="1"/>
          </p:cNvSpPr>
          <p:nvPr>
            <p:ph type="body" sz="quarter" idx="11" hasCustomPrompt="1"/>
          </p:nvPr>
        </p:nvSpPr>
        <p:spPr>
          <a:xfrm>
            <a:off x="0" y="5309055"/>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Data collected by (names of contributors and production team)</a:t>
            </a:r>
          </a:p>
        </p:txBody>
      </p:sp>
      <p:sp>
        <p:nvSpPr>
          <p:cNvPr id="17" name="Text Placeholder 8">
            <a:extLst>
              <a:ext uri="{FF2B5EF4-FFF2-40B4-BE49-F238E27FC236}">
                <a16:creationId xmlns:a16="http://schemas.microsoft.com/office/drawing/2014/main" id="{D7FCC715-0815-0D47-A9CA-D57DAC96051D}"/>
              </a:ext>
            </a:extLst>
          </p:cNvPr>
          <p:cNvSpPr>
            <a:spLocks noGrp="1"/>
          </p:cNvSpPr>
          <p:nvPr>
            <p:ph type="body" sz="quarter" idx="12" hasCustomPrompt="1"/>
          </p:nvPr>
        </p:nvSpPr>
        <p:spPr>
          <a:xfrm>
            <a:off x="0" y="5629116"/>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Analysis and Compilation by (names of contributors)</a:t>
            </a:r>
          </a:p>
        </p:txBody>
      </p:sp>
      <p:sp>
        <p:nvSpPr>
          <p:cNvPr id="18" name="Text Placeholder 8">
            <a:extLst>
              <a:ext uri="{FF2B5EF4-FFF2-40B4-BE49-F238E27FC236}">
                <a16:creationId xmlns:a16="http://schemas.microsoft.com/office/drawing/2014/main" id="{A053E51A-6C17-8F4E-9F26-B9E529C42CEC}"/>
              </a:ext>
            </a:extLst>
          </p:cNvPr>
          <p:cNvSpPr>
            <a:spLocks noGrp="1"/>
          </p:cNvSpPr>
          <p:nvPr>
            <p:ph type="body" sz="quarter" idx="13" hasCustomPrompt="1"/>
          </p:nvPr>
        </p:nvSpPr>
        <p:spPr>
          <a:xfrm>
            <a:off x="-1" y="5949177"/>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Presenters name, date, event</a:t>
            </a:r>
          </a:p>
        </p:txBody>
      </p:sp>
    </p:spTree>
    <p:extLst>
      <p:ext uri="{BB962C8B-B14F-4D97-AF65-F5344CB8AC3E}">
        <p14:creationId xmlns:p14="http://schemas.microsoft.com/office/powerpoint/2010/main" val="241997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3E8B0-855A-C544-839C-5603CF769D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1917" y="3997266"/>
            <a:ext cx="978344" cy="1961448"/>
          </a:xfrm>
          <a:prstGeom prst="rect">
            <a:avLst/>
          </a:prstGeom>
          <a:solidFill>
            <a:schemeClr val="tx1">
              <a:lumMod val="75000"/>
              <a:lumOff val="25000"/>
            </a:schemeClr>
          </a:solidFill>
        </p:spPr>
      </p:pic>
      <p:pic>
        <p:nvPicPr>
          <p:cNvPr id="8" name="Picture 7">
            <a:extLst>
              <a:ext uri="{FF2B5EF4-FFF2-40B4-BE49-F238E27FC236}">
                <a16:creationId xmlns:a16="http://schemas.microsoft.com/office/drawing/2014/main" id="{1BC6BE36-32F8-7F47-B794-08B4699CF3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64731" y="1056985"/>
            <a:ext cx="5434283" cy="3563465"/>
          </a:xfrm>
          <a:prstGeom prst="rect">
            <a:avLst/>
          </a:prstGeom>
          <a:solidFill>
            <a:schemeClr val="tx1">
              <a:lumMod val="75000"/>
              <a:lumOff val="25000"/>
            </a:schemeClr>
          </a:solidFill>
        </p:spPr>
      </p:pic>
      <p:pic>
        <p:nvPicPr>
          <p:cNvPr id="2" name="Graphic 1" descr="Monitor">
            <a:extLst>
              <a:ext uri="{FF2B5EF4-FFF2-40B4-BE49-F238E27FC236}">
                <a16:creationId xmlns:a16="http://schemas.microsoft.com/office/drawing/2014/main" id="{03B964EA-D945-0B41-A2F9-431CD70F7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42" y="-530258"/>
            <a:ext cx="7619025" cy="7619025"/>
          </a:xfrm>
          <a:prstGeom prst="rect">
            <a:avLst/>
          </a:prstGeom>
        </p:spPr>
      </p:pic>
      <p:pic>
        <p:nvPicPr>
          <p:cNvPr id="3" name="Graphic 2" descr="Smart Phone">
            <a:extLst>
              <a:ext uri="{FF2B5EF4-FFF2-40B4-BE49-F238E27FC236}">
                <a16:creationId xmlns:a16="http://schemas.microsoft.com/office/drawing/2014/main" id="{465C722C-9274-6949-BE6C-0F974FE13C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01694" y="3565149"/>
            <a:ext cx="2599302" cy="2599302"/>
          </a:xfrm>
          <a:prstGeom prst="rect">
            <a:avLst/>
          </a:prstGeom>
        </p:spPr>
      </p:pic>
      <p:pic>
        <p:nvPicPr>
          <p:cNvPr id="10" name="Picture 9">
            <a:extLst>
              <a:ext uri="{FF2B5EF4-FFF2-40B4-BE49-F238E27FC236}">
                <a16:creationId xmlns:a16="http://schemas.microsoft.com/office/drawing/2014/main" id="{AEF4C3D7-182B-174D-A5B2-2C3FC7D6F14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948737" y="3414009"/>
            <a:ext cx="3475493" cy="2304588"/>
          </a:xfrm>
          <a:prstGeom prst="rect">
            <a:avLst/>
          </a:prstGeom>
          <a:solidFill>
            <a:schemeClr val="tx1">
              <a:lumMod val="75000"/>
              <a:lumOff val="25000"/>
            </a:schemeClr>
          </a:solidFill>
        </p:spPr>
      </p:pic>
      <p:pic>
        <p:nvPicPr>
          <p:cNvPr id="4" name="Graphic 3" descr="Tablet">
            <a:extLst>
              <a:ext uri="{FF2B5EF4-FFF2-40B4-BE49-F238E27FC236}">
                <a16:creationId xmlns:a16="http://schemas.microsoft.com/office/drawing/2014/main" id="{ECCC53F5-7F32-694A-B368-694F9F78118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59396" y="2132941"/>
            <a:ext cx="4866723" cy="4866723"/>
          </a:xfrm>
          <a:prstGeom prst="rect">
            <a:avLst/>
          </a:prstGeom>
        </p:spPr>
      </p:pic>
      <p:sp>
        <p:nvSpPr>
          <p:cNvPr id="5" name="Picture Placeholder 4">
            <a:extLst>
              <a:ext uri="{FF2B5EF4-FFF2-40B4-BE49-F238E27FC236}">
                <a16:creationId xmlns:a16="http://schemas.microsoft.com/office/drawing/2014/main" id="{C2E0BD44-6B88-1E4A-84AD-46E0257FB1D0}"/>
              </a:ext>
            </a:extLst>
          </p:cNvPr>
          <p:cNvSpPr>
            <a:spLocks noGrp="1"/>
          </p:cNvSpPr>
          <p:nvPr>
            <p:ph type="pic" sz="quarter" idx="12"/>
          </p:nvPr>
        </p:nvSpPr>
        <p:spPr>
          <a:xfrm>
            <a:off x="1168402" y="1056889"/>
            <a:ext cx="5403504" cy="3509317"/>
          </a:xfrm>
          <a:custGeom>
            <a:avLst/>
            <a:gdLst>
              <a:gd name="connsiteX0" fmla="*/ 0 w 2028825"/>
              <a:gd name="connsiteY0" fmla="*/ 0 h 1317625"/>
              <a:gd name="connsiteX1" fmla="*/ 2028825 w 2028825"/>
              <a:gd name="connsiteY1" fmla="*/ 0 h 1317625"/>
              <a:gd name="connsiteX2" fmla="*/ 2028825 w 2028825"/>
              <a:gd name="connsiteY2" fmla="*/ 784225 h 1317625"/>
              <a:gd name="connsiteX3" fmla="*/ 1760539 w 2028825"/>
              <a:gd name="connsiteY3" fmla="*/ 784225 h 1317625"/>
              <a:gd name="connsiteX4" fmla="*/ 1682750 w 2028825"/>
              <a:gd name="connsiteY4" fmla="*/ 862014 h 1317625"/>
              <a:gd name="connsiteX5" fmla="*/ 1682750 w 2028825"/>
              <a:gd name="connsiteY5" fmla="*/ 1317625 h 1317625"/>
              <a:gd name="connsiteX6" fmla="*/ 0 w 2028825"/>
              <a:gd name="connsiteY6" fmla="*/ 131762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317625">
                <a:moveTo>
                  <a:pt x="0" y="0"/>
                </a:moveTo>
                <a:lnTo>
                  <a:pt x="2028825" y="0"/>
                </a:lnTo>
                <a:lnTo>
                  <a:pt x="2028825" y="784225"/>
                </a:lnTo>
                <a:lnTo>
                  <a:pt x="1760539" y="784225"/>
                </a:lnTo>
                <a:cubicBezTo>
                  <a:pt x="1717577" y="784225"/>
                  <a:pt x="1682750" y="819052"/>
                  <a:pt x="1682750" y="862014"/>
                </a:cubicBezTo>
                <a:lnTo>
                  <a:pt x="1682750" y="1317625"/>
                </a:lnTo>
                <a:lnTo>
                  <a:pt x="0" y="1317625"/>
                </a:lnTo>
                <a:close/>
              </a:path>
            </a:pathLst>
          </a:custGeom>
        </p:spPr>
        <p:txBody>
          <a:bodyPr wrap="square">
            <a:noAutofit/>
          </a:bodyPr>
          <a:lstStyle/>
          <a:p>
            <a:r>
              <a:rPr lang="en-GB"/>
              <a:t>Click icon to add picture</a:t>
            </a:r>
            <a:endParaRPr lang="en-US" dirty="0"/>
          </a:p>
        </p:txBody>
      </p:sp>
      <p:sp>
        <p:nvSpPr>
          <p:cNvPr id="6" name="Picture Placeholder 36">
            <a:extLst>
              <a:ext uri="{FF2B5EF4-FFF2-40B4-BE49-F238E27FC236}">
                <a16:creationId xmlns:a16="http://schemas.microsoft.com/office/drawing/2014/main" id="{ED900B51-13E2-3940-A119-C79093BBB595}"/>
              </a:ext>
            </a:extLst>
          </p:cNvPr>
          <p:cNvSpPr>
            <a:spLocks noGrp="1"/>
          </p:cNvSpPr>
          <p:nvPr>
            <p:ph type="pic" sz="quarter" idx="13"/>
          </p:nvPr>
        </p:nvSpPr>
        <p:spPr>
          <a:xfrm>
            <a:off x="5965258" y="3429000"/>
            <a:ext cx="3475493" cy="2235238"/>
          </a:xfrm>
        </p:spPr>
        <p:txBody>
          <a:bodyPr/>
          <a:lstStyle/>
          <a:p>
            <a:r>
              <a:rPr lang="en-GB"/>
              <a:t>Click icon to add picture</a:t>
            </a:r>
            <a:endParaRPr lang="en-US"/>
          </a:p>
        </p:txBody>
      </p:sp>
      <p:sp>
        <p:nvSpPr>
          <p:cNvPr id="7" name="Picture Placeholder 40">
            <a:extLst>
              <a:ext uri="{FF2B5EF4-FFF2-40B4-BE49-F238E27FC236}">
                <a16:creationId xmlns:a16="http://schemas.microsoft.com/office/drawing/2014/main" id="{14A3021C-2CD1-6043-AB3B-C0BA620595FE}"/>
              </a:ext>
            </a:extLst>
          </p:cNvPr>
          <p:cNvSpPr>
            <a:spLocks noGrp="1"/>
          </p:cNvSpPr>
          <p:nvPr>
            <p:ph type="pic" sz="quarter" idx="14"/>
          </p:nvPr>
        </p:nvSpPr>
        <p:spPr>
          <a:xfrm>
            <a:off x="10202414" y="3991697"/>
            <a:ext cx="972462" cy="1746205"/>
          </a:xfrm>
        </p:spPr>
        <p:txBody>
          <a:bodyPr/>
          <a:lstStyle/>
          <a:p>
            <a:r>
              <a:rPr lang="en-GB"/>
              <a:t>Click icon to add picture</a:t>
            </a:r>
            <a:endParaRPr lang="en-US" dirty="0"/>
          </a:p>
        </p:txBody>
      </p:sp>
    </p:spTree>
    <p:extLst>
      <p:ext uri="{BB962C8B-B14F-4D97-AF65-F5344CB8AC3E}">
        <p14:creationId xmlns:p14="http://schemas.microsoft.com/office/powerpoint/2010/main" val="1757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ok_inf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FB3EF-685B-0041-886F-6731BB3EE6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3465" y="787619"/>
            <a:ext cx="4001474" cy="5157455"/>
          </a:xfrm>
          <a:prstGeom prst="rect">
            <a:avLst/>
          </a:prstGeom>
        </p:spPr>
      </p:pic>
      <p:sp>
        <p:nvSpPr>
          <p:cNvPr id="4" name="Picture Placeholder 3">
            <a:extLst>
              <a:ext uri="{FF2B5EF4-FFF2-40B4-BE49-F238E27FC236}">
                <a16:creationId xmlns:a16="http://schemas.microsoft.com/office/drawing/2014/main" id="{AD551562-1E58-144E-A3F2-CC1C0EEF3A7E}"/>
              </a:ext>
            </a:extLst>
          </p:cNvPr>
          <p:cNvSpPr>
            <a:spLocks noGrp="1"/>
          </p:cNvSpPr>
          <p:nvPr>
            <p:ph type="pic" sz="quarter" idx="10"/>
          </p:nvPr>
        </p:nvSpPr>
        <p:spPr>
          <a:xfrm>
            <a:off x="283466" y="569976"/>
            <a:ext cx="4001474" cy="5541264"/>
          </a:xfrm>
        </p:spPr>
        <p:txBody>
          <a:bodyPr/>
          <a:lstStyle/>
          <a:p>
            <a:r>
              <a:rPr lang="en-GB"/>
              <a:t>Click icon to add picture</a:t>
            </a:r>
            <a:endParaRPr lang="en-US"/>
          </a:p>
        </p:txBody>
      </p:sp>
      <p:pic>
        <p:nvPicPr>
          <p:cNvPr id="6" name="Graphic 5" descr="Open book">
            <a:extLst>
              <a:ext uri="{FF2B5EF4-FFF2-40B4-BE49-F238E27FC236}">
                <a16:creationId xmlns:a16="http://schemas.microsoft.com/office/drawing/2014/main" id="{36132B34-45A1-AD46-BE61-17C962DF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685800"/>
            <a:ext cx="1008888" cy="1008888"/>
          </a:xfrm>
          <a:prstGeom prst="rect">
            <a:avLst/>
          </a:prstGeom>
        </p:spPr>
      </p:pic>
      <p:pic>
        <p:nvPicPr>
          <p:cNvPr id="7" name="Graphic 6" descr="Open book">
            <a:extLst>
              <a:ext uri="{FF2B5EF4-FFF2-40B4-BE49-F238E27FC236}">
                <a16:creationId xmlns:a16="http://schemas.microsoft.com/office/drawing/2014/main" id="{BBFD2C56-5500-944E-AC84-FF22694DC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2711958"/>
            <a:ext cx="1008888" cy="1008888"/>
          </a:xfrm>
          <a:prstGeom prst="rect">
            <a:avLst/>
          </a:prstGeom>
        </p:spPr>
      </p:pic>
      <p:pic>
        <p:nvPicPr>
          <p:cNvPr id="8" name="Graphic 7" descr="Open book">
            <a:extLst>
              <a:ext uri="{FF2B5EF4-FFF2-40B4-BE49-F238E27FC236}">
                <a16:creationId xmlns:a16="http://schemas.microsoft.com/office/drawing/2014/main" id="{9FC41E2E-7C76-624B-97B7-C617D7816C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4738116"/>
            <a:ext cx="1008888" cy="1008888"/>
          </a:xfrm>
          <a:prstGeom prst="rect">
            <a:avLst/>
          </a:prstGeom>
        </p:spPr>
      </p:pic>
      <p:sp>
        <p:nvSpPr>
          <p:cNvPr id="12" name="Text Placeholder 11">
            <a:extLst>
              <a:ext uri="{FF2B5EF4-FFF2-40B4-BE49-F238E27FC236}">
                <a16:creationId xmlns:a16="http://schemas.microsoft.com/office/drawing/2014/main" id="{D6EBCC5A-356D-7949-BF0B-5F1D71CAE880}"/>
              </a:ext>
            </a:extLst>
          </p:cNvPr>
          <p:cNvSpPr>
            <a:spLocks noGrp="1"/>
          </p:cNvSpPr>
          <p:nvPr>
            <p:ph type="body" sz="quarter" idx="11" hasCustomPrompt="1"/>
          </p:nvPr>
        </p:nvSpPr>
        <p:spPr>
          <a:xfrm>
            <a:off x="5640148" y="774059"/>
            <a:ext cx="6268387" cy="920629"/>
          </a:xfrm>
        </p:spPr>
        <p:txBody>
          <a:bodyPr/>
          <a:lstStyle>
            <a:lvl1pPr>
              <a:defRPr/>
            </a:lvl1pPr>
          </a:lstStyle>
          <a:p>
            <a:pPr marL="0" indent="0">
              <a:buNone/>
            </a:pPr>
            <a:r>
              <a:rPr lang="en-US" dirty="0"/>
              <a:t>1st point about the book goes here </a:t>
            </a:r>
            <a:br>
              <a:rPr lang="en-US" dirty="0"/>
            </a:br>
            <a:r>
              <a:rPr lang="en-US" dirty="0"/>
              <a:t>and </a:t>
            </a:r>
            <a:r>
              <a:rPr lang="en-US" b="1" dirty="0"/>
              <a:t>could extend to 2 lines </a:t>
            </a:r>
            <a:r>
              <a:rPr lang="en-US" dirty="0"/>
              <a:t>only</a:t>
            </a:r>
          </a:p>
        </p:txBody>
      </p:sp>
      <p:sp>
        <p:nvSpPr>
          <p:cNvPr id="13" name="Text Placeholder 11">
            <a:extLst>
              <a:ext uri="{FF2B5EF4-FFF2-40B4-BE49-F238E27FC236}">
                <a16:creationId xmlns:a16="http://schemas.microsoft.com/office/drawing/2014/main" id="{11C592AB-F2B2-6649-9FE9-F586A656286C}"/>
              </a:ext>
            </a:extLst>
          </p:cNvPr>
          <p:cNvSpPr>
            <a:spLocks noGrp="1"/>
          </p:cNvSpPr>
          <p:nvPr>
            <p:ph type="body" sz="quarter" idx="12" hasCustomPrompt="1"/>
          </p:nvPr>
        </p:nvSpPr>
        <p:spPr>
          <a:xfrm>
            <a:off x="5640147" y="2804027"/>
            <a:ext cx="6268387" cy="920629"/>
          </a:xfrm>
        </p:spPr>
        <p:txBody>
          <a:bodyPr/>
          <a:lstStyle>
            <a:lvl1pPr>
              <a:defRPr/>
            </a:lvl1pPr>
          </a:lstStyle>
          <a:p>
            <a:pPr marL="0" indent="0">
              <a:buNone/>
            </a:pPr>
            <a:r>
              <a:rPr lang="en-US" b="1" dirty="0"/>
              <a:t>2nd point about the book </a:t>
            </a:r>
            <a:r>
              <a:rPr lang="en-US" dirty="0"/>
              <a:t>goes here and could extend to 2 lines only</a:t>
            </a:r>
          </a:p>
        </p:txBody>
      </p:sp>
      <p:sp>
        <p:nvSpPr>
          <p:cNvPr id="14" name="Text Placeholder 11">
            <a:extLst>
              <a:ext uri="{FF2B5EF4-FFF2-40B4-BE49-F238E27FC236}">
                <a16:creationId xmlns:a16="http://schemas.microsoft.com/office/drawing/2014/main" id="{8A77E900-D823-8E4E-999E-B883E46068AF}"/>
              </a:ext>
            </a:extLst>
          </p:cNvPr>
          <p:cNvSpPr>
            <a:spLocks noGrp="1"/>
          </p:cNvSpPr>
          <p:nvPr>
            <p:ph type="body" sz="quarter" idx="13" hasCustomPrompt="1"/>
          </p:nvPr>
        </p:nvSpPr>
        <p:spPr>
          <a:xfrm>
            <a:off x="5640147" y="4815706"/>
            <a:ext cx="6268387" cy="920629"/>
          </a:xfrm>
        </p:spPr>
        <p:txBody>
          <a:bodyPr/>
          <a:lstStyle>
            <a:lvl1pPr>
              <a:defRPr/>
            </a:lvl1pPr>
          </a:lstStyle>
          <a:p>
            <a:pPr marL="0" indent="0">
              <a:buNone/>
            </a:pPr>
            <a:r>
              <a:rPr lang="en-US" b="1" dirty="0"/>
              <a:t>3rd point </a:t>
            </a:r>
            <a:r>
              <a:rPr lang="en-US" dirty="0"/>
              <a:t>about the book goes here </a:t>
            </a:r>
            <a:br>
              <a:rPr lang="en-US" dirty="0"/>
            </a:br>
            <a:r>
              <a:rPr lang="en-US" dirty="0"/>
              <a:t>and could extend to 2 lines only</a:t>
            </a:r>
          </a:p>
        </p:txBody>
      </p:sp>
    </p:spTree>
    <p:extLst>
      <p:ext uri="{BB962C8B-B14F-4D97-AF65-F5344CB8AC3E}">
        <p14:creationId xmlns:p14="http://schemas.microsoft.com/office/powerpoint/2010/main" val="32419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_countries">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4A7552A-5E6B-344D-9552-0330DB8AB25A}"/>
              </a:ext>
            </a:extLst>
          </p:cNvPr>
          <p:cNvGrpSpPr/>
          <p:nvPr userDrawn="1"/>
        </p:nvGrpSpPr>
        <p:grpSpPr>
          <a:xfrm>
            <a:off x="941935" y="1416592"/>
            <a:ext cx="10329931" cy="646077"/>
            <a:chOff x="941935" y="1384772"/>
            <a:chExt cx="10329931" cy="646077"/>
          </a:xfrm>
        </p:grpSpPr>
        <p:grpSp>
          <p:nvGrpSpPr>
            <p:cNvPr id="2" name="Group 1">
              <a:extLst>
                <a:ext uri="{FF2B5EF4-FFF2-40B4-BE49-F238E27FC236}">
                  <a16:creationId xmlns:a16="http://schemas.microsoft.com/office/drawing/2014/main" id="{AD570FEB-2499-DD48-B942-F64DAB3E88FC}"/>
                </a:ext>
              </a:extLst>
            </p:cNvPr>
            <p:cNvGrpSpPr/>
            <p:nvPr userDrawn="1"/>
          </p:nvGrpSpPr>
          <p:grpSpPr>
            <a:xfrm>
              <a:off x="941935" y="1384772"/>
              <a:ext cx="785007" cy="639310"/>
              <a:chOff x="941935" y="1384772"/>
              <a:chExt cx="785007" cy="639310"/>
            </a:xfrm>
          </p:grpSpPr>
          <p:pic>
            <p:nvPicPr>
              <p:cNvPr id="52" name="Picture 51">
                <a:extLst>
                  <a:ext uri="{FF2B5EF4-FFF2-40B4-BE49-F238E27FC236}">
                    <a16:creationId xmlns:a16="http://schemas.microsoft.com/office/drawing/2014/main" id="{A46EE179-2E9F-A248-9CC8-B3511D9F41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41935" y="1384772"/>
                <a:ext cx="785006" cy="472334"/>
              </a:xfrm>
              <a:prstGeom prst="rect">
                <a:avLst/>
              </a:prstGeom>
            </p:spPr>
          </p:pic>
          <p:sp>
            <p:nvSpPr>
              <p:cNvPr id="60" name="TextBox 59">
                <a:extLst>
                  <a:ext uri="{FF2B5EF4-FFF2-40B4-BE49-F238E27FC236}">
                    <a16:creationId xmlns:a16="http://schemas.microsoft.com/office/drawing/2014/main" id="{57791C03-FB72-4D47-9867-0B0E2C577BFD}"/>
                  </a:ext>
                </a:extLst>
              </p:cNvPr>
              <p:cNvSpPr txBox="1"/>
              <p:nvPr userDrawn="1"/>
            </p:nvSpPr>
            <p:spPr>
              <a:xfrm>
                <a:off x="941936" y="1824027"/>
                <a:ext cx="785006" cy="200055"/>
              </a:xfrm>
              <a:prstGeom prst="rect">
                <a:avLst/>
              </a:prstGeom>
              <a:noFill/>
            </p:spPr>
            <p:txBody>
              <a:bodyPr wrap="square" rtlCol="0">
                <a:spAutoFit/>
              </a:bodyPr>
              <a:lstStyle/>
              <a:p>
                <a:pPr algn="ctr"/>
                <a:r>
                  <a:rPr lang="en-GB" sz="700" dirty="0"/>
                  <a:t>Afghanistan</a:t>
                </a:r>
              </a:p>
            </p:txBody>
          </p:sp>
        </p:grpSp>
        <p:grpSp>
          <p:nvGrpSpPr>
            <p:cNvPr id="99" name="Group 98">
              <a:extLst>
                <a:ext uri="{FF2B5EF4-FFF2-40B4-BE49-F238E27FC236}">
                  <a16:creationId xmlns:a16="http://schemas.microsoft.com/office/drawing/2014/main" id="{A8C49895-31E5-DE46-A5B2-ACDDB501664D}"/>
                </a:ext>
              </a:extLst>
            </p:cNvPr>
            <p:cNvGrpSpPr/>
            <p:nvPr userDrawn="1"/>
          </p:nvGrpSpPr>
          <p:grpSpPr>
            <a:xfrm>
              <a:off x="10477533" y="1387328"/>
              <a:ext cx="794333" cy="643521"/>
              <a:chOff x="941935" y="2080681"/>
              <a:chExt cx="794333" cy="643521"/>
            </a:xfrm>
          </p:grpSpPr>
          <p:pic>
            <p:nvPicPr>
              <p:cNvPr id="50" name="Picture 49">
                <a:extLst>
                  <a:ext uri="{FF2B5EF4-FFF2-40B4-BE49-F238E27FC236}">
                    <a16:creationId xmlns:a16="http://schemas.microsoft.com/office/drawing/2014/main" id="{A72380EF-5FCE-4148-A272-32CC518809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262" y="2080681"/>
                <a:ext cx="785006" cy="472334"/>
              </a:xfrm>
              <a:prstGeom prst="rect">
                <a:avLst/>
              </a:prstGeom>
            </p:spPr>
          </p:pic>
          <p:sp>
            <p:nvSpPr>
              <p:cNvPr id="68" name="TextBox 67">
                <a:extLst>
                  <a:ext uri="{FF2B5EF4-FFF2-40B4-BE49-F238E27FC236}">
                    <a16:creationId xmlns:a16="http://schemas.microsoft.com/office/drawing/2014/main" id="{7118F456-F5A3-FE41-943E-2D45569241C4}"/>
                  </a:ext>
                </a:extLst>
              </p:cNvPr>
              <p:cNvSpPr txBox="1"/>
              <p:nvPr userDrawn="1"/>
            </p:nvSpPr>
            <p:spPr>
              <a:xfrm>
                <a:off x="941935" y="2524147"/>
                <a:ext cx="785006" cy="200055"/>
              </a:xfrm>
              <a:prstGeom prst="rect">
                <a:avLst/>
              </a:prstGeom>
              <a:noFill/>
            </p:spPr>
            <p:txBody>
              <a:bodyPr wrap="square" rtlCol="0">
                <a:spAutoFit/>
              </a:bodyPr>
              <a:lstStyle/>
              <a:p>
                <a:pPr algn="ctr"/>
                <a:r>
                  <a:rPr lang="en-GB" sz="700" dirty="0"/>
                  <a:t>Botswana</a:t>
                </a:r>
              </a:p>
            </p:txBody>
          </p:sp>
        </p:grpSp>
        <p:grpSp>
          <p:nvGrpSpPr>
            <p:cNvPr id="3" name="Group 2">
              <a:extLst>
                <a:ext uri="{FF2B5EF4-FFF2-40B4-BE49-F238E27FC236}">
                  <a16:creationId xmlns:a16="http://schemas.microsoft.com/office/drawing/2014/main" id="{8221B5C2-FBAB-104F-8514-17CB8DD5C2F3}"/>
                </a:ext>
              </a:extLst>
            </p:cNvPr>
            <p:cNvGrpSpPr/>
            <p:nvPr userDrawn="1"/>
          </p:nvGrpSpPr>
          <p:grpSpPr>
            <a:xfrm>
              <a:off x="2302570" y="1386041"/>
              <a:ext cx="786675" cy="638041"/>
              <a:chOff x="2526878" y="1386041"/>
              <a:chExt cx="786675" cy="638041"/>
            </a:xfrm>
          </p:grpSpPr>
          <p:pic>
            <p:nvPicPr>
              <p:cNvPr id="53" name="Picture 52">
                <a:extLst>
                  <a:ext uri="{FF2B5EF4-FFF2-40B4-BE49-F238E27FC236}">
                    <a16:creationId xmlns:a16="http://schemas.microsoft.com/office/drawing/2014/main" id="{7BEAD673-1201-6A4A-8F47-AF8E0A79E5A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28547" y="1386041"/>
                <a:ext cx="785006" cy="472334"/>
              </a:xfrm>
              <a:prstGeom prst="rect">
                <a:avLst/>
              </a:prstGeom>
            </p:spPr>
          </p:pic>
          <p:sp>
            <p:nvSpPr>
              <p:cNvPr id="61" name="TextBox 60">
                <a:extLst>
                  <a:ext uri="{FF2B5EF4-FFF2-40B4-BE49-F238E27FC236}">
                    <a16:creationId xmlns:a16="http://schemas.microsoft.com/office/drawing/2014/main" id="{480A938C-3CA0-7D46-9393-D9CF27D94969}"/>
                  </a:ext>
                </a:extLst>
              </p:cNvPr>
              <p:cNvSpPr txBox="1"/>
              <p:nvPr userDrawn="1"/>
            </p:nvSpPr>
            <p:spPr>
              <a:xfrm>
                <a:off x="2526878" y="1824027"/>
                <a:ext cx="785006" cy="200055"/>
              </a:xfrm>
              <a:prstGeom prst="rect">
                <a:avLst/>
              </a:prstGeom>
              <a:noFill/>
            </p:spPr>
            <p:txBody>
              <a:bodyPr wrap="square" rtlCol="0">
                <a:spAutoFit/>
              </a:bodyPr>
              <a:lstStyle/>
              <a:p>
                <a:pPr algn="ctr"/>
                <a:r>
                  <a:rPr lang="en-GB" sz="700" dirty="0"/>
                  <a:t>Anguilla</a:t>
                </a:r>
              </a:p>
            </p:txBody>
          </p:sp>
        </p:grpSp>
        <p:grpSp>
          <p:nvGrpSpPr>
            <p:cNvPr id="11" name="Group 10">
              <a:extLst>
                <a:ext uri="{FF2B5EF4-FFF2-40B4-BE49-F238E27FC236}">
                  <a16:creationId xmlns:a16="http://schemas.microsoft.com/office/drawing/2014/main" id="{FC86BE23-804D-AC47-9365-3A6651CF6834}"/>
                </a:ext>
              </a:extLst>
            </p:cNvPr>
            <p:cNvGrpSpPr/>
            <p:nvPr userDrawn="1"/>
          </p:nvGrpSpPr>
          <p:grpSpPr>
            <a:xfrm>
              <a:off x="3664873" y="1386041"/>
              <a:ext cx="793552" cy="638041"/>
              <a:chOff x="4097410" y="1386041"/>
              <a:chExt cx="793552" cy="638041"/>
            </a:xfrm>
          </p:grpSpPr>
          <p:pic>
            <p:nvPicPr>
              <p:cNvPr id="58" name="Picture 57">
                <a:extLst>
                  <a:ext uri="{FF2B5EF4-FFF2-40B4-BE49-F238E27FC236}">
                    <a16:creationId xmlns:a16="http://schemas.microsoft.com/office/drawing/2014/main" id="{6B9C3245-D3AC-2643-88DA-B625AE53C8A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105956" y="1386041"/>
                <a:ext cx="785006" cy="472334"/>
              </a:xfrm>
              <a:prstGeom prst="rect">
                <a:avLst/>
              </a:prstGeom>
            </p:spPr>
          </p:pic>
          <p:sp>
            <p:nvSpPr>
              <p:cNvPr id="62" name="TextBox 61">
                <a:extLst>
                  <a:ext uri="{FF2B5EF4-FFF2-40B4-BE49-F238E27FC236}">
                    <a16:creationId xmlns:a16="http://schemas.microsoft.com/office/drawing/2014/main" id="{24DC3A08-7B60-F343-AB54-CCC3E69FD868}"/>
                  </a:ext>
                </a:extLst>
              </p:cNvPr>
              <p:cNvSpPr txBox="1"/>
              <p:nvPr userDrawn="1"/>
            </p:nvSpPr>
            <p:spPr>
              <a:xfrm>
                <a:off x="4097410" y="1824027"/>
                <a:ext cx="785006" cy="200055"/>
              </a:xfrm>
              <a:prstGeom prst="rect">
                <a:avLst/>
              </a:prstGeom>
              <a:noFill/>
            </p:spPr>
            <p:txBody>
              <a:bodyPr wrap="square" rtlCol="0">
                <a:spAutoFit/>
              </a:bodyPr>
              <a:lstStyle/>
              <a:p>
                <a:pPr algn="ctr"/>
                <a:r>
                  <a:rPr lang="en-GB" sz="700" dirty="0"/>
                  <a:t>Australia</a:t>
                </a:r>
              </a:p>
            </p:txBody>
          </p:sp>
        </p:grpSp>
        <p:grpSp>
          <p:nvGrpSpPr>
            <p:cNvPr id="19" name="Group 18">
              <a:extLst>
                <a:ext uri="{FF2B5EF4-FFF2-40B4-BE49-F238E27FC236}">
                  <a16:creationId xmlns:a16="http://schemas.microsoft.com/office/drawing/2014/main" id="{7AF6C003-119E-FC4F-A33C-CB24AA743F74}"/>
                </a:ext>
              </a:extLst>
            </p:cNvPr>
            <p:cNvGrpSpPr/>
            <p:nvPr userDrawn="1"/>
          </p:nvGrpSpPr>
          <p:grpSpPr>
            <a:xfrm>
              <a:off x="5034053" y="1396430"/>
              <a:ext cx="785006" cy="627652"/>
              <a:chOff x="5687584" y="1396430"/>
              <a:chExt cx="785006" cy="627652"/>
            </a:xfrm>
          </p:grpSpPr>
          <p:pic>
            <p:nvPicPr>
              <p:cNvPr id="54" name="Picture 53">
                <a:extLst>
                  <a:ext uri="{FF2B5EF4-FFF2-40B4-BE49-F238E27FC236}">
                    <a16:creationId xmlns:a16="http://schemas.microsoft.com/office/drawing/2014/main" id="{A84AC498-3DAA-324B-A858-7D4BF8A6261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693296" y="1396430"/>
                <a:ext cx="778353" cy="472334"/>
              </a:xfrm>
              <a:prstGeom prst="rect">
                <a:avLst/>
              </a:prstGeom>
            </p:spPr>
          </p:pic>
          <p:sp>
            <p:nvSpPr>
              <p:cNvPr id="63" name="TextBox 62">
                <a:extLst>
                  <a:ext uri="{FF2B5EF4-FFF2-40B4-BE49-F238E27FC236}">
                    <a16:creationId xmlns:a16="http://schemas.microsoft.com/office/drawing/2014/main" id="{5195DE00-3C05-5946-98FF-6B4D996E01A3}"/>
                  </a:ext>
                </a:extLst>
              </p:cNvPr>
              <p:cNvSpPr txBox="1"/>
              <p:nvPr userDrawn="1"/>
            </p:nvSpPr>
            <p:spPr>
              <a:xfrm>
                <a:off x="5687584" y="1824027"/>
                <a:ext cx="785006" cy="200055"/>
              </a:xfrm>
              <a:prstGeom prst="rect">
                <a:avLst/>
              </a:prstGeom>
              <a:noFill/>
            </p:spPr>
            <p:txBody>
              <a:bodyPr wrap="square" rtlCol="0">
                <a:spAutoFit/>
              </a:bodyPr>
              <a:lstStyle/>
              <a:p>
                <a:pPr algn="ctr"/>
                <a:r>
                  <a:rPr lang="en-GB" sz="700" dirty="0"/>
                  <a:t>Bahamas</a:t>
                </a:r>
              </a:p>
            </p:txBody>
          </p:sp>
        </p:grpSp>
        <p:grpSp>
          <p:nvGrpSpPr>
            <p:cNvPr id="27" name="Group 26">
              <a:extLst>
                <a:ext uri="{FF2B5EF4-FFF2-40B4-BE49-F238E27FC236}">
                  <a16:creationId xmlns:a16="http://schemas.microsoft.com/office/drawing/2014/main" id="{4F1861E4-E6AB-BB4F-9DF7-BC887AD4BD5D}"/>
                </a:ext>
              </a:extLst>
            </p:cNvPr>
            <p:cNvGrpSpPr/>
            <p:nvPr userDrawn="1"/>
          </p:nvGrpSpPr>
          <p:grpSpPr>
            <a:xfrm>
              <a:off x="6394687" y="1396430"/>
              <a:ext cx="785634" cy="627652"/>
              <a:chOff x="7295083" y="1396430"/>
              <a:chExt cx="785634" cy="627652"/>
            </a:xfrm>
          </p:grpSpPr>
          <p:pic>
            <p:nvPicPr>
              <p:cNvPr id="55" name="Picture 54">
                <a:extLst>
                  <a:ext uri="{FF2B5EF4-FFF2-40B4-BE49-F238E27FC236}">
                    <a16:creationId xmlns:a16="http://schemas.microsoft.com/office/drawing/2014/main" id="{C43CE708-0AF6-1A42-A5A4-C96F6AA4AF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295083" y="1396430"/>
                <a:ext cx="785006" cy="472334"/>
              </a:xfrm>
              <a:prstGeom prst="rect">
                <a:avLst/>
              </a:prstGeom>
            </p:spPr>
          </p:pic>
          <p:sp>
            <p:nvSpPr>
              <p:cNvPr id="64" name="TextBox 63">
                <a:extLst>
                  <a:ext uri="{FF2B5EF4-FFF2-40B4-BE49-F238E27FC236}">
                    <a16:creationId xmlns:a16="http://schemas.microsoft.com/office/drawing/2014/main" id="{0070FA84-CA71-AF4E-86F2-ABFF30436771}"/>
                  </a:ext>
                </a:extLst>
              </p:cNvPr>
              <p:cNvSpPr txBox="1"/>
              <p:nvPr userDrawn="1"/>
            </p:nvSpPr>
            <p:spPr>
              <a:xfrm>
                <a:off x="7295711" y="1824027"/>
                <a:ext cx="785006" cy="200055"/>
              </a:xfrm>
              <a:prstGeom prst="rect">
                <a:avLst/>
              </a:prstGeom>
              <a:noFill/>
            </p:spPr>
            <p:txBody>
              <a:bodyPr wrap="square" rtlCol="0">
                <a:spAutoFit/>
              </a:bodyPr>
              <a:lstStyle/>
              <a:p>
                <a:pPr algn="ctr"/>
                <a:r>
                  <a:rPr lang="en-GB" sz="700" dirty="0"/>
                  <a:t>Bangladesh</a:t>
                </a:r>
              </a:p>
            </p:txBody>
          </p:sp>
        </p:grpSp>
        <p:grpSp>
          <p:nvGrpSpPr>
            <p:cNvPr id="35" name="Group 34">
              <a:extLst>
                <a:ext uri="{FF2B5EF4-FFF2-40B4-BE49-F238E27FC236}">
                  <a16:creationId xmlns:a16="http://schemas.microsoft.com/office/drawing/2014/main" id="{A41F33B7-CAA0-CC44-9EFB-60EC030140DD}"/>
                </a:ext>
              </a:extLst>
            </p:cNvPr>
            <p:cNvGrpSpPr/>
            <p:nvPr userDrawn="1"/>
          </p:nvGrpSpPr>
          <p:grpSpPr>
            <a:xfrm>
              <a:off x="7755949" y="1396430"/>
              <a:ext cx="785321" cy="632737"/>
              <a:chOff x="8907326" y="1396430"/>
              <a:chExt cx="785321" cy="632737"/>
            </a:xfrm>
          </p:grpSpPr>
          <p:pic>
            <p:nvPicPr>
              <p:cNvPr id="56" name="Picture 55">
                <a:extLst>
                  <a:ext uri="{FF2B5EF4-FFF2-40B4-BE49-F238E27FC236}">
                    <a16:creationId xmlns:a16="http://schemas.microsoft.com/office/drawing/2014/main" id="{25595C72-66EC-724A-A43E-D6554B852F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907326" y="1396430"/>
                <a:ext cx="785006" cy="472334"/>
              </a:xfrm>
              <a:prstGeom prst="rect">
                <a:avLst/>
              </a:prstGeom>
            </p:spPr>
          </p:pic>
          <p:sp>
            <p:nvSpPr>
              <p:cNvPr id="65" name="TextBox 64">
                <a:extLst>
                  <a:ext uri="{FF2B5EF4-FFF2-40B4-BE49-F238E27FC236}">
                    <a16:creationId xmlns:a16="http://schemas.microsoft.com/office/drawing/2014/main" id="{E163DAFC-DD25-064C-9EB9-0025BD074193}"/>
                  </a:ext>
                </a:extLst>
              </p:cNvPr>
              <p:cNvSpPr txBox="1"/>
              <p:nvPr userDrawn="1"/>
            </p:nvSpPr>
            <p:spPr>
              <a:xfrm>
                <a:off x="8907641" y="1829112"/>
                <a:ext cx="785006" cy="200055"/>
              </a:xfrm>
              <a:prstGeom prst="rect">
                <a:avLst/>
              </a:prstGeom>
              <a:noFill/>
            </p:spPr>
            <p:txBody>
              <a:bodyPr wrap="square" rtlCol="0">
                <a:spAutoFit/>
              </a:bodyPr>
              <a:lstStyle/>
              <a:p>
                <a:pPr algn="ctr"/>
                <a:r>
                  <a:rPr lang="en-GB" sz="700" dirty="0"/>
                  <a:t>Barbados</a:t>
                </a:r>
              </a:p>
            </p:txBody>
          </p:sp>
        </p:grpSp>
        <p:grpSp>
          <p:nvGrpSpPr>
            <p:cNvPr id="43" name="Group 42">
              <a:extLst>
                <a:ext uri="{FF2B5EF4-FFF2-40B4-BE49-F238E27FC236}">
                  <a16:creationId xmlns:a16="http://schemas.microsoft.com/office/drawing/2014/main" id="{45BCB903-BE1F-B741-B866-AF0A3EE3434B}"/>
                </a:ext>
              </a:extLst>
            </p:cNvPr>
            <p:cNvGrpSpPr/>
            <p:nvPr userDrawn="1"/>
          </p:nvGrpSpPr>
          <p:grpSpPr>
            <a:xfrm>
              <a:off x="9116898" y="1396430"/>
              <a:ext cx="785006" cy="627652"/>
              <a:chOff x="10495001" y="1396430"/>
              <a:chExt cx="785006" cy="627652"/>
            </a:xfrm>
          </p:grpSpPr>
          <p:pic>
            <p:nvPicPr>
              <p:cNvPr id="57" name="Picture 56">
                <a:extLst>
                  <a:ext uri="{FF2B5EF4-FFF2-40B4-BE49-F238E27FC236}">
                    <a16:creationId xmlns:a16="http://schemas.microsoft.com/office/drawing/2014/main" id="{A3FFB7B0-7176-6148-B22D-2D68B843864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0495001" y="1396430"/>
                <a:ext cx="785006" cy="472334"/>
              </a:xfrm>
              <a:prstGeom prst="rect">
                <a:avLst/>
              </a:prstGeom>
            </p:spPr>
          </p:pic>
          <p:sp>
            <p:nvSpPr>
              <p:cNvPr id="66" name="TextBox 65">
                <a:extLst>
                  <a:ext uri="{FF2B5EF4-FFF2-40B4-BE49-F238E27FC236}">
                    <a16:creationId xmlns:a16="http://schemas.microsoft.com/office/drawing/2014/main" id="{8F94A24C-388E-C94E-A4A2-350FDE72A1D3}"/>
                  </a:ext>
                </a:extLst>
              </p:cNvPr>
              <p:cNvSpPr txBox="1"/>
              <p:nvPr userDrawn="1"/>
            </p:nvSpPr>
            <p:spPr>
              <a:xfrm>
                <a:off x="10495001" y="1824027"/>
                <a:ext cx="785006" cy="200055"/>
              </a:xfrm>
              <a:prstGeom prst="rect">
                <a:avLst/>
              </a:prstGeom>
              <a:noFill/>
            </p:spPr>
            <p:txBody>
              <a:bodyPr wrap="square" rtlCol="0">
                <a:spAutoFit/>
              </a:bodyPr>
              <a:lstStyle/>
              <a:p>
                <a:pPr algn="ctr"/>
                <a:r>
                  <a:rPr lang="en-GB" sz="700" dirty="0"/>
                  <a:t>Bermuda</a:t>
                </a:r>
              </a:p>
            </p:txBody>
          </p:sp>
        </p:grpSp>
      </p:grpSp>
      <p:grpSp>
        <p:nvGrpSpPr>
          <p:cNvPr id="161" name="Group 160">
            <a:extLst>
              <a:ext uri="{FF2B5EF4-FFF2-40B4-BE49-F238E27FC236}">
                <a16:creationId xmlns:a16="http://schemas.microsoft.com/office/drawing/2014/main" id="{FFDB9CAC-B5FC-0A45-83F2-83401EDBCD6C}"/>
              </a:ext>
            </a:extLst>
          </p:cNvPr>
          <p:cNvGrpSpPr/>
          <p:nvPr userDrawn="1"/>
        </p:nvGrpSpPr>
        <p:grpSpPr>
          <a:xfrm>
            <a:off x="726812" y="2133534"/>
            <a:ext cx="10556629" cy="775095"/>
            <a:chOff x="726812" y="2056829"/>
            <a:chExt cx="10556629" cy="775095"/>
          </a:xfrm>
        </p:grpSpPr>
        <p:grpSp>
          <p:nvGrpSpPr>
            <p:cNvPr id="107" name="Group 106">
              <a:extLst>
                <a:ext uri="{FF2B5EF4-FFF2-40B4-BE49-F238E27FC236}">
                  <a16:creationId xmlns:a16="http://schemas.microsoft.com/office/drawing/2014/main" id="{150B3593-3389-AC4B-928A-A299FD06D865}"/>
                </a:ext>
              </a:extLst>
            </p:cNvPr>
            <p:cNvGrpSpPr/>
            <p:nvPr userDrawn="1"/>
          </p:nvGrpSpPr>
          <p:grpSpPr>
            <a:xfrm>
              <a:off x="10489108" y="2056829"/>
              <a:ext cx="794333" cy="647237"/>
              <a:chOff x="941935" y="2776965"/>
              <a:chExt cx="794333" cy="647237"/>
            </a:xfrm>
          </p:grpSpPr>
          <p:pic>
            <p:nvPicPr>
              <p:cNvPr id="4" name="Picture 3">
                <a:extLst>
                  <a:ext uri="{FF2B5EF4-FFF2-40B4-BE49-F238E27FC236}">
                    <a16:creationId xmlns:a16="http://schemas.microsoft.com/office/drawing/2014/main" id="{96965B9E-DAD9-544E-AAF5-44F38CB4DB3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51262" y="2776965"/>
                <a:ext cx="785006" cy="472334"/>
              </a:xfrm>
              <a:prstGeom prst="rect">
                <a:avLst/>
              </a:prstGeom>
            </p:spPr>
          </p:pic>
          <p:sp>
            <p:nvSpPr>
              <p:cNvPr id="76" name="TextBox 75">
                <a:extLst>
                  <a:ext uri="{FF2B5EF4-FFF2-40B4-BE49-F238E27FC236}">
                    <a16:creationId xmlns:a16="http://schemas.microsoft.com/office/drawing/2014/main" id="{1F2ECF3A-21A2-8949-87C5-FE9EED723833}"/>
                  </a:ext>
                </a:extLst>
              </p:cNvPr>
              <p:cNvSpPr txBox="1"/>
              <p:nvPr userDrawn="1"/>
            </p:nvSpPr>
            <p:spPr>
              <a:xfrm>
                <a:off x="941935" y="3224147"/>
                <a:ext cx="785006" cy="200055"/>
              </a:xfrm>
              <a:prstGeom prst="rect">
                <a:avLst/>
              </a:prstGeom>
              <a:noFill/>
            </p:spPr>
            <p:txBody>
              <a:bodyPr wrap="square" rtlCol="0">
                <a:spAutoFit/>
              </a:bodyPr>
              <a:lstStyle/>
              <a:p>
                <a:pPr algn="ctr"/>
                <a:r>
                  <a:rPr lang="en-GB" sz="700" dirty="0"/>
                  <a:t>Colombia</a:t>
                </a:r>
              </a:p>
            </p:txBody>
          </p:sp>
        </p:grpSp>
        <p:grpSp>
          <p:nvGrpSpPr>
            <p:cNvPr id="91" name="Group 90">
              <a:extLst>
                <a:ext uri="{FF2B5EF4-FFF2-40B4-BE49-F238E27FC236}">
                  <a16:creationId xmlns:a16="http://schemas.microsoft.com/office/drawing/2014/main" id="{1E50C976-6D9E-3C4F-9F4E-4973F1A1702B}"/>
                </a:ext>
              </a:extLst>
            </p:cNvPr>
            <p:cNvGrpSpPr/>
            <p:nvPr userDrawn="1"/>
          </p:nvGrpSpPr>
          <p:grpSpPr>
            <a:xfrm>
              <a:off x="726812" y="2080681"/>
              <a:ext cx="1201820" cy="643521"/>
              <a:chOff x="2325797" y="2080681"/>
              <a:chExt cx="1201820" cy="643521"/>
            </a:xfrm>
          </p:grpSpPr>
          <p:pic>
            <p:nvPicPr>
              <p:cNvPr id="44" name="Picture 43">
                <a:extLst>
                  <a:ext uri="{FF2B5EF4-FFF2-40B4-BE49-F238E27FC236}">
                    <a16:creationId xmlns:a16="http://schemas.microsoft.com/office/drawing/2014/main" id="{3D6EC112-1318-5947-B26D-A7D65D1AEEC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535409" y="2080681"/>
                <a:ext cx="785006" cy="472334"/>
              </a:xfrm>
              <a:prstGeom prst="rect">
                <a:avLst/>
              </a:prstGeom>
            </p:spPr>
          </p:pic>
          <p:sp>
            <p:nvSpPr>
              <p:cNvPr id="69" name="TextBox 68">
                <a:extLst>
                  <a:ext uri="{FF2B5EF4-FFF2-40B4-BE49-F238E27FC236}">
                    <a16:creationId xmlns:a16="http://schemas.microsoft.com/office/drawing/2014/main" id="{ADC08BAE-8DD5-BB44-AFC7-A63CC2D37731}"/>
                  </a:ext>
                </a:extLst>
              </p:cNvPr>
              <p:cNvSpPr txBox="1"/>
              <p:nvPr userDrawn="1"/>
            </p:nvSpPr>
            <p:spPr>
              <a:xfrm>
                <a:off x="2325797" y="2524147"/>
                <a:ext cx="1201820" cy="200055"/>
              </a:xfrm>
              <a:prstGeom prst="rect">
                <a:avLst/>
              </a:prstGeom>
              <a:noFill/>
            </p:spPr>
            <p:txBody>
              <a:bodyPr wrap="square" rtlCol="0">
                <a:spAutoFit/>
              </a:bodyPr>
              <a:lstStyle/>
              <a:p>
                <a:pPr algn="ctr"/>
                <a:r>
                  <a:rPr lang="en-GB" sz="700" dirty="0"/>
                  <a:t>British Virgin Islands</a:t>
                </a:r>
              </a:p>
            </p:txBody>
          </p:sp>
        </p:grpSp>
        <p:grpSp>
          <p:nvGrpSpPr>
            <p:cNvPr id="83" name="Group 82">
              <a:extLst>
                <a:ext uri="{FF2B5EF4-FFF2-40B4-BE49-F238E27FC236}">
                  <a16:creationId xmlns:a16="http://schemas.microsoft.com/office/drawing/2014/main" id="{99FD4E31-2D73-4C41-9FAC-E89A18E4114D}"/>
                </a:ext>
              </a:extLst>
            </p:cNvPr>
            <p:cNvGrpSpPr/>
            <p:nvPr userDrawn="1"/>
          </p:nvGrpSpPr>
          <p:grpSpPr>
            <a:xfrm>
              <a:off x="2439330" y="2080681"/>
              <a:ext cx="972000" cy="751243"/>
              <a:chOff x="4012965" y="2080681"/>
              <a:chExt cx="972000" cy="751243"/>
            </a:xfrm>
          </p:grpSpPr>
          <p:pic>
            <p:nvPicPr>
              <p:cNvPr id="45" name="Picture 44">
                <a:extLst>
                  <a:ext uri="{FF2B5EF4-FFF2-40B4-BE49-F238E27FC236}">
                    <a16:creationId xmlns:a16="http://schemas.microsoft.com/office/drawing/2014/main" id="{3CDE92BF-E710-9D4F-943D-37D7C51BD1B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105146" y="2080681"/>
                <a:ext cx="785006" cy="472334"/>
              </a:xfrm>
              <a:prstGeom prst="rect">
                <a:avLst/>
              </a:prstGeom>
            </p:spPr>
          </p:pic>
          <p:sp>
            <p:nvSpPr>
              <p:cNvPr id="70" name="TextBox 69">
                <a:extLst>
                  <a:ext uri="{FF2B5EF4-FFF2-40B4-BE49-F238E27FC236}">
                    <a16:creationId xmlns:a16="http://schemas.microsoft.com/office/drawing/2014/main" id="{060205B9-C146-BB44-AE38-E1C70E1DDA63}"/>
                  </a:ext>
                </a:extLst>
              </p:cNvPr>
              <p:cNvSpPr txBox="1"/>
              <p:nvPr userDrawn="1"/>
            </p:nvSpPr>
            <p:spPr>
              <a:xfrm>
                <a:off x="4012965" y="2524147"/>
                <a:ext cx="972000" cy="307777"/>
              </a:xfrm>
              <a:prstGeom prst="rect">
                <a:avLst/>
              </a:prstGeom>
              <a:noFill/>
            </p:spPr>
            <p:txBody>
              <a:bodyPr wrap="square" rtlCol="0">
                <a:spAutoFit/>
              </a:bodyPr>
              <a:lstStyle/>
              <a:p>
                <a:pPr algn="ctr"/>
                <a:r>
                  <a:rPr lang="en-GB" sz="700" dirty="0"/>
                  <a:t>Brunei Darussalam</a:t>
                </a:r>
              </a:p>
            </p:txBody>
          </p:sp>
        </p:grpSp>
        <p:grpSp>
          <p:nvGrpSpPr>
            <p:cNvPr id="75" name="Group 74">
              <a:extLst>
                <a:ext uri="{FF2B5EF4-FFF2-40B4-BE49-F238E27FC236}">
                  <a16:creationId xmlns:a16="http://schemas.microsoft.com/office/drawing/2014/main" id="{AA8CEADE-60F9-054E-BDED-61CFAEC4D442}"/>
                </a:ext>
              </a:extLst>
            </p:cNvPr>
            <p:cNvGrpSpPr/>
            <p:nvPr userDrawn="1"/>
          </p:nvGrpSpPr>
          <p:grpSpPr>
            <a:xfrm>
              <a:off x="4102109" y="2080681"/>
              <a:ext cx="791948" cy="643521"/>
              <a:chOff x="5687583" y="2080681"/>
              <a:chExt cx="791948" cy="643521"/>
            </a:xfrm>
          </p:grpSpPr>
          <p:pic>
            <p:nvPicPr>
              <p:cNvPr id="46" name="Picture 45">
                <a:extLst>
                  <a:ext uri="{FF2B5EF4-FFF2-40B4-BE49-F238E27FC236}">
                    <a16:creationId xmlns:a16="http://schemas.microsoft.com/office/drawing/2014/main" id="{81691BDB-7F00-EF4C-B21F-FBBC02192F21}"/>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694525" y="2080681"/>
                <a:ext cx="785006" cy="472334"/>
              </a:xfrm>
              <a:prstGeom prst="rect">
                <a:avLst/>
              </a:prstGeom>
            </p:spPr>
          </p:pic>
          <p:sp>
            <p:nvSpPr>
              <p:cNvPr id="71" name="TextBox 70">
                <a:extLst>
                  <a:ext uri="{FF2B5EF4-FFF2-40B4-BE49-F238E27FC236}">
                    <a16:creationId xmlns:a16="http://schemas.microsoft.com/office/drawing/2014/main" id="{FBC8C5EF-4871-544E-9E5E-6BD7D419C966}"/>
                  </a:ext>
                </a:extLst>
              </p:cNvPr>
              <p:cNvSpPr txBox="1"/>
              <p:nvPr userDrawn="1"/>
            </p:nvSpPr>
            <p:spPr>
              <a:xfrm>
                <a:off x="5687583" y="2524147"/>
                <a:ext cx="785006" cy="200055"/>
              </a:xfrm>
              <a:prstGeom prst="rect">
                <a:avLst/>
              </a:prstGeom>
              <a:noFill/>
            </p:spPr>
            <p:txBody>
              <a:bodyPr wrap="square" rtlCol="0">
                <a:spAutoFit/>
              </a:bodyPr>
              <a:lstStyle/>
              <a:p>
                <a:pPr algn="ctr"/>
                <a:r>
                  <a:rPr lang="en-GB" sz="700" dirty="0"/>
                  <a:t>Burundi</a:t>
                </a:r>
              </a:p>
            </p:txBody>
          </p:sp>
        </p:grpSp>
        <p:grpSp>
          <p:nvGrpSpPr>
            <p:cNvPr id="67" name="Group 66">
              <a:extLst>
                <a:ext uri="{FF2B5EF4-FFF2-40B4-BE49-F238E27FC236}">
                  <a16:creationId xmlns:a16="http://schemas.microsoft.com/office/drawing/2014/main" id="{F122A0F6-E79B-CE4F-A7DA-D7C1607F0C4A}"/>
                </a:ext>
              </a:extLst>
            </p:cNvPr>
            <p:cNvGrpSpPr/>
            <p:nvPr userDrawn="1"/>
          </p:nvGrpSpPr>
          <p:grpSpPr>
            <a:xfrm>
              <a:off x="5686355" y="2080681"/>
              <a:ext cx="791153" cy="643521"/>
              <a:chOff x="7295710" y="2080681"/>
              <a:chExt cx="791153" cy="643521"/>
            </a:xfrm>
          </p:grpSpPr>
          <p:pic>
            <p:nvPicPr>
              <p:cNvPr id="47" name="Picture 46">
                <a:extLst>
                  <a:ext uri="{FF2B5EF4-FFF2-40B4-BE49-F238E27FC236}">
                    <a16:creationId xmlns:a16="http://schemas.microsoft.com/office/drawing/2014/main" id="{CDFFF5C3-8DDA-D149-BAF4-6166D5A531F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301857" y="2080681"/>
                <a:ext cx="785006" cy="472334"/>
              </a:xfrm>
              <a:prstGeom prst="rect">
                <a:avLst/>
              </a:prstGeom>
            </p:spPr>
          </p:pic>
          <p:sp>
            <p:nvSpPr>
              <p:cNvPr id="72" name="TextBox 71">
                <a:extLst>
                  <a:ext uri="{FF2B5EF4-FFF2-40B4-BE49-F238E27FC236}">
                    <a16:creationId xmlns:a16="http://schemas.microsoft.com/office/drawing/2014/main" id="{135F069D-31E4-014C-8B4D-ECC84466A2B7}"/>
                  </a:ext>
                </a:extLst>
              </p:cNvPr>
              <p:cNvSpPr txBox="1"/>
              <p:nvPr userDrawn="1"/>
            </p:nvSpPr>
            <p:spPr>
              <a:xfrm>
                <a:off x="7295710" y="2524147"/>
                <a:ext cx="785006" cy="200055"/>
              </a:xfrm>
              <a:prstGeom prst="rect">
                <a:avLst/>
              </a:prstGeom>
              <a:noFill/>
            </p:spPr>
            <p:txBody>
              <a:bodyPr wrap="square" rtlCol="0">
                <a:spAutoFit/>
              </a:bodyPr>
              <a:lstStyle/>
              <a:p>
                <a:pPr algn="ctr"/>
                <a:r>
                  <a:rPr lang="en-GB" sz="700" dirty="0"/>
                  <a:t>Canada</a:t>
                </a:r>
              </a:p>
            </p:txBody>
          </p:sp>
        </p:grpSp>
        <p:grpSp>
          <p:nvGrpSpPr>
            <p:cNvPr id="59" name="Group 58">
              <a:extLst>
                <a:ext uri="{FF2B5EF4-FFF2-40B4-BE49-F238E27FC236}">
                  <a16:creationId xmlns:a16="http://schemas.microsoft.com/office/drawing/2014/main" id="{B5852AD6-E7F4-6446-B2F5-A969B5E0BD15}"/>
                </a:ext>
              </a:extLst>
            </p:cNvPr>
            <p:cNvGrpSpPr/>
            <p:nvPr userDrawn="1"/>
          </p:nvGrpSpPr>
          <p:grpSpPr>
            <a:xfrm>
              <a:off x="7299181" y="2085766"/>
              <a:ext cx="790358" cy="643521"/>
              <a:chOff x="8907640" y="2085766"/>
              <a:chExt cx="790358" cy="643521"/>
            </a:xfrm>
          </p:grpSpPr>
          <p:pic>
            <p:nvPicPr>
              <p:cNvPr id="48" name="Picture 47">
                <a:extLst>
                  <a:ext uri="{FF2B5EF4-FFF2-40B4-BE49-F238E27FC236}">
                    <a16:creationId xmlns:a16="http://schemas.microsoft.com/office/drawing/2014/main" id="{BAFC71AA-FF5D-4044-806D-853C1D53608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912992" y="2085766"/>
                <a:ext cx="785006" cy="472334"/>
              </a:xfrm>
              <a:prstGeom prst="rect">
                <a:avLst/>
              </a:prstGeom>
            </p:spPr>
          </p:pic>
          <p:sp>
            <p:nvSpPr>
              <p:cNvPr id="73" name="TextBox 72">
                <a:extLst>
                  <a:ext uri="{FF2B5EF4-FFF2-40B4-BE49-F238E27FC236}">
                    <a16:creationId xmlns:a16="http://schemas.microsoft.com/office/drawing/2014/main" id="{F9A8CCBC-A661-934D-94A7-35404A6615BE}"/>
                  </a:ext>
                </a:extLst>
              </p:cNvPr>
              <p:cNvSpPr txBox="1"/>
              <p:nvPr userDrawn="1"/>
            </p:nvSpPr>
            <p:spPr>
              <a:xfrm>
                <a:off x="8907640" y="2529232"/>
                <a:ext cx="785006" cy="200055"/>
              </a:xfrm>
              <a:prstGeom prst="rect">
                <a:avLst/>
              </a:prstGeom>
              <a:noFill/>
            </p:spPr>
            <p:txBody>
              <a:bodyPr wrap="square" rtlCol="0">
                <a:spAutoFit/>
              </a:bodyPr>
              <a:lstStyle/>
              <a:p>
                <a:pPr algn="ctr"/>
                <a:r>
                  <a:rPr lang="en-GB" sz="700" dirty="0"/>
                  <a:t>Chile</a:t>
                </a:r>
              </a:p>
            </p:txBody>
          </p:sp>
        </p:grpSp>
        <p:grpSp>
          <p:nvGrpSpPr>
            <p:cNvPr id="51" name="Group 50">
              <a:extLst>
                <a:ext uri="{FF2B5EF4-FFF2-40B4-BE49-F238E27FC236}">
                  <a16:creationId xmlns:a16="http://schemas.microsoft.com/office/drawing/2014/main" id="{7B3E4285-B124-5A4C-B039-EAB3E3C28C16}"/>
                </a:ext>
              </a:extLst>
            </p:cNvPr>
            <p:cNvGrpSpPr/>
            <p:nvPr userDrawn="1"/>
          </p:nvGrpSpPr>
          <p:grpSpPr>
            <a:xfrm>
              <a:off x="8919639" y="2076167"/>
              <a:ext cx="789560" cy="648035"/>
              <a:chOff x="10495000" y="2076167"/>
              <a:chExt cx="789560" cy="648035"/>
            </a:xfrm>
          </p:grpSpPr>
          <p:pic>
            <p:nvPicPr>
              <p:cNvPr id="49" name="Picture 48">
                <a:extLst>
                  <a:ext uri="{FF2B5EF4-FFF2-40B4-BE49-F238E27FC236}">
                    <a16:creationId xmlns:a16="http://schemas.microsoft.com/office/drawing/2014/main" id="{23A3E72B-47E9-B44F-9D58-555012A2A52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99554" y="2076167"/>
                <a:ext cx="785006" cy="472334"/>
              </a:xfrm>
              <a:prstGeom prst="rect">
                <a:avLst/>
              </a:prstGeom>
            </p:spPr>
          </p:pic>
          <p:sp>
            <p:nvSpPr>
              <p:cNvPr id="74" name="TextBox 73">
                <a:extLst>
                  <a:ext uri="{FF2B5EF4-FFF2-40B4-BE49-F238E27FC236}">
                    <a16:creationId xmlns:a16="http://schemas.microsoft.com/office/drawing/2014/main" id="{3437713C-630B-9B4A-9CE1-DB238C3AE957}"/>
                  </a:ext>
                </a:extLst>
              </p:cNvPr>
              <p:cNvSpPr txBox="1"/>
              <p:nvPr userDrawn="1"/>
            </p:nvSpPr>
            <p:spPr>
              <a:xfrm>
                <a:off x="10495000" y="2524147"/>
                <a:ext cx="785006" cy="200055"/>
              </a:xfrm>
              <a:prstGeom prst="rect">
                <a:avLst/>
              </a:prstGeom>
              <a:noFill/>
            </p:spPr>
            <p:txBody>
              <a:bodyPr wrap="square" rtlCol="0">
                <a:spAutoFit/>
              </a:bodyPr>
              <a:lstStyle/>
              <a:p>
                <a:pPr algn="ctr"/>
                <a:r>
                  <a:rPr lang="en-GB" sz="700" dirty="0"/>
                  <a:t>China</a:t>
                </a:r>
              </a:p>
            </p:txBody>
          </p:sp>
        </p:grpSp>
      </p:grpSp>
      <p:grpSp>
        <p:nvGrpSpPr>
          <p:cNvPr id="163" name="Group 162">
            <a:extLst>
              <a:ext uri="{FF2B5EF4-FFF2-40B4-BE49-F238E27FC236}">
                <a16:creationId xmlns:a16="http://schemas.microsoft.com/office/drawing/2014/main" id="{8151DA59-EE89-F84D-8C4D-0167D7D398FE}"/>
              </a:ext>
            </a:extLst>
          </p:cNvPr>
          <p:cNvGrpSpPr/>
          <p:nvPr userDrawn="1"/>
        </p:nvGrpSpPr>
        <p:grpSpPr>
          <a:xfrm>
            <a:off x="940707" y="3528475"/>
            <a:ext cx="10355056" cy="650801"/>
            <a:chOff x="940707" y="3471497"/>
            <a:chExt cx="10355056" cy="650801"/>
          </a:xfrm>
        </p:grpSpPr>
        <p:grpSp>
          <p:nvGrpSpPr>
            <p:cNvPr id="127" name="Group 126">
              <a:extLst>
                <a:ext uri="{FF2B5EF4-FFF2-40B4-BE49-F238E27FC236}">
                  <a16:creationId xmlns:a16="http://schemas.microsoft.com/office/drawing/2014/main" id="{6D0AE4F3-85B0-7346-A2F7-A4BD9492C9EC}"/>
                </a:ext>
              </a:extLst>
            </p:cNvPr>
            <p:cNvGrpSpPr/>
            <p:nvPr userDrawn="1"/>
          </p:nvGrpSpPr>
          <p:grpSpPr>
            <a:xfrm>
              <a:off x="940707" y="3475153"/>
              <a:ext cx="791008" cy="642060"/>
              <a:chOff x="940707" y="3475153"/>
              <a:chExt cx="791008" cy="642060"/>
            </a:xfrm>
          </p:grpSpPr>
          <p:pic>
            <p:nvPicPr>
              <p:cNvPr id="12" name="Picture 11">
                <a:extLst>
                  <a:ext uri="{FF2B5EF4-FFF2-40B4-BE49-F238E27FC236}">
                    <a16:creationId xmlns:a16="http://schemas.microsoft.com/office/drawing/2014/main" id="{317D82D1-8A8B-F54D-8F60-5B14D927144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46709" y="3475153"/>
                <a:ext cx="785006" cy="472334"/>
              </a:xfrm>
              <a:prstGeom prst="rect">
                <a:avLst/>
              </a:prstGeom>
            </p:spPr>
          </p:pic>
          <p:sp>
            <p:nvSpPr>
              <p:cNvPr id="84" name="TextBox 83">
                <a:extLst>
                  <a:ext uri="{FF2B5EF4-FFF2-40B4-BE49-F238E27FC236}">
                    <a16:creationId xmlns:a16="http://schemas.microsoft.com/office/drawing/2014/main" id="{4EEB89F5-6753-734A-A043-B9714B0CA042}"/>
                  </a:ext>
                </a:extLst>
              </p:cNvPr>
              <p:cNvSpPr txBox="1"/>
              <p:nvPr userDrawn="1"/>
            </p:nvSpPr>
            <p:spPr>
              <a:xfrm>
                <a:off x="940707" y="3917158"/>
                <a:ext cx="785006" cy="200055"/>
              </a:xfrm>
              <a:prstGeom prst="rect">
                <a:avLst/>
              </a:prstGeom>
              <a:noFill/>
            </p:spPr>
            <p:txBody>
              <a:bodyPr wrap="square" rtlCol="0">
                <a:spAutoFit/>
              </a:bodyPr>
              <a:lstStyle/>
              <a:p>
                <a:pPr algn="ctr"/>
                <a:r>
                  <a:rPr lang="en-GB" sz="700" dirty="0"/>
                  <a:t>Guyana</a:t>
                </a:r>
              </a:p>
            </p:txBody>
          </p:sp>
        </p:grpSp>
        <p:grpSp>
          <p:nvGrpSpPr>
            <p:cNvPr id="126" name="Group 125">
              <a:extLst>
                <a:ext uri="{FF2B5EF4-FFF2-40B4-BE49-F238E27FC236}">
                  <a16:creationId xmlns:a16="http://schemas.microsoft.com/office/drawing/2014/main" id="{90E8F2AB-8589-BC43-935C-F60E9D4CE64B}"/>
                </a:ext>
              </a:extLst>
            </p:cNvPr>
            <p:cNvGrpSpPr/>
            <p:nvPr userDrawn="1"/>
          </p:nvGrpSpPr>
          <p:grpSpPr>
            <a:xfrm>
              <a:off x="2535411" y="3475153"/>
              <a:ext cx="785006" cy="642060"/>
              <a:chOff x="2535411" y="3475153"/>
              <a:chExt cx="785006" cy="642060"/>
            </a:xfrm>
          </p:grpSpPr>
          <p:pic>
            <p:nvPicPr>
              <p:cNvPr id="13" name="Picture 12">
                <a:extLst>
                  <a:ext uri="{FF2B5EF4-FFF2-40B4-BE49-F238E27FC236}">
                    <a16:creationId xmlns:a16="http://schemas.microsoft.com/office/drawing/2014/main" id="{A5AA4E4B-AA70-CF4E-97CD-0884AB1DC84A}"/>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2535411" y="3475153"/>
                <a:ext cx="785006" cy="472334"/>
              </a:xfrm>
              <a:prstGeom prst="rect">
                <a:avLst/>
              </a:prstGeom>
            </p:spPr>
          </p:pic>
          <p:sp>
            <p:nvSpPr>
              <p:cNvPr id="85" name="TextBox 84">
                <a:extLst>
                  <a:ext uri="{FF2B5EF4-FFF2-40B4-BE49-F238E27FC236}">
                    <a16:creationId xmlns:a16="http://schemas.microsoft.com/office/drawing/2014/main" id="{52C55A0E-0F1A-494A-917E-ACA98707DA25}"/>
                  </a:ext>
                </a:extLst>
              </p:cNvPr>
              <p:cNvSpPr txBox="1"/>
              <p:nvPr userDrawn="1"/>
            </p:nvSpPr>
            <p:spPr>
              <a:xfrm>
                <a:off x="2547063" y="3917158"/>
                <a:ext cx="760285" cy="200055"/>
              </a:xfrm>
              <a:prstGeom prst="rect">
                <a:avLst/>
              </a:prstGeom>
              <a:noFill/>
            </p:spPr>
            <p:txBody>
              <a:bodyPr wrap="square" rtlCol="0">
                <a:spAutoFit/>
              </a:bodyPr>
              <a:lstStyle/>
              <a:p>
                <a:pPr algn="ctr"/>
                <a:r>
                  <a:rPr lang="en-GB" sz="700" dirty="0"/>
                  <a:t>India</a:t>
                </a:r>
              </a:p>
            </p:txBody>
          </p:sp>
        </p:grpSp>
        <p:grpSp>
          <p:nvGrpSpPr>
            <p:cNvPr id="125" name="Group 124">
              <a:extLst>
                <a:ext uri="{FF2B5EF4-FFF2-40B4-BE49-F238E27FC236}">
                  <a16:creationId xmlns:a16="http://schemas.microsoft.com/office/drawing/2014/main" id="{8621B906-7BAD-D646-90BF-FFC7F87A1C3B}"/>
                </a:ext>
              </a:extLst>
            </p:cNvPr>
            <p:cNvGrpSpPr/>
            <p:nvPr userDrawn="1"/>
          </p:nvGrpSpPr>
          <p:grpSpPr>
            <a:xfrm>
              <a:off x="4109703" y="3475153"/>
              <a:ext cx="785006" cy="642060"/>
              <a:chOff x="4109703" y="3475153"/>
              <a:chExt cx="785006" cy="642060"/>
            </a:xfrm>
          </p:grpSpPr>
          <p:pic>
            <p:nvPicPr>
              <p:cNvPr id="14" name="Picture 13">
                <a:extLst>
                  <a:ext uri="{FF2B5EF4-FFF2-40B4-BE49-F238E27FC236}">
                    <a16:creationId xmlns:a16="http://schemas.microsoft.com/office/drawing/2014/main" id="{2EB9AFFC-E40A-C449-A297-D0F2ED70F5C3}"/>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4109703" y="3475153"/>
                <a:ext cx="785006" cy="472334"/>
              </a:xfrm>
              <a:prstGeom prst="rect">
                <a:avLst/>
              </a:prstGeom>
            </p:spPr>
          </p:pic>
          <p:sp>
            <p:nvSpPr>
              <p:cNvPr id="86" name="TextBox 85">
                <a:extLst>
                  <a:ext uri="{FF2B5EF4-FFF2-40B4-BE49-F238E27FC236}">
                    <a16:creationId xmlns:a16="http://schemas.microsoft.com/office/drawing/2014/main" id="{EB444315-7801-714A-B343-69232735109D}"/>
                  </a:ext>
                </a:extLst>
              </p:cNvPr>
              <p:cNvSpPr txBox="1"/>
              <p:nvPr userDrawn="1"/>
            </p:nvSpPr>
            <p:spPr>
              <a:xfrm>
                <a:off x="4113187" y="3917158"/>
                <a:ext cx="780870" cy="200055"/>
              </a:xfrm>
              <a:prstGeom prst="rect">
                <a:avLst/>
              </a:prstGeom>
              <a:noFill/>
            </p:spPr>
            <p:txBody>
              <a:bodyPr wrap="square" rtlCol="0">
                <a:spAutoFit/>
              </a:bodyPr>
              <a:lstStyle/>
              <a:p>
                <a:pPr algn="ctr"/>
                <a:r>
                  <a:rPr lang="en-GB" sz="700" dirty="0"/>
                  <a:t>Jamaica</a:t>
                </a:r>
              </a:p>
            </p:txBody>
          </p:sp>
        </p:grpSp>
        <p:grpSp>
          <p:nvGrpSpPr>
            <p:cNvPr id="124" name="Group 123">
              <a:extLst>
                <a:ext uri="{FF2B5EF4-FFF2-40B4-BE49-F238E27FC236}">
                  <a16:creationId xmlns:a16="http://schemas.microsoft.com/office/drawing/2014/main" id="{07061207-5B9A-FF44-BE96-AF0DABE73501}"/>
                </a:ext>
              </a:extLst>
            </p:cNvPr>
            <p:cNvGrpSpPr/>
            <p:nvPr userDrawn="1"/>
          </p:nvGrpSpPr>
          <p:grpSpPr>
            <a:xfrm>
              <a:off x="5686355" y="3477107"/>
              <a:ext cx="802288" cy="640106"/>
              <a:chOff x="5686355" y="3477107"/>
              <a:chExt cx="802288" cy="640106"/>
            </a:xfrm>
          </p:grpSpPr>
          <p:pic>
            <p:nvPicPr>
              <p:cNvPr id="15" name="Picture 14">
                <a:extLst>
                  <a:ext uri="{FF2B5EF4-FFF2-40B4-BE49-F238E27FC236}">
                    <a16:creationId xmlns:a16="http://schemas.microsoft.com/office/drawing/2014/main" id="{9C04F0E6-C38B-9043-A1DF-E6108ED46570}"/>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5703637" y="3477107"/>
                <a:ext cx="785006" cy="472334"/>
              </a:xfrm>
              <a:prstGeom prst="rect">
                <a:avLst/>
              </a:prstGeom>
            </p:spPr>
          </p:pic>
          <p:sp>
            <p:nvSpPr>
              <p:cNvPr id="87" name="TextBox 86">
                <a:extLst>
                  <a:ext uri="{FF2B5EF4-FFF2-40B4-BE49-F238E27FC236}">
                    <a16:creationId xmlns:a16="http://schemas.microsoft.com/office/drawing/2014/main" id="{E2AE3FC1-05AD-F54A-A595-0384A519EE6A}"/>
                  </a:ext>
                </a:extLst>
              </p:cNvPr>
              <p:cNvSpPr txBox="1"/>
              <p:nvPr userDrawn="1"/>
            </p:nvSpPr>
            <p:spPr>
              <a:xfrm>
                <a:off x="5686355" y="3917158"/>
                <a:ext cx="785006" cy="200055"/>
              </a:xfrm>
              <a:prstGeom prst="rect">
                <a:avLst/>
              </a:prstGeom>
              <a:noFill/>
            </p:spPr>
            <p:txBody>
              <a:bodyPr wrap="square" rtlCol="0">
                <a:spAutoFit/>
              </a:bodyPr>
              <a:lstStyle/>
              <a:p>
                <a:pPr algn="ctr"/>
                <a:r>
                  <a:rPr lang="en-GB" sz="700" dirty="0"/>
                  <a:t>Kenya</a:t>
                </a:r>
              </a:p>
            </p:txBody>
          </p:sp>
        </p:grpSp>
        <p:grpSp>
          <p:nvGrpSpPr>
            <p:cNvPr id="123" name="Group 122">
              <a:extLst>
                <a:ext uri="{FF2B5EF4-FFF2-40B4-BE49-F238E27FC236}">
                  <a16:creationId xmlns:a16="http://schemas.microsoft.com/office/drawing/2014/main" id="{CFB494E3-A9CC-2F49-8EAD-43FCAE9E8C0C}"/>
                </a:ext>
              </a:extLst>
            </p:cNvPr>
            <p:cNvGrpSpPr/>
            <p:nvPr userDrawn="1"/>
          </p:nvGrpSpPr>
          <p:grpSpPr>
            <a:xfrm>
              <a:off x="7294482" y="3471497"/>
              <a:ext cx="793793" cy="645716"/>
              <a:chOff x="7294482" y="3471497"/>
              <a:chExt cx="793793" cy="645716"/>
            </a:xfrm>
          </p:grpSpPr>
          <p:pic>
            <p:nvPicPr>
              <p:cNvPr id="16" name="Picture 15">
                <a:extLst>
                  <a:ext uri="{FF2B5EF4-FFF2-40B4-BE49-F238E27FC236}">
                    <a16:creationId xmlns:a16="http://schemas.microsoft.com/office/drawing/2014/main" id="{B8B1FEEA-D157-6C4B-8DD8-6E49B89116A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04702" y="3471497"/>
                <a:ext cx="783573" cy="472334"/>
              </a:xfrm>
              <a:prstGeom prst="rect">
                <a:avLst/>
              </a:prstGeom>
            </p:spPr>
          </p:pic>
          <p:sp>
            <p:nvSpPr>
              <p:cNvPr id="88" name="TextBox 87">
                <a:extLst>
                  <a:ext uri="{FF2B5EF4-FFF2-40B4-BE49-F238E27FC236}">
                    <a16:creationId xmlns:a16="http://schemas.microsoft.com/office/drawing/2014/main" id="{9A764482-A845-6E41-B29E-D55075B07BB8}"/>
                  </a:ext>
                </a:extLst>
              </p:cNvPr>
              <p:cNvSpPr txBox="1"/>
              <p:nvPr userDrawn="1"/>
            </p:nvSpPr>
            <p:spPr>
              <a:xfrm>
                <a:off x="7294482" y="3917158"/>
                <a:ext cx="785006" cy="200055"/>
              </a:xfrm>
              <a:prstGeom prst="rect">
                <a:avLst/>
              </a:prstGeom>
              <a:noFill/>
            </p:spPr>
            <p:txBody>
              <a:bodyPr wrap="square" rtlCol="0">
                <a:spAutoFit/>
              </a:bodyPr>
              <a:lstStyle/>
              <a:p>
                <a:pPr algn="ctr"/>
                <a:r>
                  <a:rPr lang="en-GB" sz="700" dirty="0"/>
                  <a:t>Malawi</a:t>
                </a:r>
              </a:p>
            </p:txBody>
          </p:sp>
        </p:grpSp>
        <p:grpSp>
          <p:nvGrpSpPr>
            <p:cNvPr id="122" name="Group 121">
              <a:extLst>
                <a:ext uri="{FF2B5EF4-FFF2-40B4-BE49-F238E27FC236}">
                  <a16:creationId xmlns:a16="http://schemas.microsoft.com/office/drawing/2014/main" id="{D182AA25-5842-EF49-A94B-213E48FED90A}"/>
                </a:ext>
              </a:extLst>
            </p:cNvPr>
            <p:cNvGrpSpPr/>
            <p:nvPr userDrawn="1"/>
          </p:nvGrpSpPr>
          <p:grpSpPr>
            <a:xfrm>
              <a:off x="8894837" y="3482192"/>
              <a:ext cx="809808" cy="640106"/>
              <a:chOff x="8906412" y="3482192"/>
              <a:chExt cx="809808" cy="640106"/>
            </a:xfrm>
          </p:grpSpPr>
          <p:pic>
            <p:nvPicPr>
              <p:cNvPr id="17" name="Picture 16">
                <a:extLst>
                  <a:ext uri="{FF2B5EF4-FFF2-40B4-BE49-F238E27FC236}">
                    <a16:creationId xmlns:a16="http://schemas.microsoft.com/office/drawing/2014/main" id="{79BF735D-5185-3344-B590-B5556D74C21A}"/>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8931214" y="3482192"/>
                <a:ext cx="785006" cy="472334"/>
              </a:xfrm>
              <a:prstGeom prst="rect">
                <a:avLst/>
              </a:prstGeom>
            </p:spPr>
          </p:pic>
          <p:sp>
            <p:nvSpPr>
              <p:cNvPr id="89" name="TextBox 88">
                <a:extLst>
                  <a:ext uri="{FF2B5EF4-FFF2-40B4-BE49-F238E27FC236}">
                    <a16:creationId xmlns:a16="http://schemas.microsoft.com/office/drawing/2014/main" id="{82C5C616-D16B-B74D-AAC7-A7E00F3D8797}"/>
                  </a:ext>
                </a:extLst>
              </p:cNvPr>
              <p:cNvSpPr txBox="1"/>
              <p:nvPr userDrawn="1"/>
            </p:nvSpPr>
            <p:spPr>
              <a:xfrm>
                <a:off x="8906412" y="3922243"/>
                <a:ext cx="785006" cy="200055"/>
              </a:xfrm>
              <a:prstGeom prst="rect">
                <a:avLst/>
              </a:prstGeom>
              <a:noFill/>
            </p:spPr>
            <p:txBody>
              <a:bodyPr wrap="square" rtlCol="0">
                <a:spAutoFit/>
              </a:bodyPr>
              <a:lstStyle/>
              <a:p>
                <a:pPr algn="ctr"/>
                <a:r>
                  <a:rPr lang="en-GB" sz="700" dirty="0"/>
                  <a:t>Malaysia</a:t>
                </a:r>
              </a:p>
            </p:txBody>
          </p:sp>
        </p:grpSp>
        <p:grpSp>
          <p:nvGrpSpPr>
            <p:cNvPr id="121" name="Group 120">
              <a:extLst>
                <a:ext uri="{FF2B5EF4-FFF2-40B4-BE49-F238E27FC236}">
                  <a16:creationId xmlns:a16="http://schemas.microsoft.com/office/drawing/2014/main" id="{1D429C44-E9D8-FC40-B45C-AB6ACBA3F4AC}"/>
                </a:ext>
              </a:extLst>
            </p:cNvPr>
            <p:cNvGrpSpPr/>
            <p:nvPr userDrawn="1"/>
          </p:nvGrpSpPr>
          <p:grpSpPr>
            <a:xfrm>
              <a:off x="10482197" y="3471497"/>
              <a:ext cx="813566" cy="645716"/>
              <a:chOff x="10493772" y="3471497"/>
              <a:chExt cx="813566" cy="645716"/>
            </a:xfrm>
          </p:grpSpPr>
          <p:pic>
            <p:nvPicPr>
              <p:cNvPr id="18" name="Picture 17">
                <a:extLst>
                  <a:ext uri="{FF2B5EF4-FFF2-40B4-BE49-F238E27FC236}">
                    <a16:creationId xmlns:a16="http://schemas.microsoft.com/office/drawing/2014/main" id="{4C4CFFED-7E22-9546-856A-48649EC49E1C}"/>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522332" y="3471497"/>
                <a:ext cx="785006" cy="472334"/>
              </a:xfrm>
              <a:prstGeom prst="rect">
                <a:avLst/>
              </a:prstGeom>
            </p:spPr>
          </p:pic>
          <p:sp>
            <p:nvSpPr>
              <p:cNvPr id="90" name="TextBox 89">
                <a:extLst>
                  <a:ext uri="{FF2B5EF4-FFF2-40B4-BE49-F238E27FC236}">
                    <a16:creationId xmlns:a16="http://schemas.microsoft.com/office/drawing/2014/main" id="{3C1D52B9-F4CB-064D-A73C-F8C053918B25}"/>
                  </a:ext>
                </a:extLst>
              </p:cNvPr>
              <p:cNvSpPr txBox="1"/>
              <p:nvPr userDrawn="1"/>
            </p:nvSpPr>
            <p:spPr>
              <a:xfrm>
                <a:off x="10493772" y="3917158"/>
                <a:ext cx="785006" cy="200055"/>
              </a:xfrm>
              <a:prstGeom prst="rect">
                <a:avLst/>
              </a:prstGeom>
              <a:noFill/>
            </p:spPr>
            <p:txBody>
              <a:bodyPr wrap="square" rtlCol="0">
                <a:spAutoFit/>
              </a:bodyPr>
              <a:lstStyle/>
              <a:p>
                <a:pPr algn="ctr"/>
                <a:r>
                  <a:rPr lang="en-GB" sz="700" dirty="0"/>
                  <a:t>Mauritius</a:t>
                </a:r>
              </a:p>
            </p:txBody>
          </p:sp>
        </p:grpSp>
      </p:grpSp>
      <p:grpSp>
        <p:nvGrpSpPr>
          <p:cNvPr id="164" name="Group 163">
            <a:extLst>
              <a:ext uri="{FF2B5EF4-FFF2-40B4-BE49-F238E27FC236}">
                <a16:creationId xmlns:a16="http://schemas.microsoft.com/office/drawing/2014/main" id="{7774D391-FC5D-D54B-9955-91DC35AEEA45}"/>
              </a:ext>
            </a:extLst>
          </p:cNvPr>
          <p:cNvGrpSpPr/>
          <p:nvPr userDrawn="1"/>
        </p:nvGrpSpPr>
        <p:grpSpPr>
          <a:xfrm>
            <a:off x="940707" y="4225682"/>
            <a:ext cx="10343853" cy="653989"/>
            <a:chOff x="940707" y="4182584"/>
            <a:chExt cx="10343853" cy="653989"/>
          </a:xfrm>
        </p:grpSpPr>
        <p:grpSp>
          <p:nvGrpSpPr>
            <p:cNvPr id="128" name="Group 127">
              <a:extLst>
                <a:ext uri="{FF2B5EF4-FFF2-40B4-BE49-F238E27FC236}">
                  <a16:creationId xmlns:a16="http://schemas.microsoft.com/office/drawing/2014/main" id="{DEC49A65-35FF-C34B-9809-393AAE3F8932}"/>
                </a:ext>
              </a:extLst>
            </p:cNvPr>
            <p:cNvGrpSpPr/>
            <p:nvPr userDrawn="1"/>
          </p:nvGrpSpPr>
          <p:grpSpPr>
            <a:xfrm>
              <a:off x="940707" y="4182584"/>
              <a:ext cx="791008" cy="648904"/>
              <a:chOff x="940707" y="4182584"/>
              <a:chExt cx="791008" cy="648904"/>
            </a:xfrm>
          </p:grpSpPr>
          <p:pic>
            <p:nvPicPr>
              <p:cNvPr id="20" name="Picture 19">
                <a:extLst>
                  <a:ext uri="{FF2B5EF4-FFF2-40B4-BE49-F238E27FC236}">
                    <a16:creationId xmlns:a16="http://schemas.microsoft.com/office/drawing/2014/main" id="{6CD2DAB1-4925-D14B-B4D6-2618AD0729B6}"/>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946709" y="4182584"/>
                <a:ext cx="785006" cy="472334"/>
              </a:xfrm>
              <a:prstGeom prst="rect">
                <a:avLst/>
              </a:prstGeom>
            </p:spPr>
          </p:pic>
          <p:sp>
            <p:nvSpPr>
              <p:cNvPr id="92" name="TextBox 91">
                <a:extLst>
                  <a:ext uri="{FF2B5EF4-FFF2-40B4-BE49-F238E27FC236}">
                    <a16:creationId xmlns:a16="http://schemas.microsoft.com/office/drawing/2014/main" id="{2437E422-5DFF-2849-9849-EAAB4949E240}"/>
                  </a:ext>
                </a:extLst>
              </p:cNvPr>
              <p:cNvSpPr txBox="1"/>
              <p:nvPr userDrawn="1"/>
            </p:nvSpPr>
            <p:spPr>
              <a:xfrm>
                <a:off x="940707" y="4631433"/>
                <a:ext cx="785006" cy="200055"/>
              </a:xfrm>
              <a:prstGeom prst="rect">
                <a:avLst/>
              </a:prstGeom>
              <a:noFill/>
            </p:spPr>
            <p:txBody>
              <a:bodyPr wrap="square" rtlCol="0">
                <a:spAutoFit/>
              </a:bodyPr>
              <a:lstStyle/>
              <a:p>
                <a:pPr algn="ctr"/>
                <a:r>
                  <a:rPr lang="en-GB" sz="700" dirty="0"/>
                  <a:t>Montserrat</a:t>
                </a:r>
              </a:p>
            </p:txBody>
          </p:sp>
        </p:grpSp>
        <p:grpSp>
          <p:nvGrpSpPr>
            <p:cNvPr id="129" name="Group 128">
              <a:extLst>
                <a:ext uri="{FF2B5EF4-FFF2-40B4-BE49-F238E27FC236}">
                  <a16:creationId xmlns:a16="http://schemas.microsoft.com/office/drawing/2014/main" id="{C49B8FBB-6367-F14C-AD25-B5CDE2033BB7}"/>
                </a:ext>
              </a:extLst>
            </p:cNvPr>
            <p:cNvGrpSpPr/>
            <p:nvPr userDrawn="1"/>
          </p:nvGrpSpPr>
          <p:grpSpPr>
            <a:xfrm>
              <a:off x="2531614" y="4182584"/>
              <a:ext cx="788803" cy="648904"/>
              <a:chOff x="2531614" y="4182584"/>
              <a:chExt cx="788803" cy="648904"/>
            </a:xfrm>
          </p:grpSpPr>
          <p:pic>
            <p:nvPicPr>
              <p:cNvPr id="21" name="Picture 20">
                <a:extLst>
                  <a:ext uri="{FF2B5EF4-FFF2-40B4-BE49-F238E27FC236}">
                    <a16:creationId xmlns:a16="http://schemas.microsoft.com/office/drawing/2014/main" id="{B707DD0D-9625-534E-9AC1-EC47A38F6F30}"/>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2531614" y="4182584"/>
                <a:ext cx="785006" cy="472334"/>
              </a:xfrm>
              <a:prstGeom prst="rect">
                <a:avLst/>
              </a:prstGeom>
            </p:spPr>
          </p:pic>
          <p:sp>
            <p:nvSpPr>
              <p:cNvPr id="93" name="TextBox 92">
                <a:extLst>
                  <a:ext uri="{FF2B5EF4-FFF2-40B4-BE49-F238E27FC236}">
                    <a16:creationId xmlns:a16="http://schemas.microsoft.com/office/drawing/2014/main" id="{DEFE8929-E40F-FD44-9D1E-57FA6810228E}"/>
                  </a:ext>
                </a:extLst>
              </p:cNvPr>
              <p:cNvSpPr txBox="1"/>
              <p:nvPr userDrawn="1"/>
            </p:nvSpPr>
            <p:spPr>
              <a:xfrm>
                <a:off x="2532999" y="4631433"/>
                <a:ext cx="787418" cy="200055"/>
              </a:xfrm>
              <a:prstGeom prst="rect">
                <a:avLst/>
              </a:prstGeom>
              <a:noFill/>
            </p:spPr>
            <p:txBody>
              <a:bodyPr wrap="square" rtlCol="0">
                <a:spAutoFit/>
              </a:bodyPr>
              <a:lstStyle/>
              <a:p>
                <a:pPr algn="ctr"/>
                <a:r>
                  <a:rPr lang="en-GB" sz="700" dirty="0"/>
                  <a:t>Myanmar</a:t>
                </a:r>
              </a:p>
            </p:txBody>
          </p:sp>
        </p:grpSp>
        <p:grpSp>
          <p:nvGrpSpPr>
            <p:cNvPr id="130" name="Group 129">
              <a:extLst>
                <a:ext uri="{FF2B5EF4-FFF2-40B4-BE49-F238E27FC236}">
                  <a16:creationId xmlns:a16="http://schemas.microsoft.com/office/drawing/2014/main" id="{9A3B4C91-2E3D-6040-A5A2-EB5584F94294}"/>
                </a:ext>
              </a:extLst>
            </p:cNvPr>
            <p:cNvGrpSpPr/>
            <p:nvPr userDrawn="1"/>
          </p:nvGrpSpPr>
          <p:grpSpPr>
            <a:xfrm>
              <a:off x="4102109" y="4182584"/>
              <a:ext cx="788853" cy="648904"/>
              <a:chOff x="4102109" y="4182584"/>
              <a:chExt cx="788853" cy="648904"/>
            </a:xfrm>
          </p:grpSpPr>
          <p:pic>
            <p:nvPicPr>
              <p:cNvPr id="22" name="Picture 21">
                <a:extLst>
                  <a:ext uri="{FF2B5EF4-FFF2-40B4-BE49-F238E27FC236}">
                    <a16:creationId xmlns:a16="http://schemas.microsoft.com/office/drawing/2014/main" id="{8A6F4234-21C0-D241-9465-983771505CBA}"/>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4102109" y="4182584"/>
                <a:ext cx="785006" cy="472334"/>
              </a:xfrm>
              <a:prstGeom prst="rect">
                <a:avLst/>
              </a:prstGeom>
            </p:spPr>
          </p:pic>
          <p:sp>
            <p:nvSpPr>
              <p:cNvPr id="94" name="TextBox 93">
                <a:extLst>
                  <a:ext uri="{FF2B5EF4-FFF2-40B4-BE49-F238E27FC236}">
                    <a16:creationId xmlns:a16="http://schemas.microsoft.com/office/drawing/2014/main" id="{66B458FB-5E72-6546-94A5-8B1F840EBD2F}"/>
                  </a:ext>
                </a:extLst>
              </p:cNvPr>
              <p:cNvSpPr txBox="1"/>
              <p:nvPr userDrawn="1"/>
            </p:nvSpPr>
            <p:spPr>
              <a:xfrm>
                <a:off x="4109051" y="4631433"/>
                <a:ext cx="781911" cy="200055"/>
              </a:xfrm>
              <a:prstGeom prst="rect">
                <a:avLst/>
              </a:prstGeom>
              <a:noFill/>
            </p:spPr>
            <p:txBody>
              <a:bodyPr wrap="square" rtlCol="0">
                <a:spAutoFit/>
              </a:bodyPr>
              <a:lstStyle/>
              <a:p>
                <a:pPr algn="ctr"/>
                <a:r>
                  <a:rPr lang="en-GB" sz="700" dirty="0"/>
                  <a:t>Nigeria</a:t>
                </a:r>
              </a:p>
            </p:txBody>
          </p:sp>
        </p:grpSp>
        <p:grpSp>
          <p:nvGrpSpPr>
            <p:cNvPr id="131" name="Group 130">
              <a:extLst>
                <a:ext uri="{FF2B5EF4-FFF2-40B4-BE49-F238E27FC236}">
                  <a16:creationId xmlns:a16="http://schemas.microsoft.com/office/drawing/2014/main" id="{B3E0BDDA-DC64-9941-850C-C55A0320E6A7}"/>
                </a:ext>
              </a:extLst>
            </p:cNvPr>
            <p:cNvGrpSpPr/>
            <p:nvPr userDrawn="1"/>
          </p:nvGrpSpPr>
          <p:grpSpPr>
            <a:xfrm>
              <a:off x="5686355" y="4182584"/>
              <a:ext cx="790897" cy="648904"/>
              <a:chOff x="5686355" y="4182584"/>
              <a:chExt cx="790897" cy="648904"/>
            </a:xfrm>
          </p:grpSpPr>
          <p:pic>
            <p:nvPicPr>
              <p:cNvPr id="23" name="Picture 22">
                <a:extLst>
                  <a:ext uri="{FF2B5EF4-FFF2-40B4-BE49-F238E27FC236}">
                    <a16:creationId xmlns:a16="http://schemas.microsoft.com/office/drawing/2014/main" id="{7FF3DB07-FEB8-4442-AF18-F3E407204F74}"/>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5692246" y="4182584"/>
                <a:ext cx="785006" cy="472334"/>
              </a:xfrm>
              <a:prstGeom prst="rect">
                <a:avLst/>
              </a:prstGeom>
            </p:spPr>
          </p:pic>
          <p:sp>
            <p:nvSpPr>
              <p:cNvPr id="95" name="TextBox 94">
                <a:extLst>
                  <a:ext uri="{FF2B5EF4-FFF2-40B4-BE49-F238E27FC236}">
                    <a16:creationId xmlns:a16="http://schemas.microsoft.com/office/drawing/2014/main" id="{EB757451-DFB5-9A47-9E85-7B26C5823360}"/>
                  </a:ext>
                </a:extLst>
              </p:cNvPr>
              <p:cNvSpPr txBox="1"/>
              <p:nvPr userDrawn="1"/>
            </p:nvSpPr>
            <p:spPr>
              <a:xfrm>
                <a:off x="5686355" y="4631433"/>
                <a:ext cx="785006" cy="200055"/>
              </a:xfrm>
              <a:prstGeom prst="rect">
                <a:avLst/>
              </a:prstGeom>
              <a:noFill/>
            </p:spPr>
            <p:txBody>
              <a:bodyPr wrap="square" rtlCol="0">
                <a:spAutoFit/>
              </a:bodyPr>
              <a:lstStyle/>
              <a:p>
                <a:pPr algn="ctr"/>
                <a:r>
                  <a:rPr lang="en-GB" sz="700" dirty="0"/>
                  <a:t>Pakistan</a:t>
                </a:r>
              </a:p>
            </p:txBody>
          </p:sp>
        </p:grpSp>
        <p:grpSp>
          <p:nvGrpSpPr>
            <p:cNvPr id="132" name="Group 131">
              <a:extLst>
                <a:ext uri="{FF2B5EF4-FFF2-40B4-BE49-F238E27FC236}">
                  <a16:creationId xmlns:a16="http://schemas.microsoft.com/office/drawing/2014/main" id="{3F52E9A3-F7EA-0E42-9561-9406E7F585C3}"/>
                </a:ext>
              </a:extLst>
            </p:cNvPr>
            <p:cNvGrpSpPr/>
            <p:nvPr userDrawn="1"/>
          </p:nvGrpSpPr>
          <p:grpSpPr>
            <a:xfrm>
              <a:off x="7140349" y="4182584"/>
              <a:ext cx="1093272" cy="644613"/>
              <a:chOff x="7140349" y="4182584"/>
              <a:chExt cx="1093272" cy="644613"/>
            </a:xfrm>
          </p:grpSpPr>
          <p:pic>
            <p:nvPicPr>
              <p:cNvPr id="24" name="Picture 23">
                <a:extLst>
                  <a:ext uri="{FF2B5EF4-FFF2-40B4-BE49-F238E27FC236}">
                    <a16:creationId xmlns:a16="http://schemas.microsoft.com/office/drawing/2014/main" id="{138CA3BF-0A6E-3540-A223-254817398FA8}"/>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7300336" y="4182584"/>
                <a:ext cx="785006" cy="472334"/>
              </a:xfrm>
              <a:prstGeom prst="rect">
                <a:avLst/>
              </a:prstGeom>
            </p:spPr>
          </p:pic>
          <p:sp>
            <p:nvSpPr>
              <p:cNvPr id="96" name="TextBox 95">
                <a:extLst>
                  <a:ext uri="{FF2B5EF4-FFF2-40B4-BE49-F238E27FC236}">
                    <a16:creationId xmlns:a16="http://schemas.microsoft.com/office/drawing/2014/main" id="{3FB7DE9B-CC60-AB4D-A91D-1E65E940B1F3}"/>
                  </a:ext>
                </a:extLst>
              </p:cNvPr>
              <p:cNvSpPr txBox="1"/>
              <p:nvPr userDrawn="1"/>
            </p:nvSpPr>
            <p:spPr>
              <a:xfrm>
                <a:off x="7140349" y="4627142"/>
                <a:ext cx="1093272" cy="200055"/>
              </a:xfrm>
              <a:prstGeom prst="rect">
                <a:avLst/>
              </a:prstGeom>
              <a:noFill/>
            </p:spPr>
            <p:txBody>
              <a:bodyPr wrap="square" rtlCol="0">
                <a:spAutoFit/>
              </a:bodyPr>
              <a:lstStyle/>
              <a:p>
                <a:pPr algn="ctr"/>
                <a:r>
                  <a:rPr lang="en-GB" sz="700" dirty="0"/>
                  <a:t>Papua New Guinea</a:t>
                </a:r>
              </a:p>
            </p:txBody>
          </p:sp>
        </p:grpSp>
        <p:grpSp>
          <p:nvGrpSpPr>
            <p:cNvPr id="133" name="Group 132">
              <a:extLst>
                <a:ext uri="{FF2B5EF4-FFF2-40B4-BE49-F238E27FC236}">
                  <a16:creationId xmlns:a16="http://schemas.microsoft.com/office/drawing/2014/main" id="{35E5BB85-7347-B242-8DF1-6B177EB5DDD8}"/>
                </a:ext>
              </a:extLst>
            </p:cNvPr>
            <p:cNvGrpSpPr/>
            <p:nvPr userDrawn="1"/>
          </p:nvGrpSpPr>
          <p:grpSpPr>
            <a:xfrm>
              <a:off x="8906412" y="4187669"/>
              <a:ext cx="790823" cy="648904"/>
              <a:chOff x="8906412" y="4187669"/>
              <a:chExt cx="790823" cy="648904"/>
            </a:xfrm>
          </p:grpSpPr>
          <p:pic>
            <p:nvPicPr>
              <p:cNvPr id="25" name="Picture 24">
                <a:extLst>
                  <a:ext uri="{FF2B5EF4-FFF2-40B4-BE49-F238E27FC236}">
                    <a16:creationId xmlns:a16="http://schemas.microsoft.com/office/drawing/2014/main" id="{C60FB054-4804-9640-905B-192737E8671C}"/>
                  </a:ext>
                </a:extLst>
              </p:cNvPr>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8912229" y="4187669"/>
                <a:ext cx="785006" cy="472334"/>
              </a:xfrm>
              <a:prstGeom prst="rect">
                <a:avLst/>
              </a:prstGeom>
            </p:spPr>
          </p:pic>
          <p:sp>
            <p:nvSpPr>
              <p:cNvPr id="97" name="TextBox 96">
                <a:extLst>
                  <a:ext uri="{FF2B5EF4-FFF2-40B4-BE49-F238E27FC236}">
                    <a16:creationId xmlns:a16="http://schemas.microsoft.com/office/drawing/2014/main" id="{9C9514EA-7D04-E74D-8ED9-B4BBA6C86A4B}"/>
                  </a:ext>
                </a:extLst>
              </p:cNvPr>
              <p:cNvSpPr txBox="1"/>
              <p:nvPr userDrawn="1"/>
            </p:nvSpPr>
            <p:spPr>
              <a:xfrm>
                <a:off x="8906412" y="4636518"/>
                <a:ext cx="785006" cy="200055"/>
              </a:xfrm>
              <a:prstGeom prst="rect">
                <a:avLst/>
              </a:prstGeom>
              <a:noFill/>
            </p:spPr>
            <p:txBody>
              <a:bodyPr wrap="square" rtlCol="0">
                <a:spAutoFit/>
              </a:bodyPr>
              <a:lstStyle/>
              <a:p>
                <a:pPr algn="ctr"/>
                <a:r>
                  <a:rPr lang="en-GB" sz="700" dirty="0"/>
                  <a:t>Philippines</a:t>
                </a:r>
              </a:p>
            </p:txBody>
          </p:sp>
        </p:grpSp>
        <p:grpSp>
          <p:nvGrpSpPr>
            <p:cNvPr id="134" name="Group 133">
              <a:extLst>
                <a:ext uri="{FF2B5EF4-FFF2-40B4-BE49-F238E27FC236}">
                  <a16:creationId xmlns:a16="http://schemas.microsoft.com/office/drawing/2014/main" id="{FC832CF2-6BEC-034C-8D50-DB634BCAC8C7}"/>
                </a:ext>
              </a:extLst>
            </p:cNvPr>
            <p:cNvGrpSpPr/>
            <p:nvPr userDrawn="1"/>
          </p:nvGrpSpPr>
          <p:grpSpPr>
            <a:xfrm>
              <a:off x="10493772" y="4182584"/>
              <a:ext cx="790788" cy="648904"/>
              <a:chOff x="10493772" y="4182584"/>
              <a:chExt cx="790788" cy="648904"/>
            </a:xfrm>
          </p:grpSpPr>
          <p:pic>
            <p:nvPicPr>
              <p:cNvPr id="26" name="Picture 25">
                <a:extLst>
                  <a:ext uri="{FF2B5EF4-FFF2-40B4-BE49-F238E27FC236}">
                    <a16:creationId xmlns:a16="http://schemas.microsoft.com/office/drawing/2014/main" id="{C4D453A2-F21B-1443-90B4-73597F82FCE7}"/>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10499554" y="4182584"/>
                <a:ext cx="785006" cy="472334"/>
              </a:xfrm>
              <a:prstGeom prst="rect">
                <a:avLst/>
              </a:prstGeom>
            </p:spPr>
          </p:pic>
          <p:sp>
            <p:nvSpPr>
              <p:cNvPr id="98" name="TextBox 97">
                <a:extLst>
                  <a:ext uri="{FF2B5EF4-FFF2-40B4-BE49-F238E27FC236}">
                    <a16:creationId xmlns:a16="http://schemas.microsoft.com/office/drawing/2014/main" id="{2687C57E-9A05-3D44-96AB-C36AC783041D}"/>
                  </a:ext>
                </a:extLst>
              </p:cNvPr>
              <p:cNvSpPr txBox="1"/>
              <p:nvPr userDrawn="1"/>
            </p:nvSpPr>
            <p:spPr>
              <a:xfrm>
                <a:off x="10493772" y="4631433"/>
                <a:ext cx="785006" cy="200055"/>
              </a:xfrm>
              <a:prstGeom prst="rect">
                <a:avLst/>
              </a:prstGeom>
              <a:noFill/>
            </p:spPr>
            <p:txBody>
              <a:bodyPr wrap="square" rtlCol="0">
                <a:spAutoFit/>
              </a:bodyPr>
              <a:lstStyle/>
              <a:p>
                <a:pPr algn="ctr"/>
                <a:r>
                  <a:rPr lang="en-GB" sz="700" dirty="0"/>
                  <a:t>Rwanda</a:t>
                </a:r>
              </a:p>
            </p:txBody>
          </p:sp>
        </p:grpSp>
      </p:grpSp>
      <p:grpSp>
        <p:nvGrpSpPr>
          <p:cNvPr id="165" name="Group 164">
            <a:extLst>
              <a:ext uri="{FF2B5EF4-FFF2-40B4-BE49-F238E27FC236}">
                <a16:creationId xmlns:a16="http://schemas.microsoft.com/office/drawing/2014/main" id="{7216FA8D-C33B-7D46-AB2D-B4026F5D55B9}"/>
              </a:ext>
            </a:extLst>
          </p:cNvPr>
          <p:cNvGrpSpPr/>
          <p:nvPr userDrawn="1"/>
        </p:nvGrpSpPr>
        <p:grpSpPr>
          <a:xfrm>
            <a:off x="940707" y="4909586"/>
            <a:ext cx="10343853" cy="670617"/>
            <a:chOff x="940707" y="4876806"/>
            <a:chExt cx="10343853" cy="670617"/>
          </a:xfrm>
        </p:grpSpPr>
        <p:grpSp>
          <p:nvGrpSpPr>
            <p:cNvPr id="149" name="Group 148">
              <a:extLst>
                <a:ext uri="{FF2B5EF4-FFF2-40B4-BE49-F238E27FC236}">
                  <a16:creationId xmlns:a16="http://schemas.microsoft.com/office/drawing/2014/main" id="{649001AD-B737-9D4B-8A3F-F9DC2A5DF2BE}"/>
                </a:ext>
              </a:extLst>
            </p:cNvPr>
            <p:cNvGrpSpPr/>
            <p:nvPr userDrawn="1"/>
          </p:nvGrpSpPr>
          <p:grpSpPr>
            <a:xfrm>
              <a:off x="940707" y="4876806"/>
              <a:ext cx="796777" cy="665532"/>
              <a:chOff x="940707" y="4876806"/>
              <a:chExt cx="796777" cy="665532"/>
            </a:xfrm>
          </p:grpSpPr>
          <p:pic>
            <p:nvPicPr>
              <p:cNvPr id="28" name="Picture 27">
                <a:extLst>
                  <a:ext uri="{FF2B5EF4-FFF2-40B4-BE49-F238E27FC236}">
                    <a16:creationId xmlns:a16="http://schemas.microsoft.com/office/drawing/2014/main" id="{2190A611-E89C-A241-BBA4-8F45D7100901}"/>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952478" y="4876806"/>
                <a:ext cx="785006" cy="472334"/>
              </a:xfrm>
              <a:prstGeom prst="rect">
                <a:avLst/>
              </a:prstGeom>
            </p:spPr>
          </p:pic>
          <p:sp>
            <p:nvSpPr>
              <p:cNvPr id="100" name="TextBox 99">
                <a:extLst>
                  <a:ext uri="{FF2B5EF4-FFF2-40B4-BE49-F238E27FC236}">
                    <a16:creationId xmlns:a16="http://schemas.microsoft.com/office/drawing/2014/main" id="{4DA6EFD2-A420-6446-8DAD-025431240F37}"/>
                  </a:ext>
                </a:extLst>
              </p:cNvPr>
              <p:cNvSpPr txBox="1"/>
              <p:nvPr userDrawn="1"/>
            </p:nvSpPr>
            <p:spPr>
              <a:xfrm>
                <a:off x="940707" y="5342283"/>
                <a:ext cx="785006" cy="200055"/>
              </a:xfrm>
              <a:prstGeom prst="rect">
                <a:avLst/>
              </a:prstGeom>
              <a:noFill/>
            </p:spPr>
            <p:txBody>
              <a:bodyPr wrap="square" rtlCol="0">
                <a:spAutoFit/>
              </a:bodyPr>
              <a:lstStyle/>
              <a:p>
                <a:pPr algn="ctr"/>
                <a:r>
                  <a:rPr lang="en-GB" sz="700" dirty="0"/>
                  <a:t>Sierra Leone</a:t>
                </a:r>
              </a:p>
            </p:txBody>
          </p:sp>
        </p:grpSp>
        <p:grpSp>
          <p:nvGrpSpPr>
            <p:cNvPr id="148" name="Group 147">
              <a:extLst>
                <a:ext uri="{FF2B5EF4-FFF2-40B4-BE49-F238E27FC236}">
                  <a16:creationId xmlns:a16="http://schemas.microsoft.com/office/drawing/2014/main" id="{42CA2947-EAD8-A34F-86B6-E49746A6CC13}"/>
                </a:ext>
              </a:extLst>
            </p:cNvPr>
            <p:cNvGrpSpPr/>
            <p:nvPr userDrawn="1"/>
          </p:nvGrpSpPr>
          <p:grpSpPr>
            <a:xfrm>
              <a:off x="2493801" y="4876806"/>
              <a:ext cx="917529" cy="665532"/>
              <a:chOff x="2493801" y="4876806"/>
              <a:chExt cx="917529" cy="665532"/>
            </a:xfrm>
          </p:grpSpPr>
          <p:pic>
            <p:nvPicPr>
              <p:cNvPr id="29" name="Picture 28">
                <a:extLst>
                  <a:ext uri="{FF2B5EF4-FFF2-40B4-BE49-F238E27FC236}">
                    <a16:creationId xmlns:a16="http://schemas.microsoft.com/office/drawing/2014/main" id="{C15A8AA0-8D50-F547-980D-2864486B8C7A}"/>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536422" y="4876806"/>
                <a:ext cx="785006" cy="472334"/>
              </a:xfrm>
              <a:prstGeom prst="rect">
                <a:avLst/>
              </a:prstGeom>
            </p:spPr>
          </p:pic>
          <p:sp>
            <p:nvSpPr>
              <p:cNvPr id="101" name="TextBox 100">
                <a:extLst>
                  <a:ext uri="{FF2B5EF4-FFF2-40B4-BE49-F238E27FC236}">
                    <a16:creationId xmlns:a16="http://schemas.microsoft.com/office/drawing/2014/main" id="{B6B4EAFD-6BDB-AD4A-8C23-09B97C32F617}"/>
                  </a:ext>
                </a:extLst>
              </p:cNvPr>
              <p:cNvSpPr txBox="1"/>
              <p:nvPr userDrawn="1"/>
            </p:nvSpPr>
            <p:spPr>
              <a:xfrm>
                <a:off x="2493801" y="5342283"/>
                <a:ext cx="917529" cy="200055"/>
              </a:xfrm>
              <a:prstGeom prst="rect">
                <a:avLst/>
              </a:prstGeom>
              <a:noFill/>
            </p:spPr>
            <p:txBody>
              <a:bodyPr wrap="square" rtlCol="0">
                <a:spAutoFit/>
              </a:bodyPr>
              <a:lstStyle/>
              <a:p>
                <a:pPr algn="ctr"/>
                <a:r>
                  <a:rPr lang="en-GB" sz="700" dirty="0"/>
                  <a:t>Solomon Islands</a:t>
                </a:r>
              </a:p>
            </p:txBody>
          </p:sp>
        </p:grpSp>
        <p:grpSp>
          <p:nvGrpSpPr>
            <p:cNvPr id="146" name="Group 145">
              <a:extLst>
                <a:ext uri="{FF2B5EF4-FFF2-40B4-BE49-F238E27FC236}">
                  <a16:creationId xmlns:a16="http://schemas.microsoft.com/office/drawing/2014/main" id="{B3B77B69-7CDA-EE4E-952E-0DA5BCD3F9DC}"/>
                </a:ext>
              </a:extLst>
            </p:cNvPr>
            <p:cNvGrpSpPr/>
            <p:nvPr userDrawn="1"/>
          </p:nvGrpSpPr>
          <p:grpSpPr>
            <a:xfrm>
              <a:off x="4102109" y="4876806"/>
              <a:ext cx="800248" cy="665532"/>
              <a:chOff x="4102109" y="4876806"/>
              <a:chExt cx="800248" cy="665532"/>
            </a:xfrm>
          </p:grpSpPr>
          <p:pic>
            <p:nvPicPr>
              <p:cNvPr id="30" name="Picture 29">
                <a:extLst>
                  <a:ext uri="{FF2B5EF4-FFF2-40B4-BE49-F238E27FC236}">
                    <a16:creationId xmlns:a16="http://schemas.microsoft.com/office/drawing/2014/main" id="{6627D77B-D48E-8742-9029-230C2655B7BA}"/>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4105956" y="4876806"/>
                <a:ext cx="785006" cy="472334"/>
              </a:xfrm>
              <a:prstGeom prst="rect">
                <a:avLst/>
              </a:prstGeom>
            </p:spPr>
          </p:pic>
          <p:sp>
            <p:nvSpPr>
              <p:cNvPr id="102" name="TextBox 101">
                <a:extLst>
                  <a:ext uri="{FF2B5EF4-FFF2-40B4-BE49-F238E27FC236}">
                    <a16:creationId xmlns:a16="http://schemas.microsoft.com/office/drawing/2014/main" id="{2BE2886A-6623-2C48-9C8B-28A3005D1F6D}"/>
                  </a:ext>
                </a:extLst>
              </p:cNvPr>
              <p:cNvSpPr txBox="1"/>
              <p:nvPr userDrawn="1"/>
            </p:nvSpPr>
            <p:spPr>
              <a:xfrm>
                <a:off x="4102109" y="5342283"/>
                <a:ext cx="800248" cy="200055"/>
              </a:xfrm>
              <a:prstGeom prst="rect">
                <a:avLst/>
              </a:prstGeom>
              <a:noFill/>
            </p:spPr>
            <p:txBody>
              <a:bodyPr wrap="square" rtlCol="0">
                <a:spAutoFit/>
              </a:bodyPr>
              <a:lstStyle/>
              <a:p>
                <a:pPr algn="ctr"/>
                <a:r>
                  <a:rPr lang="en-GB" sz="700" dirty="0"/>
                  <a:t>South Africa</a:t>
                </a:r>
              </a:p>
            </p:txBody>
          </p:sp>
        </p:grpSp>
        <p:grpSp>
          <p:nvGrpSpPr>
            <p:cNvPr id="138" name="Group 137">
              <a:extLst>
                <a:ext uri="{FF2B5EF4-FFF2-40B4-BE49-F238E27FC236}">
                  <a16:creationId xmlns:a16="http://schemas.microsoft.com/office/drawing/2014/main" id="{3B0CD4EA-4DFD-AC46-AACA-CD75F2CF474F}"/>
                </a:ext>
              </a:extLst>
            </p:cNvPr>
            <p:cNvGrpSpPr/>
            <p:nvPr userDrawn="1"/>
          </p:nvGrpSpPr>
          <p:grpSpPr>
            <a:xfrm>
              <a:off x="5695132" y="4876806"/>
              <a:ext cx="787804" cy="665532"/>
              <a:chOff x="5695132" y="4876806"/>
              <a:chExt cx="787804" cy="665532"/>
            </a:xfrm>
          </p:grpSpPr>
          <p:pic>
            <p:nvPicPr>
              <p:cNvPr id="31" name="Picture 30">
                <a:extLst>
                  <a:ext uri="{FF2B5EF4-FFF2-40B4-BE49-F238E27FC236}">
                    <a16:creationId xmlns:a16="http://schemas.microsoft.com/office/drawing/2014/main" id="{6A102033-9B9C-9A46-AE81-F46120CB77CE}"/>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5695132" y="4876806"/>
                <a:ext cx="785006" cy="472334"/>
              </a:xfrm>
              <a:prstGeom prst="rect">
                <a:avLst/>
              </a:prstGeom>
            </p:spPr>
          </p:pic>
          <p:sp>
            <p:nvSpPr>
              <p:cNvPr id="103" name="TextBox 102">
                <a:extLst>
                  <a:ext uri="{FF2B5EF4-FFF2-40B4-BE49-F238E27FC236}">
                    <a16:creationId xmlns:a16="http://schemas.microsoft.com/office/drawing/2014/main" id="{C0BA2C3A-F625-F643-8A8A-B03383DD94FE}"/>
                  </a:ext>
                </a:extLst>
              </p:cNvPr>
              <p:cNvSpPr txBox="1"/>
              <p:nvPr userDrawn="1"/>
            </p:nvSpPr>
            <p:spPr>
              <a:xfrm>
                <a:off x="5697930" y="5342283"/>
                <a:ext cx="785006" cy="200055"/>
              </a:xfrm>
              <a:prstGeom prst="rect">
                <a:avLst/>
              </a:prstGeom>
              <a:noFill/>
            </p:spPr>
            <p:txBody>
              <a:bodyPr wrap="square" rtlCol="0">
                <a:spAutoFit/>
              </a:bodyPr>
              <a:lstStyle/>
              <a:p>
                <a:pPr algn="ctr"/>
                <a:r>
                  <a:rPr lang="en-GB" sz="700" dirty="0"/>
                  <a:t>Sri Lanka </a:t>
                </a:r>
              </a:p>
            </p:txBody>
          </p:sp>
        </p:grpSp>
        <p:grpSp>
          <p:nvGrpSpPr>
            <p:cNvPr id="137" name="Group 136">
              <a:extLst>
                <a:ext uri="{FF2B5EF4-FFF2-40B4-BE49-F238E27FC236}">
                  <a16:creationId xmlns:a16="http://schemas.microsoft.com/office/drawing/2014/main" id="{01CD5113-BF58-4C44-BF72-F84EF04CF09C}"/>
                </a:ext>
              </a:extLst>
            </p:cNvPr>
            <p:cNvGrpSpPr/>
            <p:nvPr userDrawn="1"/>
          </p:nvGrpSpPr>
          <p:grpSpPr>
            <a:xfrm>
              <a:off x="7302261" y="4876806"/>
              <a:ext cx="785006" cy="661241"/>
              <a:chOff x="7302261" y="4876806"/>
              <a:chExt cx="785006" cy="661241"/>
            </a:xfrm>
          </p:grpSpPr>
          <p:pic>
            <p:nvPicPr>
              <p:cNvPr id="32" name="Picture 31">
                <a:extLst>
                  <a:ext uri="{FF2B5EF4-FFF2-40B4-BE49-F238E27FC236}">
                    <a16:creationId xmlns:a16="http://schemas.microsoft.com/office/drawing/2014/main" id="{57F111DF-D5BB-EF47-B756-C49482116DFA}"/>
                  </a:ext>
                </a:extLst>
              </p:cNvPr>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7302261" y="4876806"/>
                <a:ext cx="785006" cy="472334"/>
              </a:xfrm>
              <a:prstGeom prst="rect">
                <a:avLst/>
              </a:prstGeom>
            </p:spPr>
          </p:pic>
          <p:sp>
            <p:nvSpPr>
              <p:cNvPr id="104" name="TextBox 103">
                <a:extLst>
                  <a:ext uri="{FF2B5EF4-FFF2-40B4-BE49-F238E27FC236}">
                    <a16:creationId xmlns:a16="http://schemas.microsoft.com/office/drawing/2014/main" id="{27A6C0E9-9E4D-AF46-97C8-F6B9A556E3E7}"/>
                  </a:ext>
                </a:extLst>
              </p:cNvPr>
              <p:cNvSpPr txBox="1"/>
              <p:nvPr userDrawn="1"/>
            </p:nvSpPr>
            <p:spPr>
              <a:xfrm>
                <a:off x="7308862" y="5337992"/>
                <a:ext cx="770626" cy="200055"/>
              </a:xfrm>
              <a:prstGeom prst="rect">
                <a:avLst/>
              </a:prstGeom>
              <a:noFill/>
            </p:spPr>
            <p:txBody>
              <a:bodyPr wrap="square" rtlCol="0">
                <a:spAutoFit/>
              </a:bodyPr>
              <a:lstStyle/>
              <a:p>
                <a:pPr algn="ctr"/>
                <a:r>
                  <a:rPr lang="en-GB" sz="700" dirty="0"/>
                  <a:t>St Helena*</a:t>
                </a:r>
              </a:p>
            </p:txBody>
          </p:sp>
        </p:grpSp>
        <p:grpSp>
          <p:nvGrpSpPr>
            <p:cNvPr id="136" name="Group 135">
              <a:extLst>
                <a:ext uri="{FF2B5EF4-FFF2-40B4-BE49-F238E27FC236}">
                  <a16:creationId xmlns:a16="http://schemas.microsoft.com/office/drawing/2014/main" id="{E719EA0C-5D72-614F-BAB3-2022A87310FF}"/>
                </a:ext>
              </a:extLst>
            </p:cNvPr>
            <p:cNvGrpSpPr/>
            <p:nvPr userDrawn="1"/>
          </p:nvGrpSpPr>
          <p:grpSpPr>
            <a:xfrm>
              <a:off x="8906412" y="4881891"/>
              <a:ext cx="791787" cy="665532"/>
              <a:chOff x="8906412" y="4881891"/>
              <a:chExt cx="791787" cy="665532"/>
            </a:xfrm>
          </p:grpSpPr>
          <p:pic>
            <p:nvPicPr>
              <p:cNvPr id="33" name="Picture 32">
                <a:extLst>
                  <a:ext uri="{FF2B5EF4-FFF2-40B4-BE49-F238E27FC236}">
                    <a16:creationId xmlns:a16="http://schemas.microsoft.com/office/drawing/2014/main" id="{A6A5803F-EE97-CA4F-BADF-5454560F548B}"/>
                  </a:ext>
                </a:extLst>
              </p:cNvPr>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8913193" y="4881891"/>
                <a:ext cx="785006" cy="472334"/>
              </a:xfrm>
              <a:prstGeom prst="rect">
                <a:avLst/>
              </a:prstGeom>
            </p:spPr>
          </p:pic>
          <p:sp>
            <p:nvSpPr>
              <p:cNvPr id="105" name="TextBox 104">
                <a:extLst>
                  <a:ext uri="{FF2B5EF4-FFF2-40B4-BE49-F238E27FC236}">
                    <a16:creationId xmlns:a16="http://schemas.microsoft.com/office/drawing/2014/main" id="{1AAF723C-3291-6E49-9788-DF6BE0534E17}"/>
                  </a:ext>
                </a:extLst>
              </p:cNvPr>
              <p:cNvSpPr txBox="1"/>
              <p:nvPr userDrawn="1"/>
            </p:nvSpPr>
            <p:spPr>
              <a:xfrm>
                <a:off x="8906412" y="5347368"/>
                <a:ext cx="785006" cy="200055"/>
              </a:xfrm>
              <a:prstGeom prst="rect">
                <a:avLst/>
              </a:prstGeom>
              <a:noFill/>
            </p:spPr>
            <p:txBody>
              <a:bodyPr wrap="square" rtlCol="0">
                <a:spAutoFit/>
              </a:bodyPr>
              <a:lstStyle/>
              <a:p>
                <a:pPr algn="ctr"/>
                <a:r>
                  <a:rPr lang="en-GB" sz="700" dirty="0"/>
                  <a:t>Switzerland</a:t>
                </a:r>
              </a:p>
            </p:txBody>
          </p:sp>
        </p:grpSp>
        <p:grpSp>
          <p:nvGrpSpPr>
            <p:cNvPr id="135" name="Group 134">
              <a:extLst>
                <a:ext uri="{FF2B5EF4-FFF2-40B4-BE49-F238E27FC236}">
                  <a16:creationId xmlns:a16="http://schemas.microsoft.com/office/drawing/2014/main" id="{66C0CFA1-6406-6A49-AE66-05582E03D3FF}"/>
                </a:ext>
              </a:extLst>
            </p:cNvPr>
            <p:cNvGrpSpPr/>
            <p:nvPr userDrawn="1"/>
          </p:nvGrpSpPr>
          <p:grpSpPr>
            <a:xfrm>
              <a:off x="10493772" y="4876806"/>
              <a:ext cx="790788" cy="665532"/>
              <a:chOff x="10493772" y="4876806"/>
              <a:chExt cx="790788" cy="665532"/>
            </a:xfrm>
          </p:grpSpPr>
          <p:pic>
            <p:nvPicPr>
              <p:cNvPr id="34" name="Picture 33">
                <a:extLst>
                  <a:ext uri="{FF2B5EF4-FFF2-40B4-BE49-F238E27FC236}">
                    <a16:creationId xmlns:a16="http://schemas.microsoft.com/office/drawing/2014/main" id="{09A12A4B-003E-E948-BC65-6F51F1DB9B30}"/>
                  </a:ext>
                </a:extLst>
              </p:cNvPr>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10499554" y="4876806"/>
                <a:ext cx="785006" cy="472334"/>
              </a:xfrm>
              <a:prstGeom prst="rect">
                <a:avLst/>
              </a:prstGeom>
            </p:spPr>
          </p:pic>
          <p:sp>
            <p:nvSpPr>
              <p:cNvPr id="106" name="TextBox 105">
                <a:extLst>
                  <a:ext uri="{FF2B5EF4-FFF2-40B4-BE49-F238E27FC236}">
                    <a16:creationId xmlns:a16="http://schemas.microsoft.com/office/drawing/2014/main" id="{47395397-18E4-AD46-9D56-521A7CC3B81A}"/>
                  </a:ext>
                </a:extLst>
              </p:cNvPr>
              <p:cNvSpPr txBox="1"/>
              <p:nvPr userDrawn="1"/>
            </p:nvSpPr>
            <p:spPr>
              <a:xfrm>
                <a:off x="10493772" y="5342283"/>
                <a:ext cx="785006" cy="200055"/>
              </a:xfrm>
              <a:prstGeom prst="rect">
                <a:avLst/>
              </a:prstGeom>
              <a:noFill/>
            </p:spPr>
            <p:txBody>
              <a:bodyPr wrap="square" rtlCol="0">
                <a:spAutoFit/>
              </a:bodyPr>
              <a:lstStyle/>
              <a:p>
                <a:pPr algn="ctr"/>
                <a:r>
                  <a:rPr lang="en-GB" sz="700" dirty="0"/>
                  <a:t>Tanzania</a:t>
                </a:r>
              </a:p>
            </p:txBody>
          </p:sp>
        </p:grpSp>
      </p:grpSp>
      <p:grpSp>
        <p:nvGrpSpPr>
          <p:cNvPr id="166" name="Group 165">
            <a:extLst>
              <a:ext uri="{FF2B5EF4-FFF2-40B4-BE49-F238E27FC236}">
                <a16:creationId xmlns:a16="http://schemas.microsoft.com/office/drawing/2014/main" id="{9B8927C6-73B8-634D-929C-180CCF7BB0F1}"/>
              </a:ext>
            </a:extLst>
          </p:cNvPr>
          <p:cNvGrpSpPr/>
          <p:nvPr userDrawn="1"/>
        </p:nvGrpSpPr>
        <p:grpSpPr>
          <a:xfrm>
            <a:off x="907440" y="5616973"/>
            <a:ext cx="10388323" cy="650349"/>
            <a:chOff x="907440" y="5588176"/>
            <a:chExt cx="10388323" cy="650349"/>
          </a:xfrm>
        </p:grpSpPr>
        <p:grpSp>
          <p:nvGrpSpPr>
            <p:cNvPr id="150" name="Group 149">
              <a:extLst>
                <a:ext uri="{FF2B5EF4-FFF2-40B4-BE49-F238E27FC236}">
                  <a16:creationId xmlns:a16="http://schemas.microsoft.com/office/drawing/2014/main" id="{BE092D97-A507-9C4D-9C54-9E57698DE098}"/>
                </a:ext>
              </a:extLst>
            </p:cNvPr>
            <p:cNvGrpSpPr/>
            <p:nvPr userDrawn="1"/>
          </p:nvGrpSpPr>
          <p:grpSpPr>
            <a:xfrm>
              <a:off x="907440" y="5588176"/>
              <a:ext cx="865780" cy="645264"/>
              <a:chOff x="907440" y="5588176"/>
              <a:chExt cx="865780" cy="645264"/>
            </a:xfrm>
          </p:grpSpPr>
          <p:pic>
            <p:nvPicPr>
              <p:cNvPr id="36" name="Picture 35">
                <a:extLst>
                  <a:ext uri="{FF2B5EF4-FFF2-40B4-BE49-F238E27FC236}">
                    <a16:creationId xmlns:a16="http://schemas.microsoft.com/office/drawing/2014/main" id="{32B3F295-BC0D-CF4C-B811-3AC2E22C4E99}"/>
                  </a:ext>
                </a:extLst>
              </p:cNvPr>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952478" y="5588176"/>
                <a:ext cx="785006" cy="472335"/>
              </a:xfrm>
              <a:prstGeom prst="rect">
                <a:avLst/>
              </a:prstGeom>
            </p:spPr>
          </p:pic>
          <p:sp>
            <p:nvSpPr>
              <p:cNvPr id="108" name="TextBox 107">
                <a:extLst>
                  <a:ext uri="{FF2B5EF4-FFF2-40B4-BE49-F238E27FC236}">
                    <a16:creationId xmlns:a16="http://schemas.microsoft.com/office/drawing/2014/main" id="{97B63ECC-C775-254E-A283-B6F8E2962E4E}"/>
                  </a:ext>
                </a:extLst>
              </p:cNvPr>
              <p:cNvSpPr txBox="1"/>
              <p:nvPr userDrawn="1"/>
            </p:nvSpPr>
            <p:spPr>
              <a:xfrm>
                <a:off x="907440" y="6033385"/>
                <a:ext cx="865780" cy="200055"/>
              </a:xfrm>
              <a:prstGeom prst="rect">
                <a:avLst/>
              </a:prstGeom>
              <a:noFill/>
            </p:spPr>
            <p:txBody>
              <a:bodyPr wrap="square" rtlCol="0">
                <a:spAutoFit/>
              </a:bodyPr>
              <a:lstStyle/>
              <a:p>
                <a:pPr algn="ctr"/>
                <a:r>
                  <a:rPr lang="en-GB" sz="700" dirty="0"/>
                  <a:t>The Netherlands</a:t>
                </a:r>
              </a:p>
            </p:txBody>
          </p:sp>
        </p:grpSp>
        <p:grpSp>
          <p:nvGrpSpPr>
            <p:cNvPr id="151" name="Group 150">
              <a:extLst>
                <a:ext uri="{FF2B5EF4-FFF2-40B4-BE49-F238E27FC236}">
                  <a16:creationId xmlns:a16="http://schemas.microsoft.com/office/drawing/2014/main" id="{797EA994-2050-1245-BB72-5A987FC9B7BF}"/>
                </a:ext>
              </a:extLst>
            </p:cNvPr>
            <p:cNvGrpSpPr/>
            <p:nvPr userDrawn="1"/>
          </p:nvGrpSpPr>
          <p:grpSpPr>
            <a:xfrm>
              <a:off x="2439330" y="5588176"/>
              <a:ext cx="972000" cy="645264"/>
              <a:chOff x="2439330" y="5588176"/>
              <a:chExt cx="972000" cy="645264"/>
            </a:xfrm>
          </p:grpSpPr>
          <p:pic>
            <p:nvPicPr>
              <p:cNvPr id="37" name="Picture 36">
                <a:extLst>
                  <a:ext uri="{FF2B5EF4-FFF2-40B4-BE49-F238E27FC236}">
                    <a16:creationId xmlns:a16="http://schemas.microsoft.com/office/drawing/2014/main" id="{883078B2-2A84-F147-B837-B8FBEDB25560}"/>
                  </a:ext>
                </a:extLst>
              </p:cNvPr>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2537531" y="5588176"/>
                <a:ext cx="778353" cy="472335"/>
              </a:xfrm>
              <a:prstGeom prst="rect">
                <a:avLst/>
              </a:prstGeom>
            </p:spPr>
          </p:pic>
          <p:sp>
            <p:nvSpPr>
              <p:cNvPr id="109" name="TextBox 108">
                <a:extLst>
                  <a:ext uri="{FF2B5EF4-FFF2-40B4-BE49-F238E27FC236}">
                    <a16:creationId xmlns:a16="http://schemas.microsoft.com/office/drawing/2014/main" id="{4E7DCCAD-2A45-3A42-85D3-77A8058D8E75}"/>
                  </a:ext>
                </a:extLst>
              </p:cNvPr>
              <p:cNvSpPr txBox="1"/>
              <p:nvPr userDrawn="1"/>
            </p:nvSpPr>
            <p:spPr>
              <a:xfrm>
                <a:off x="2439330" y="6033385"/>
                <a:ext cx="972000" cy="200055"/>
              </a:xfrm>
              <a:prstGeom prst="rect">
                <a:avLst/>
              </a:prstGeom>
              <a:noFill/>
            </p:spPr>
            <p:txBody>
              <a:bodyPr wrap="square" rtlCol="0">
                <a:spAutoFit/>
              </a:bodyPr>
              <a:lstStyle/>
              <a:p>
                <a:pPr algn="ctr"/>
                <a:r>
                  <a:rPr lang="en-GB" sz="700" dirty="0"/>
                  <a:t>Trinidad &amp; Tobago</a:t>
                </a:r>
              </a:p>
            </p:txBody>
          </p:sp>
        </p:grpSp>
        <p:grpSp>
          <p:nvGrpSpPr>
            <p:cNvPr id="152" name="Group 151">
              <a:extLst>
                <a:ext uri="{FF2B5EF4-FFF2-40B4-BE49-F238E27FC236}">
                  <a16:creationId xmlns:a16="http://schemas.microsoft.com/office/drawing/2014/main" id="{838C3B0B-27F0-6245-8266-06FBBA69B188}"/>
                </a:ext>
              </a:extLst>
            </p:cNvPr>
            <p:cNvGrpSpPr/>
            <p:nvPr userDrawn="1"/>
          </p:nvGrpSpPr>
          <p:grpSpPr>
            <a:xfrm>
              <a:off x="4105956" y="5588176"/>
              <a:ext cx="785006" cy="645264"/>
              <a:chOff x="4105956" y="5588176"/>
              <a:chExt cx="785006" cy="645264"/>
            </a:xfrm>
          </p:grpSpPr>
          <p:pic>
            <p:nvPicPr>
              <p:cNvPr id="38" name="Picture 37">
                <a:extLst>
                  <a:ext uri="{FF2B5EF4-FFF2-40B4-BE49-F238E27FC236}">
                    <a16:creationId xmlns:a16="http://schemas.microsoft.com/office/drawing/2014/main" id="{952C8A08-B150-0348-9F80-48712DBCFBFB}"/>
                  </a:ext>
                </a:extLst>
              </p:cNvPr>
              <p:cNvPicPr>
                <a:picLocks noChangeAspect="1"/>
              </p:cNvPicPr>
              <p:nvPr userDrawn="1"/>
            </p:nvPicPr>
            <p:blipFill>
              <a:blip r:embed="rId40">
                <a:extLst>
                  <a:ext uri="{28A0092B-C50C-407E-A947-70E740481C1C}">
                    <a14:useLocalDpi xmlns:a14="http://schemas.microsoft.com/office/drawing/2010/main"/>
                  </a:ext>
                </a:extLst>
              </a:blip>
              <a:stretch>
                <a:fillRect/>
              </a:stretch>
            </p:blipFill>
            <p:spPr>
              <a:xfrm>
                <a:off x="4105956" y="5588176"/>
                <a:ext cx="785006" cy="472335"/>
              </a:xfrm>
              <a:prstGeom prst="rect">
                <a:avLst/>
              </a:prstGeom>
            </p:spPr>
          </p:pic>
          <p:sp>
            <p:nvSpPr>
              <p:cNvPr id="110" name="TextBox 109">
                <a:extLst>
                  <a:ext uri="{FF2B5EF4-FFF2-40B4-BE49-F238E27FC236}">
                    <a16:creationId xmlns:a16="http://schemas.microsoft.com/office/drawing/2014/main" id="{18E12DAC-E458-7F4B-9BE8-189BEFDBB4BA}"/>
                  </a:ext>
                </a:extLst>
              </p:cNvPr>
              <p:cNvSpPr txBox="1"/>
              <p:nvPr userDrawn="1"/>
            </p:nvSpPr>
            <p:spPr>
              <a:xfrm>
                <a:off x="4109050" y="6033385"/>
                <a:ext cx="776489" cy="200055"/>
              </a:xfrm>
              <a:prstGeom prst="rect">
                <a:avLst/>
              </a:prstGeom>
              <a:noFill/>
            </p:spPr>
            <p:txBody>
              <a:bodyPr wrap="square" rtlCol="0">
                <a:spAutoFit/>
              </a:bodyPr>
              <a:lstStyle/>
              <a:p>
                <a:pPr algn="ctr"/>
                <a:r>
                  <a:rPr lang="en-GB" sz="700" dirty="0"/>
                  <a:t>Uganda</a:t>
                </a:r>
              </a:p>
            </p:txBody>
          </p:sp>
        </p:grpSp>
        <p:grpSp>
          <p:nvGrpSpPr>
            <p:cNvPr id="153" name="Group 152">
              <a:extLst>
                <a:ext uri="{FF2B5EF4-FFF2-40B4-BE49-F238E27FC236}">
                  <a16:creationId xmlns:a16="http://schemas.microsoft.com/office/drawing/2014/main" id="{17F19E7D-9269-DF43-B685-09F71D37C162}"/>
                </a:ext>
              </a:extLst>
            </p:cNvPr>
            <p:cNvGrpSpPr/>
            <p:nvPr userDrawn="1"/>
          </p:nvGrpSpPr>
          <p:grpSpPr>
            <a:xfrm>
              <a:off x="5681033" y="5588176"/>
              <a:ext cx="816548" cy="640827"/>
              <a:chOff x="5681033" y="5588176"/>
              <a:chExt cx="816548" cy="640827"/>
            </a:xfrm>
          </p:grpSpPr>
          <p:pic>
            <p:nvPicPr>
              <p:cNvPr id="39" name="Picture 38">
                <a:extLst>
                  <a:ext uri="{FF2B5EF4-FFF2-40B4-BE49-F238E27FC236}">
                    <a16:creationId xmlns:a16="http://schemas.microsoft.com/office/drawing/2014/main" id="{B63B9F0E-A874-4E44-A68A-D730D5FB478E}"/>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5691806" y="5588176"/>
                <a:ext cx="785006" cy="472335"/>
              </a:xfrm>
              <a:prstGeom prst="rect">
                <a:avLst/>
              </a:prstGeom>
            </p:spPr>
          </p:pic>
          <p:sp>
            <p:nvSpPr>
              <p:cNvPr id="111" name="TextBox 110">
                <a:extLst>
                  <a:ext uri="{FF2B5EF4-FFF2-40B4-BE49-F238E27FC236}">
                    <a16:creationId xmlns:a16="http://schemas.microsoft.com/office/drawing/2014/main" id="{F2DC07E8-A6C2-C54E-A63C-3A890265E6E6}"/>
                  </a:ext>
                </a:extLst>
              </p:cNvPr>
              <p:cNvSpPr txBox="1"/>
              <p:nvPr userDrawn="1"/>
            </p:nvSpPr>
            <p:spPr>
              <a:xfrm>
                <a:off x="5681033" y="6028948"/>
                <a:ext cx="816548" cy="200055"/>
              </a:xfrm>
              <a:prstGeom prst="rect">
                <a:avLst/>
              </a:prstGeom>
              <a:noFill/>
            </p:spPr>
            <p:txBody>
              <a:bodyPr wrap="square" rtlCol="0">
                <a:spAutoFit/>
              </a:bodyPr>
              <a:lstStyle/>
              <a:p>
                <a:pPr algn="ctr"/>
                <a:r>
                  <a:rPr lang="en-GB" sz="700" dirty="0"/>
                  <a:t>United Kingdom</a:t>
                </a:r>
              </a:p>
            </p:txBody>
          </p:sp>
        </p:grpSp>
        <p:grpSp>
          <p:nvGrpSpPr>
            <p:cNvPr id="154" name="Group 153">
              <a:extLst>
                <a:ext uri="{FF2B5EF4-FFF2-40B4-BE49-F238E27FC236}">
                  <a16:creationId xmlns:a16="http://schemas.microsoft.com/office/drawing/2014/main" id="{3275A73E-E36A-6047-8CBF-BA530F7ABE1A}"/>
                </a:ext>
              </a:extLst>
            </p:cNvPr>
            <p:cNvGrpSpPr/>
            <p:nvPr userDrawn="1"/>
          </p:nvGrpSpPr>
          <p:grpSpPr>
            <a:xfrm>
              <a:off x="7300044" y="5588176"/>
              <a:ext cx="786819" cy="640973"/>
              <a:chOff x="7300044" y="5588176"/>
              <a:chExt cx="786819" cy="640973"/>
            </a:xfrm>
          </p:grpSpPr>
          <p:pic>
            <p:nvPicPr>
              <p:cNvPr id="40" name="Picture 39">
                <a:extLst>
                  <a:ext uri="{FF2B5EF4-FFF2-40B4-BE49-F238E27FC236}">
                    <a16:creationId xmlns:a16="http://schemas.microsoft.com/office/drawing/2014/main" id="{F3A16C49-1CBF-7B40-9C43-036B8275834A}"/>
                  </a:ext>
                </a:extLst>
              </p:cNvPr>
              <p:cNvPicPr>
                <a:picLocks noChangeAspect="1"/>
              </p:cNvPicPr>
              <p:nvPr userDrawn="1"/>
            </p:nvPicPr>
            <p:blipFill>
              <a:blip r:embed="rId42">
                <a:extLst>
                  <a:ext uri="{28A0092B-C50C-407E-A947-70E740481C1C}">
                    <a14:useLocalDpi xmlns:a14="http://schemas.microsoft.com/office/drawing/2010/main"/>
                  </a:ext>
                </a:extLst>
              </a:blip>
              <a:stretch>
                <a:fillRect/>
              </a:stretch>
            </p:blipFill>
            <p:spPr>
              <a:xfrm>
                <a:off x="7300044" y="5588176"/>
                <a:ext cx="785006" cy="472335"/>
              </a:xfrm>
              <a:prstGeom prst="rect">
                <a:avLst/>
              </a:prstGeom>
            </p:spPr>
          </p:pic>
          <p:sp>
            <p:nvSpPr>
              <p:cNvPr id="112" name="TextBox 111">
                <a:extLst>
                  <a:ext uri="{FF2B5EF4-FFF2-40B4-BE49-F238E27FC236}">
                    <a16:creationId xmlns:a16="http://schemas.microsoft.com/office/drawing/2014/main" id="{4DD00D00-4194-A24D-BEA3-645953CE9124}"/>
                  </a:ext>
                </a:extLst>
              </p:cNvPr>
              <p:cNvSpPr txBox="1"/>
              <p:nvPr userDrawn="1"/>
            </p:nvSpPr>
            <p:spPr>
              <a:xfrm>
                <a:off x="7308862" y="6029094"/>
                <a:ext cx="778001" cy="200055"/>
              </a:xfrm>
              <a:prstGeom prst="rect">
                <a:avLst/>
              </a:prstGeom>
              <a:noFill/>
            </p:spPr>
            <p:txBody>
              <a:bodyPr wrap="square" rtlCol="0">
                <a:spAutoFit/>
              </a:bodyPr>
              <a:lstStyle/>
              <a:p>
                <a:pPr algn="ctr"/>
                <a:r>
                  <a:rPr lang="en-GB" sz="700" dirty="0"/>
                  <a:t>Vietnam</a:t>
                </a:r>
              </a:p>
            </p:txBody>
          </p:sp>
        </p:grpSp>
        <p:grpSp>
          <p:nvGrpSpPr>
            <p:cNvPr id="155" name="Group 154">
              <a:extLst>
                <a:ext uri="{FF2B5EF4-FFF2-40B4-BE49-F238E27FC236}">
                  <a16:creationId xmlns:a16="http://schemas.microsoft.com/office/drawing/2014/main" id="{51533DDF-175E-BD44-972A-C4BA41219118}"/>
                </a:ext>
              </a:extLst>
            </p:cNvPr>
            <p:cNvGrpSpPr/>
            <p:nvPr userDrawn="1"/>
          </p:nvGrpSpPr>
          <p:grpSpPr>
            <a:xfrm>
              <a:off x="8912085" y="5593261"/>
              <a:ext cx="796318" cy="645264"/>
              <a:chOff x="8912085" y="5593261"/>
              <a:chExt cx="796318" cy="645264"/>
            </a:xfrm>
          </p:grpSpPr>
          <p:pic>
            <p:nvPicPr>
              <p:cNvPr id="41" name="Picture 40">
                <a:extLst>
                  <a:ext uri="{FF2B5EF4-FFF2-40B4-BE49-F238E27FC236}">
                    <a16:creationId xmlns:a16="http://schemas.microsoft.com/office/drawing/2014/main" id="{A92B8583-9F9A-B341-B2DD-076465B74C8D}"/>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912085" y="5593261"/>
                <a:ext cx="785006" cy="472335"/>
              </a:xfrm>
              <a:prstGeom prst="rect">
                <a:avLst/>
              </a:prstGeom>
            </p:spPr>
          </p:pic>
          <p:sp>
            <p:nvSpPr>
              <p:cNvPr id="113" name="TextBox 112">
                <a:extLst>
                  <a:ext uri="{FF2B5EF4-FFF2-40B4-BE49-F238E27FC236}">
                    <a16:creationId xmlns:a16="http://schemas.microsoft.com/office/drawing/2014/main" id="{5953FF91-0341-684C-834C-07B3F33F512A}"/>
                  </a:ext>
                </a:extLst>
              </p:cNvPr>
              <p:cNvSpPr txBox="1"/>
              <p:nvPr userDrawn="1"/>
            </p:nvSpPr>
            <p:spPr>
              <a:xfrm>
                <a:off x="8923397" y="6038470"/>
                <a:ext cx="785006" cy="200055"/>
              </a:xfrm>
              <a:prstGeom prst="rect">
                <a:avLst/>
              </a:prstGeom>
              <a:noFill/>
            </p:spPr>
            <p:txBody>
              <a:bodyPr wrap="square" rtlCol="0">
                <a:spAutoFit/>
              </a:bodyPr>
              <a:lstStyle/>
              <a:p>
                <a:pPr algn="ctr"/>
                <a:r>
                  <a:rPr lang="en-GB" sz="700" dirty="0"/>
                  <a:t>Zambia</a:t>
                </a:r>
              </a:p>
            </p:txBody>
          </p:sp>
        </p:grpSp>
        <p:grpSp>
          <p:nvGrpSpPr>
            <p:cNvPr id="156" name="Group 155">
              <a:extLst>
                <a:ext uri="{FF2B5EF4-FFF2-40B4-BE49-F238E27FC236}">
                  <a16:creationId xmlns:a16="http://schemas.microsoft.com/office/drawing/2014/main" id="{25887AB0-D303-1649-AB12-BEE250CEE455}"/>
                </a:ext>
              </a:extLst>
            </p:cNvPr>
            <p:cNvGrpSpPr/>
            <p:nvPr userDrawn="1"/>
          </p:nvGrpSpPr>
          <p:grpSpPr>
            <a:xfrm>
              <a:off x="10499554" y="5588176"/>
              <a:ext cx="796209" cy="645264"/>
              <a:chOff x="10499554" y="5588176"/>
              <a:chExt cx="796209" cy="645264"/>
            </a:xfrm>
          </p:grpSpPr>
          <p:pic>
            <p:nvPicPr>
              <p:cNvPr id="42" name="Picture 41">
                <a:extLst>
                  <a:ext uri="{FF2B5EF4-FFF2-40B4-BE49-F238E27FC236}">
                    <a16:creationId xmlns:a16="http://schemas.microsoft.com/office/drawing/2014/main" id="{0968F083-D582-8F46-B48B-6751B5F33C02}"/>
                  </a:ext>
                </a:extLst>
              </p:cNvPr>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10499554" y="5588176"/>
                <a:ext cx="785006" cy="472335"/>
              </a:xfrm>
              <a:prstGeom prst="rect">
                <a:avLst/>
              </a:prstGeom>
            </p:spPr>
          </p:pic>
          <p:sp>
            <p:nvSpPr>
              <p:cNvPr id="114" name="TextBox 113">
                <a:extLst>
                  <a:ext uri="{FF2B5EF4-FFF2-40B4-BE49-F238E27FC236}">
                    <a16:creationId xmlns:a16="http://schemas.microsoft.com/office/drawing/2014/main" id="{507FF089-8F3A-4742-A9B8-4C0B07E0EAD8}"/>
                  </a:ext>
                </a:extLst>
              </p:cNvPr>
              <p:cNvSpPr txBox="1"/>
              <p:nvPr userDrawn="1"/>
            </p:nvSpPr>
            <p:spPr>
              <a:xfrm>
                <a:off x="10510757" y="6033385"/>
                <a:ext cx="785006" cy="200055"/>
              </a:xfrm>
              <a:prstGeom prst="rect">
                <a:avLst/>
              </a:prstGeom>
              <a:noFill/>
            </p:spPr>
            <p:txBody>
              <a:bodyPr wrap="square" rtlCol="0">
                <a:spAutoFit/>
              </a:bodyPr>
              <a:lstStyle/>
              <a:p>
                <a:pPr algn="ctr"/>
                <a:r>
                  <a:rPr lang="en-GB" sz="700" dirty="0"/>
                  <a:t>Zimbabwe</a:t>
                </a:r>
              </a:p>
            </p:txBody>
          </p:sp>
        </p:grpSp>
      </p:grpSp>
      <p:sp>
        <p:nvSpPr>
          <p:cNvPr id="147" name="Title 1">
            <a:extLst>
              <a:ext uri="{FF2B5EF4-FFF2-40B4-BE49-F238E27FC236}">
                <a16:creationId xmlns:a16="http://schemas.microsoft.com/office/drawing/2014/main" id="{ABB7F47D-A9C1-FE49-B071-70AF28AC643B}"/>
              </a:ext>
            </a:extLst>
          </p:cNvPr>
          <p:cNvSpPr txBox="1">
            <a:spLocks/>
          </p:cNvSpPr>
          <p:nvPr userDrawn="1"/>
        </p:nvSpPr>
        <p:spPr>
          <a:xfrm>
            <a:off x="838800" y="640800"/>
            <a:ext cx="10515600" cy="7605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Our member countries</a:t>
            </a:r>
          </a:p>
        </p:txBody>
      </p:sp>
      <p:grpSp>
        <p:nvGrpSpPr>
          <p:cNvPr id="162" name="Group 161">
            <a:extLst>
              <a:ext uri="{FF2B5EF4-FFF2-40B4-BE49-F238E27FC236}">
                <a16:creationId xmlns:a16="http://schemas.microsoft.com/office/drawing/2014/main" id="{19B53FBC-95F3-484F-ABE3-BDD899BDB30E}"/>
              </a:ext>
            </a:extLst>
          </p:cNvPr>
          <p:cNvGrpSpPr/>
          <p:nvPr userDrawn="1"/>
        </p:nvGrpSpPr>
        <p:grpSpPr>
          <a:xfrm>
            <a:off x="936424" y="2829322"/>
            <a:ext cx="10348136" cy="658852"/>
            <a:chOff x="936424" y="2776285"/>
            <a:chExt cx="10348136" cy="658852"/>
          </a:xfrm>
        </p:grpSpPr>
        <p:grpSp>
          <p:nvGrpSpPr>
            <p:cNvPr id="115" name="Group 114">
              <a:extLst>
                <a:ext uri="{FF2B5EF4-FFF2-40B4-BE49-F238E27FC236}">
                  <a16:creationId xmlns:a16="http://schemas.microsoft.com/office/drawing/2014/main" id="{BFC4A66F-CA82-4249-BFBF-3B50C0C2A80B}"/>
                </a:ext>
              </a:extLst>
            </p:cNvPr>
            <p:cNvGrpSpPr/>
            <p:nvPr userDrawn="1"/>
          </p:nvGrpSpPr>
          <p:grpSpPr>
            <a:xfrm>
              <a:off x="936424" y="2776965"/>
              <a:ext cx="785006" cy="647237"/>
              <a:chOff x="2535409" y="2776965"/>
              <a:chExt cx="785006" cy="647237"/>
            </a:xfrm>
          </p:grpSpPr>
          <p:pic>
            <p:nvPicPr>
              <p:cNvPr id="5" name="Picture 4">
                <a:extLst>
                  <a:ext uri="{FF2B5EF4-FFF2-40B4-BE49-F238E27FC236}">
                    <a16:creationId xmlns:a16="http://schemas.microsoft.com/office/drawing/2014/main" id="{000DDD2B-DAA8-5B4C-80E0-B3AD54322B94}"/>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535409" y="2776965"/>
                <a:ext cx="785006" cy="472334"/>
              </a:xfrm>
              <a:prstGeom prst="rect">
                <a:avLst/>
              </a:prstGeom>
            </p:spPr>
          </p:pic>
          <p:sp>
            <p:nvSpPr>
              <p:cNvPr id="77" name="TextBox 76">
                <a:extLst>
                  <a:ext uri="{FF2B5EF4-FFF2-40B4-BE49-F238E27FC236}">
                    <a16:creationId xmlns:a16="http://schemas.microsoft.com/office/drawing/2014/main" id="{48A9DE1E-DCEC-6444-AFCB-04A2386A814B}"/>
                  </a:ext>
                </a:extLst>
              </p:cNvPr>
              <p:cNvSpPr txBox="1"/>
              <p:nvPr userDrawn="1"/>
            </p:nvSpPr>
            <p:spPr>
              <a:xfrm>
                <a:off x="2539691" y="3224147"/>
                <a:ext cx="780723" cy="200055"/>
              </a:xfrm>
              <a:prstGeom prst="rect">
                <a:avLst/>
              </a:prstGeom>
              <a:noFill/>
            </p:spPr>
            <p:txBody>
              <a:bodyPr wrap="square" rtlCol="0">
                <a:spAutoFit/>
              </a:bodyPr>
              <a:lstStyle/>
              <a:p>
                <a:pPr algn="ctr"/>
                <a:r>
                  <a:rPr lang="en-GB" sz="700" dirty="0"/>
                  <a:t>Cote d’Ivoire</a:t>
                </a:r>
              </a:p>
            </p:txBody>
          </p:sp>
        </p:grpSp>
        <p:grpSp>
          <p:nvGrpSpPr>
            <p:cNvPr id="116" name="Group 115">
              <a:extLst>
                <a:ext uri="{FF2B5EF4-FFF2-40B4-BE49-F238E27FC236}">
                  <a16:creationId xmlns:a16="http://schemas.microsoft.com/office/drawing/2014/main" id="{FCD03CA5-6AA7-4E44-BD2B-FFD2F479CC5B}"/>
                </a:ext>
              </a:extLst>
            </p:cNvPr>
            <p:cNvGrpSpPr/>
            <p:nvPr userDrawn="1"/>
          </p:nvGrpSpPr>
          <p:grpSpPr>
            <a:xfrm>
              <a:off x="2527749" y="2776285"/>
              <a:ext cx="785007" cy="647917"/>
              <a:chOff x="4105145" y="2776285"/>
              <a:chExt cx="785007" cy="647917"/>
            </a:xfrm>
          </p:grpSpPr>
          <p:pic>
            <p:nvPicPr>
              <p:cNvPr id="6" name="Picture 5">
                <a:extLst>
                  <a:ext uri="{FF2B5EF4-FFF2-40B4-BE49-F238E27FC236}">
                    <a16:creationId xmlns:a16="http://schemas.microsoft.com/office/drawing/2014/main" id="{1C88FE54-BC58-D149-97AC-6F430D1C5148}"/>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4105146" y="2776285"/>
                <a:ext cx="785006" cy="472334"/>
              </a:xfrm>
              <a:prstGeom prst="rect">
                <a:avLst/>
              </a:prstGeom>
            </p:spPr>
          </p:pic>
          <p:sp>
            <p:nvSpPr>
              <p:cNvPr id="78" name="TextBox 77">
                <a:extLst>
                  <a:ext uri="{FF2B5EF4-FFF2-40B4-BE49-F238E27FC236}">
                    <a16:creationId xmlns:a16="http://schemas.microsoft.com/office/drawing/2014/main" id="{3DDD69D0-9054-C947-8E87-F0441897E52B}"/>
                  </a:ext>
                </a:extLst>
              </p:cNvPr>
              <p:cNvSpPr txBox="1"/>
              <p:nvPr userDrawn="1"/>
            </p:nvSpPr>
            <p:spPr>
              <a:xfrm>
                <a:off x="4105145" y="3224147"/>
                <a:ext cx="772005" cy="200055"/>
              </a:xfrm>
              <a:prstGeom prst="rect">
                <a:avLst/>
              </a:prstGeom>
              <a:noFill/>
            </p:spPr>
            <p:txBody>
              <a:bodyPr wrap="square" rtlCol="0">
                <a:spAutoFit/>
              </a:bodyPr>
              <a:lstStyle/>
              <a:p>
                <a:pPr algn="ctr"/>
                <a:r>
                  <a:rPr lang="en-GB" sz="700" dirty="0"/>
                  <a:t>Cyprus</a:t>
                </a:r>
              </a:p>
            </p:txBody>
          </p:sp>
        </p:grpSp>
        <p:grpSp>
          <p:nvGrpSpPr>
            <p:cNvPr id="117" name="Group 116">
              <a:extLst>
                <a:ext uri="{FF2B5EF4-FFF2-40B4-BE49-F238E27FC236}">
                  <a16:creationId xmlns:a16="http://schemas.microsoft.com/office/drawing/2014/main" id="{18CBA13F-5F5A-A640-949B-AFF7609B0E1D}"/>
                </a:ext>
              </a:extLst>
            </p:cNvPr>
            <p:cNvGrpSpPr/>
            <p:nvPr userDrawn="1"/>
          </p:nvGrpSpPr>
          <p:grpSpPr>
            <a:xfrm>
              <a:off x="4102109" y="2776287"/>
              <a:ext cx="791948" cy="647915"/>
              <a:chOff x="5687583" y="2776287"/>
              <a:chExt cx="791948" cy="647915"/>
            </a:xfrm>
          </p:grpSpPr>
          <p:pic>
            <p:nvPicPr>
              <p:cNvPr id="7" name="Picture 6">
                <a:extLst>
                  <a:ext uri="{FF2B5EF4-FFF2-40B4-BE49-F238E27FC236}">
                    <a16:creationId xmlns:a16="http://schemas.microsoft.com/office/drawing/2014/main" id="{11F6429D-72CE-F340-96AF-5F6D35F9D085}"/>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5694525" y="2776287"/>
                <a:ext cx="785006" cy="472334"/>
              </a:xfrm>
              <a:prstGeom prst="rect">
                <a:avLst/>
              </a:prstGeom>
            </p:spPr>
          </p:pic>
          <p:sp>
            <p:nvSpPr>
              <p:cNvPr id="79" name="TextBox 78">
                <a:extLst>
                  <a:ext uri="{FF2B5EF4-FFF2-40B4-BE49-F238E27FC236}">
                    <a16:creationId xmlns:a16="http://schemas.microsoft.com/office/drawing/2014/main" id="{865D492F-360C-A043-BE82-88E274518A58}"/>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DPR Korea</a:t>
                </a:r>
              </a:p>
            </p:txBody>
          </p:sp>
        </p:grpSp>
        <p:grpSp>
          <p:nvGrpSpPr>
            <p:cNvPr id="118" name="Group 117">
              <a:extLst>
                <a:ext uri="{FF2B5EF4-FFF2-40B4-BE49-F238E27FC236}">
                  <a16:creationId xmlns:a16="http://schemas.microsoft.com/office/drawing/2014/main" id="{90E30606-FE80-5C46-B5FA-E21018449AF9}"/>
                </a:ext>
              </a:extLst>
            </p:cNvPr>
            <p:cNvGrpSpPr/>
            <p:nvPr userDrawn="1"/>
          </p:nvGrpSpPr>
          <p:grpSpPr>
            <a:xfrm>
              <a:off x="7295710" y="2776287"/>
              <a:ext cx="791153" cy="647915"/>
              <a:chOff x="7295710" y="2776287"/>
              <a:chExt cx="791153" cy="647915"/>
            </a:xfrm>
          </p:grpSpPr>
          <p:pic>
            <p:nvPicPr>
              <p:cNvPr id="8" name="Picture 7">
                <a:extLst>
                  <a:ext uri="{FF2B5EF4-FFF2-40B4-BE49-F238E27FC236}">
                    <a16:creationId xmlns:a16="http://schemas.microsoft.com/office/drawing/2014/main" id="{E7070006-9B09-9C4A-9F94-28892AB784C1}"/>
                  </a:ext>
                </a:extLst>
              </p:cNvPr>
              <p:cNvPicPr>
                <a:picLocks noChangeAspect="1"/>
              </p:cNvPicPr>
              <p:nvPr userDrawn="1"/>
            </p:nvPicPr>
            <p:blipFill>
              <a:blip r:embed="rId48">
                <a:extLst>
                  <a:ext uri="{28A0092B-C50C-407E-A947-70E740481C1C}">
                    <a14:useLocalDpi xmlns:a14="http://schemas.microsoft.com/office/drawing/2010/main"/>
                  </a:ext>
                </a:extLst>
              </a:blip>
              <a:stretch>
                <a:fillRect/>
              </a:stretch>
            </p:blipFill>
            <p:spPr>
              <a:xfrm>
                <a:off x="7301857" y="2776287"/>
                <a:ext cx="785006" cy="472334"/>
              </a:xfrm>
              <a:prstGeom prst="rect">
                <a:avLst/>
              </a:prstGeom>
            </p:spPr>
          </p:pic>
          <p:sp>
            <p:nvSpPr>
              <p:cNvPr id="80" name="TextBox 79">
                <a:extLst>
                  <a:ext uri="{FF2B5EF4-FFF2-40B4-BE49-F238E27FC236}">
                    <a16:creationId xmlns:a16="http://schemas.microsoft.com/office/drawing/2014/main" id="{EE722EC9-9CF5-9741-ABB2-497B63D723CC}"/>
                  </a:ext>
                </a:extLst>
              </p:cNvPr>
              <p:cNvSpPr txBox="1"/>
              <p:nvPr userDrawn="1"/>
            </p:nvSpPr>
            <p:spPr>
              <a:xfrm>
                <a:off x="7295710" y="3224147"/>
                <a:ext cx="785006" cy="200055"/>
              </a:xfrm>
              <a:prstGeom prst="rect">
                <a:avLst/>
              </a:prstGeom>
              <a:noFill/>
            </p:spPr>
            <p:txBody>
              <a:bodyPr wrap="square" rtlCol="0">
                <a:spAutoFit/>
              </a:bodyPr>
              <a:lstStyle/>
              <a:p>
                <a:pPr algn="ctr"/>
                <a:r>
                  <a:rPr lang="en-GB" sz="700" dirty="0"/>
                  <a:t>Gambia</a:t>
                </a:r>
              </a:p>
            </p:txBody>
          </p:sp>
        </p:grpSp>
        <p:grpSp>
          <p:nvGrpSpPr>
            <p:cNvPr id="119" name="Group 118">
              <a:extLst>
                <a:ext uri="{FF2B5EF4-FFF2-40B4-BE49-F238E27FC236}">
                  <a16:creationId xmlns:a16="http://schemas.microsoft.com/office/drawing/2014/main" id="{38CA5E83-ADA1-3E47-8149-87FF5E6C7802}"/>
                </a:ext>
              </a:extLst>
            </p:cNvPr>
            <p:cNvGrpSpPr/>
            <p:nvPr userDrawn="1"/>
          </p:nvGrpSpPr>
          <p:grpSpPr>
            <a:xfrm>
              <a:off x="8907640" y="2781372"/>
              <a:ext cx="790358" cy="647915"/>
              <a:chOff x="8907640" y="2781372"/>
              <a:chExt cx="790358" cy="647915"/>
            </a:xfrm>
          </p:grpSpPr>
          <p:pic>
            <p:nvPicPr>
              <p:cNvPr id="9" name="Picture 8">
                <a:extLst>
                  <a:ext uri="{FF2B5EF4-FFF2-40B4-BE49-F238E27FC236}">
                    <a16:creationId xmlns:a16="http://schemas.microsoft.com/office/drawing/2014/main" id="{6CF31FC1-6FA9-3F48-A798-D7C125C06E7C}"/>
                  </a:ext>
                </a:extLst>
              </p:cNvPr>
              <p:cNvPicPr>
                <a:picLocks noChangeAspect="1"/>
              </p:cNvPicPr>
              <p:nvPr userDrawn="1"/>
            </p:nvPicPr>
            <p:blipFill>
              <a:blip r:embed="rId49">
                <a:extLst>
                  <a:ext uri="{28A0092B-C50C-407E-A947-70E740481C1C}">
                    <a14:useLocalDpi xmlns:a14="http://schemas.microsoft.com/office/drawing/2010/main"/>
                  </a:ext>
                </a:extLst>
              </a:blip>
              <a:stretch>
                <a:fillRect/>
              </a:stretch>
            </p:blipFill>
            <p:spPr>
              <a:xfrm>
                <a:off x="8912992" y="2781372"/>
                <a:ext cx="785006" cy="472334"/>
              </a:xfrm>
              <a:prstGeom prst="rect">
                <a:avLst/>
              </a:prstGeom>
            </p:spPr>
          </p:pic>
          <p:sp>
            <p:nvSpPr>
              <p:cNvPr id="81" name="TextBox 80">
                <a:extLst>
                  <a:ext uri="{FF2B5EF4-FFF2-40B4-BE49-F238E27FC236}">
                    <a16:creationId xmlns:a16="http://schemas.microsoft.com/office/drawing/2014/main" id="{1C2BA529-F0F1-E442-BF5F-AD9F875E9039}"/>
                  </a:ext>
                </a:extLst>
              </p:cNvPr>
              <p:cNvSpPr txBox="1"/>
              <p:nvPr userDrawn="1"/>
            </p:nvSpPr>
            <p:spPr>
              <a:xfrm>
                <a:off x="8907640" y="3229232"/>
                <a:ext cx="785006" cy="200055"/>
              </a:xfrm>
              <a:prstGeom prst="rect">
                <a:avLst/>
              </a:prstGeom>
              <a:noFill/>
            </p:spPr>
            <p:txBody>
              <a:bodyPr wrap="square" rtlCol="0">
                <a:spAutoFit/>
              </a:bodyPr>
              <a:lstStyle/>
              <a:p>
                <a:pPr algn="ctr"/>
                <a:r>
                  <a:rPr lang="en-GB" sz="700" dirty="0"/>
                  <a:t>Ghana</a:t>
                </a:r>
              </a:p>
            </p:txBody>
          </p:sp>
        </p:grpSp>
        <p:grpSp>
          <p:nvGrpSpPr>
            <p:cNvPr id="120" name="Group 119">
              <a:extLst>
                <a:ext uri="{FF2B5EF4-FFF2-40B4-BE49-F238E27FC236}">
                  <a16:creationId xmlns:a16="http://schemas.microsoft.com/office/drawing/2014/main" id="{A11497BC-304B-9A4E-BC11-DBF63D722B64}"/>
                </a:ext>
              </a:extLst>
            </p:cNvPr>
            <p:cNvGrpSpPr/>
            <p:nvPr userDrawn="1"/>
          </p:nvGrpSpPr>
          <p:grpSpPr>
            <a:xfrm>
              <a:off x="10495000" y="2783039"/>
              <a:ext cx="789560" cy="641163"/>
              <a:chOff x="10495000" y="2783039"/>
              <a:chExt cx="789560" cy="641163"/>
            </a:xfrm>
          </p:grpSpPr>
          <p:pic>
            <p:nvPicPr>
              <p:cNvPr id="10" name="Picture 9">
                <a:extLst>
                  <a:ext uri="{FF2B5EF4-FFF2-40B4-BE49-F238E27FC236}">
                    <a16:creationId xmlns:a16="http://schemas.microsoft.com/office/drawing/2014/main" id="{74F51B13-6794-C24D-93E5-3AAA12CE7339}"/>
                  </a:ext>
                </a:extLst>
              </p:cNvPr>
              <p:cNvPicPr>
                <a:picLocks noChangeAspect="1"/>
              </p:cNvPicPr>
              <p:nvPr userDrawn="1"/>
            </p:nvPicPr>
            <p:blipFill>
              <a:blip r:embed="rId50">
                <a:extLst>
                  <a:ext uri="{28A0092B-C50C-407E-A947-70E740481C1C}">
                    <a14:useLocalDpi xmlns:a14="http://schemas.microsoft.com/office/drawing/2010/main"/>
                  </a:ext>
                </a:extLst>
              </a:blip>
              <a:stretch>
                <a:fillRect/>
              </a:stretch>
            </p:blipFill>
            <p:spPr>
              <a:xfrm>
                <a:off x="10499554" y="2783039"/>
                <a:ext cx="785006" cy="472334"/>
              </a:xfrm>
              <a:prstGeom prst="rect">
                <a:avLst/>
              </a:prstGeom>
            </p:spPr>
          </p:pic>
          <p:sp>
            <p:nvSpPr>
              <p:cNvPr id="82" name="TextBox 81">
                <a:extLst>
                  <a:ext uri="{FF2B5EF4-FFF2-40B4-BE49-F238E27FC236}">
                    <a16:creationId xmlns:a16="http://schemas.microsoft.com/office/drawing/2014/main" id="{E02BE4E6-4453-DE43-A2ED-7B971CA825D4}"/>
                  </a:ext>
                </a:extLst>
              </p:cNvPr>
              <p:cNvSpPr txBox="1"/>
              <p:nvPr userDrawn="1"/>
            </p:nvSpPr>
            <p:spPr>
              <a:xfrm>
                <a:off x="10495000" y="3224147"/>
                <a:ext cx="785006" cy="200055"/>
              </a:xfrm>
              <a:prstGeom prst="rect">
                <a:avLst/>
              </a:prstGeom>
              <a:noFill/>
            </p:spPr>
            <p:txBody>
              <a:bodyPr wrap="square" rtlCol="0">
                <a:spAutoFit/>
              </a:bodyPr>
              <a:lstStyle/>
              <a:p>
                <a:pPr algn="ctr"/>
                <a:r>
                  <a:rPr lang="en-GB" sz="700" dirty="0"/>
                  <a:t>Grenada</a:t>
                </a:r>
              </a:p>
            </p:txBody>
          </p:sp>
        </p:grpSp>
        <p:grpSp>
          <p:nvGrpSpPr>
            <p:cNvPr id="157" name="Group 156">
              <a:extLst>
                <a:ext uri="{FF2B5EF4-FFF2-40B4-BE49-F238E27FC236}">
                  <a16:creationId xmlns:a16="http://schemas.microsoft.com/office/drawing/2014/main" id="{13FBE458-BE02-8E46-912D-015B7669732D}"/>
                </a:ext>
              </a:extLst>
            </p:cNvPr>
            <p:cNvGrpSpPr/>
            <p:nvPr userDrawn="1"/>
          </p:nvGrpSpPr>
          <p:grpSpPr>
            <a:xfrm>
              <a:off x="5687840" y="2787236"/>
              <a:ext cx="791948" cy="647901"/>
              <a:chOff x="5687583" y="2776301"/>
              <a:chExt cx="791948" cy="647901"/>
            </a:xfrm>
          </p:grpSpPr>
          <p:pic>
            <p:nvPicPr>
              <p:cNvPr id="158" name="Picture 157">
                <a:extLst>
                  <a:ext uri="{FF2B5EF4-FFF2-40B4-BE49-F238E27FC236}">
                    <a16:creationId xmlns:a16="http://schemas.microsoft.com/office/drawing/2014/main" id="{C3D9FEB9-01C2-8C40-AF8E-7013B3DF5DCA}"/>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5694525" y="2776301"/>
                <a:ext cx="785006" cy="472306"/>
              </a:xfrm>
              <a:prstGeom prst="rect">
                <a:avLst/>
              </a:prstGeom>
            </p:spPr>
          </p:pic>
          <p:sp>
            <p:nvSpPr>
              <p:cNvPr id="159" name="TextBox 158">
                <a:extLst>
                  <a:ext uri="{FF2B5EF4-FFF2-40B4-BE49-F238E27FC236}">
                    <a16:creationId xmlns:a16="http://schemas.microsoft.com/office/drawing/2014/main" id="{CBAAC692-BB01-634A-A5F3-8D778B947A23}"/>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Ethiopia</a:t>
                </a:r>
              </a:p>
            </p:txBody>
          </p:sp>
        </p:grpSp>
      </p:grpSp>
    </p:spTree>
    <p:extLst>
      <p:ext uri="{BB962C8B-B14F-4D97-AF65-F5344CB8AC3E}">
        <p14:creationId xmlns:p14="http://schemas.microsoft.com/office/powerpoint/2010/main" val="44522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_r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4E2C9-5245-A24C-8B48-6A6342DA0E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87267" y="372286"/>
            <a:ext cx="10459727" cy="5777999"/>
          </a:xfrm>
          <a:prstGeom prst="rect">
            <a:avLst/>
          </a:prstGeom>
        </p:spPr>
      </p:pic>
      <p:sp>
        <p:nvSpPr>
          <p:cNvPr id="13" name="Rectangle 12">
            <a:extLst>
              <a:ext uri="{FF2B5EF4-FFF2-40B4-BE49-F238E27FC236}">
                <a16:creationId xmlns:a16="http://schemas.microsoft.com/office/drawing/2014/main" id="{EE154879-F3A1-3245-8F4B-EB8802CEE36C}"/>
              </a:ext>
            </a:extLst>
          </p:cNvPr>
          <p:cNvSpPr/>
          <p:nvPr userDrawn="1"/>
        </p:nvSpPr>
        <p:spPr>
          <a:xfrm>
            <a:off x="487100" y="2353329"/>
            <a:ext cx="2073244" cy="99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5CC8D5-56D0-584C-B77B-05B16E6547CA}"/>
              </a:ext>
            </a:extLst>
          </p:cNvPr>
          <p:cNvSpPr txBox="1">
            <a:spLocks/>
          </p:cNvSpPr>
          <p:nvPr userDrawn="1"/>
        </p:nvSpPr>
        <p:spPr>
          <a:xfrm>
            <a:off x="838800" y="640800"/>
            <a:ext cx="5247095" cy="7499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Global reach</a:t>
            </a:r>
          </a:p>
        </p:txBody>
      </p:sp>
      <p:sp>
        <p:nvSpPr>
          <p:cNvPr id="9" name="TextBox 8">
            <a:extLst>
              <a:ext uri="{FF2B5EF4-FFF2-40B4-BE49-F238E27FC236}">
                <a16:creationId xmlns:a16="http://schemas.microsoft.com/office/drawing/2014/main" id="{E485D289-AC36-2645-B8E0-1F8B2D39BEA8}"/>
              </a:ext>
            </a:extLst>
          </p:cNvPr>
          <p:cNvSpPr txBox="1"/>
          <p:nvPr userDrawn="1"/>
        </p:nvSpPr>
        <p:spPr>
          <a:xfrm>
            <a:off x="960416" y="4123198"/>
            <a:ext cx="3410579" cy="1200329"/>
          </a:xfrm>
          <a:prstGeom prst="rect">
            <a:avLst/>
          </a:prstGeom>
          <a:noFill/>
        </p:spPr>
        <p:txBody>
          <a:bodyPr wrap="square" rtlCol="0">
            <a:spAutoFit/>
          </a:bodyPr>
          <a:lstStyle/>
          <a:p>
            <a:r>
              <a:rPr lang="en-US" sz="2400" dirty="0"/>
              <a:t>We have 450+ staff across 26 locations worldwide</a:t>
            </a:r>
          </a:p>
        </p:txBody>
      </p:sp>
      <p:sp>
        <p:nvSpPr>
          <p:cNvPr id="8" name="TextBox 7">
            <a:extLst>
              <a:ext uri="{FF2B5EF4-FFF2-40B4-BE49-F238E27FC236}">
                <a16:creationId xmlns:a16="http://schemas.microsoft.com/office/drawing/2014/main" id="{538AEE84-F07C-1044-8765-2D8A87A07E09}"/>
              </a:ext>
            </a:extLst>
          </p:cNvPr>
          <p:cNvSpPr txBox="1"/>
          <p:nvPr/>
        </p:nvSpPr>
        <p:spPr>
          <a:xfrm>
            <a:off x="1943822" y="5758961"/>
            <a:ext cx="778598" cy="338554"/>
          </a:xfrm>
          <a:prstGeom prst="rect">
            <a:avLst/>
          </a:prstGeom>
          <a:noFill/>
        </p:spPr>
        <p:txBody>
          <a:bodyPr wrap="square" rtlCol="0">
            <a:spAutoFit/>
          </a:bodyPr>
          <a:lstStyle/>
          <a:p>
            <a:pPr algn="r"/>
            <a:r>
              <a:rPr lang="en-US" sz="1600" b="1" dirty="0"/>
              <a:t>191</a:t>
            </a:r>
          </a:p>
        </p:txBody>
      </p:sp>
      <p:sp>
        <p:nvSpPr>
          <p:cNvPr id="12" name="TextBox 11">
            <a:extLst>
              <a:ext uri="{FF2B5EF4-FFF2-40B4-BE49-F238E27FC236}">
                <a16:creationId xmlns:a16="http://schemas.microsoft.com/office/drawing/2014/main" id="{6BA70616-8291-8C4E-8274-41394FFABCE5}"/>
              </a:ext>
            </a:extLst>
          </p:cNvPr>
          <p:cNvSpPr txBox="1"/>
          <p:nvPr/>
        </p:nvSpPr>
        <p:spPr>
          <a:xfrm>
            <a:off x="3592397" y="5758961"/>
            <a:ext cx="778598" cy="338554"/>
          </a:xfrm>
          <a:prstGeom prst="rect">
            <a:avLst/>
          </a:prstGeom>
          <a:noFill/>
        </p:spPr>
        <p:txBody>
          <a:bodyPr wrap="square" rtlCol="0">
            <a:spAutoFit/>
          </a:bodyPr>
          <a:lstStyle/>
          <a:p>
            <a:r>
              <a:rPr lang="en-US" sz="1600" b="1" dirty="0"/>
              <a:t>264</a:t>
            </a:r>
          </a:p>
        </p:txBody>
      </p:sp>
      <p:sp>
        <p:nvSpPr>
          <p:cNvPr id="14" name="TextBox 13">
            <a:extLst>
              <a:ext uri="{FF2B5EF4-FFF2-40B4-BE49-F238E27FC236}">
                <a16:creationId xmlns:a16="http://schemas.microsoft.com/office/drawing/2014/main" id="{B456833F-E1BB-8E45-A9FD-1BBD66F5A80D}"/>
              </a:ext>
            </a:extLst>
          </p:cNvPr>
          <p:cNvSpPr txBox="1"/>
          <p:nvPr userDrawn="1"/>
        </p:nvSpPr>
        <p:spPr>
          <a:xfrm>
            <a:off x="5613108" y="5758961"/>
            <a:ext cx="1724670" cy="338554"/>
          </a:xfrm>
          <a:prstGeom prst="rect">
            <a:avLst/>
          </a:prstGeom>
          <a:noFill/>
        </p:spPr>
        <p:txBody>
          <a:bodyPr wrap="square" rtlCol="0">
            <a:spAutoFit/>
          </a:bodyPr>
          <a:lstStyle/>
          <a:p>
            <a:r>
              <a:rPr lang="en-US" sz="1600" b="1" dirty="0"/>
              <a:t>CABI </a:t>
            </a:r>
            <a:r>
              <a:rPr lang="en-US" sz="1600" b="1" dirty="0" err="1"/>
              <a:t>centre</a:t>
            </a:r>
            <a:endParaRPr lang="en-US" sz="1600" b="1" dirty="0"/>
          </a:p>
        </p:txBody>
      </p:sp>
    </p:spTree>
    <p:extLst>
      <p:ext uri="{BB962C8B-B14F-4D97-AF65-F5344CB8AC3E}">
        <p14:creationId xmlns:p14="http://schemas.microsoft.com/office/powerpoint/2010/main" val="98808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3016B-D0B8-A740-8677-78072274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31" y="729968"/>
            <a:ext cx="10842138" cy="5120270"/>
          </a:xfrm>
          <a:prstGeom prst="rect">
            <a:avLst/>
          </a:prstGeom>
        </p:spPr>
      </p:pic>
    </p:spTree>
    <p:extLst>
      <p:ext uri="{BB962C8B-B14F-4D97-AF65-F5344CB8AC3E}">
        <p14:creationId xmlns:p14="http://schemas.microsoft.com/office/powerpoint/2010/main" val="239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bottom">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8139D4-8B50-6E44-AC4E-0B96B4DBF2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1999" cy="6289675"/>
          </a:xfrm>
          <a:prstGeom prst="rect">
            <a:avLst/>
          </a:prstGeom>
          <a:noFill/>
        </p:spPr>
        <p:txBody>
          <a:bodyPr/>
          <a:lstStyle/>
          <a:p>
            <a:r>
              <a:rPr lang="en-GB"/>
              <a:t>Click icon to add picture</a:t>
            </a:r>
            <a:endParaRPr lang="en-US" dirty="0"/>
          </a:p>
        </p:txBody>
      </p:sp>
      <p:sp>
        <p:nvSpPr>
          <p:cNvPr id="7" name="Title 1">
            <a:extLst>
              <a:ext uri="{FF2B5EF4-FFF2-40B4-BE49-F238E27FC236}">
                <a16:creationId xmlns:a16="http://schemas.microsoft.com/office/drawing/2014/main" id="{5D7F5DBB-F278-9240-A08D-67EA84DF4BCD}"/>
              </a:ext>
            </a:extLst>
          </p:cNvPr>
          <p:cNvSpPr>
            <a:spLocks noGrp="1"/>
          </p:cNvSpPr>
          <p:nvPr>
            <p:ph type="ctrTitle" hasCustomPrompt="1"/>
          </p:nvPr>
        </p:nvSpPr>
        <p:spPr>
          <a:xfrm>
            <a:off x="0" y="4052020"/>
            <a:ext cx="12192000" cy="2237655"/>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0" i="0">
                <a:solidFill>
                  <a:schemeClr val="bg1"/>
                </a:solidFill>
                <a:latin typeface="+mj-lt"/>
                <a:cs typeface="Arial" panose="020B0604020202020204" pitchFamily="34" charset="0"/>
              </a:defRPr>
            </a:lvl1pPr>
          </a:lstStyle>
          <a:p>
            <a:r>
              <a:rPr lang="en-US" dirty="0"/>
              <a:t> </a:t>
            </a:r>
          </a:p>
        </p:txBody>
      </p:sp>
      <p:sp>
        <p:nvSpPr>
          <p:cNvPr id="27" name="Picture Placeholder 7">
            <a:extLst>
              <a:ext uri="{FF2B5EF4-FFF2-40B4-BE49-F238E27FC236}">
                <a16:creationId xmlns:a16="http://schemas.microsoft.com/office/drawing/2014/main" id="{C87A5C28-8D5C-224D-BA29-B098169622B6}"/>
              </a:ext>
            </a:extLst>
          </p:cNvPr>
          <p:cNvSpPr>
            <a:spLocks noGrp="1"/>
          </p:cNvSpPr>
          <p:nvPr>
            <p:ph type="pic" sz="quarter" idx="12" hasCustomPrompt="1"/>
          </p:nvPr>
        </p:nvSpPr>
        <p:spPr>
          <a:xfrm>
            <a:off x="231524" y="4989638"/>
            <a:ext cx="1039524" cy="1039523"/>
          </a:xfrm>
        </p:spPr>
        <p:txBody>
          <a:bodyPr/>
          <a:lstStyle>
            <a:lvl1pPr marL="0" indent="0">
              <a:buNone/>
              <a:defRPr>
                <a:solidFill>
                  <a:schemeClr val="bg1"/>
                </a:solidFill>
              </a:defRPr>
            </a:lvl1pPr>
          </a:lstStyle>
          <a:p>
            <a:r>
              <a:rPr lang="en-US" dirty="0"/>
              <a:t>icon</a:t>
            </a:r>
          </a:p>
        </p:txBody>
      </p:sp>
      <p:sp>
        <p:nvSpPr>
          <p:cNvPr id="28" name="Picture Placeholder 7">
            <a:extLst>
              <a:ext uri="{FF2B5EF4-FFF2-40B4-BE49-F238E27FC236}">
                <a16:creationId xmlns:a16="http://schemas.microsoft.com/office/drawing/2014/main" id="{71592A49-6BB2-B546-936B-82DAA3F6CDD8}"/>
              </a:ext>
            </a:extLst>
          </p:cNvPr>
          <p:cNvSpPr>
            <a:spLocks noGrp="1"/>
          </p:cNvSpPr>
          <p:nvPr>
            <p:ph type="pic" sz="quarter" idx="13" hasCustomPrompt="1"/>
          </p:nvPr>
        </p:nvSpPr>
        <p:spPr>
          <a:xfrm>
            <a:off x="2011757" y="4989637"/>
            <a:ext cx="1039524" cy="1039523"/>
          </a:xfrm>
        </p:spPr>
        <p:txBody>
          <a:bodyPr/>
          <a:lstStyle>
            <a:lvl1pPr marL="0" indent="0">
              <a:buNone/>
              <a:defRPr>
                <a:solidFill>
                  <a:schemeClr val="bg1"/>
                </a:solidFill>
              </a:defRPr>
            </a:lvl1pPr>
          </a:lstStyle>
          <a:p>
            <a:r>
              <a:rPr lang="en-US" dirty="0"/>
              <a:t>icon</a:t>
            </a:r>
          </a:p>
        </p:txBody>
      </p:sp>
      <p:sp>
        <p:nvSpPr>
          <p:cNvPr id="29" name="Picture Placeholder 7">
            <a:extLst>
              <a:ext uri="{FF2B5EF4-FFF2-40B4-BE49-F238E27FC236}">
                <a16:creationId xmlns:a16="http://schemas.microsoft.com/office/drawing/2014/main" id="{BD44EBEF-EFB7-D042-BE34-CA1D244B269A}"/>
              </a:ext>
            </a:extLst>
          </p:cNvPr>
          <p:cNvSpPr>
            <a:spLocks noGrp="1"/>
          </p:cNvSpPr>
          <p:nvPr>
            <p:ph type="pic" sz="quarter" idx="14" hasCustomPrompt="1"/>
          </p:nvPr>
        </p:nvSpPr>
        <p:spPr>
          <a:xfrm>
            <a:off x="3791990" y="4989637"/>
            <a:ext cx="1039524" cy="1039523"/>
          </a:xfrm>
        </p:spPr>
        <p:txBody>
          <a:bodyPr/>
          <a:lstStyle>
            <a:lvl1pPr marL="0" indent="0">
              <a:buNone/>
              <a:defRPr>
                <a:solidFill>
                  <a:schemeClr val="bg1"/>
                </a:solidFill>
              </a:defRPr>
            </a:lvl1pPr>
          </a:lstStyle>
          <a:p>
            <a:r>
              <a:rPr lang="en-US" dirty="0"/>
              <a:t>icon</a:t>
            </a:r>
          </a:p>
        </p:txBody>
      </p:sp>
      <p:sp>
        <p:nvSpPr>
          <p:cNvPr id="30" name="Picture Placeholder 7">
            <a:extLst>
              <a:ext uri="{FF2B5EF4-FFF2-40B4-BE49-F238E27FC236}">
                <a16:creationId xmlns:a16="http://schemas.microsoft.com/office/drawing/2014/main" id="{53BB8F3F-B3EB-AE4D-8FE2-B6E5DC94B6E7}"/>
              </a:ext>
            </a:extLst>
          </p:cNvPr>
          <p:cNvSpPr>
            <a:spLocks noGrp="1"/>
          </p:cNvSpPr>
          <p:nvPr>
            <p:ph type="pic" sz="quarter" idx="15" hasCustomPrompt="1"/>
          </p:nvPr>
        </p:nvSpPr>
        <p:spPr>
          <a:xfrm>
            <a:off x="5572223" y="4989638"/>
            <a:ext cx="1039524" cy="1039523"/>
          </a:xfrm>
        </p:spPr>
        <p:txBody>
          <a:bodyPr/>
          <a:lstStyle>
            <a:lvl1pPr marL="0" indent="0">
              <a:buNone/>
              <a:defRPr>
                <a:solidFill>
                  <a:schemeClr val="bg1"/>
                </a:solidFill>
              </a:defRPr>
            </a:lvl1pPr>
          </a:lstStyle>
          <a:p>
            <a:r>
              <a:rPr lang="en-US" dirty="0"/>
              <a:t>icon</a:t>
            </a:r>
          </a:p>
        </p:txBody>
      </p:sp>
      <p:sp>
        <p:nvSpPr>
          <p:cNvPr id="31" name="Picture Placeholder 7">
            <a:extLst>
              <a:ext uri="{FF2B5EF4-FFF2-40B4-BE49-F238E27FC236}">
                <a16:creationId xmlns:a16="http://schemas.microsoft.com/office/drawing/2014/main" id="{0CC6F389-3114-974F-86D3-A26E1A2F70DF}"/>
              </a:ext>
            </a:extLst>
          </p:cNvPr>
          <p:cNvSpPr>
            <a:spLocks noGrp="1"/>
          </p:cNvSpPr>
          <p:nvPr>
            <p:ph type="pic" sz="quarter" idx="16" hasCustomPrompt="1"/>
          </p:nvPr>
        </p:nvSpPr>
        <p:spPr>
          <a:xfrm>
            <a:off x="7352456" y="4989637"/>
            <a:ext cx="1039524" cy="1039523"/>
          </a:xfrm>
        </p:spPr>
        <p:txBody>
          <a:bodyPr/>
          <a:lstStyle>
            <a:lvl1pPr marL="0" indent="0">
              <a:buNone/>
              <a:defRPr>
                <a:solidFill>
                  <a:schemeClr val="bg1"/>
                </a:solidFill>
              </a:defRPr>
            </a:lvl1pPr>
          </a:lstStyle>
          <a:p>
            <a:r>
              <a:rPr lang="en-US" dirty="0"/>
              <a:t>icon</a:t>
            </a:r>
          </a:p>
        </p:txBody>
      </p:sp>
      <p:sp>
        <p:nvSpPr>
          <p:cNvPr id="32" name="Picture Placeholder 7">
            <a:extLst>
              <a:ext uri="{FF2B5EF4-FFF2-40B4-BE49-F238E27FC236}">
                <a16:creationId xmlns:a16="http://schemas.microsoft.com/office/drawing/2014/main" id="{4DF33850-10F8-EA48-8D49-A65B0B3C2507}"/>
              </a:ext>
            </a:extLst>
          </p:cNvPr>
          <p:cNvSpPr>
            <a:spLocks noGrp="1"/>
          </p:cNvSpPr>
          <p:nvPr>
            <p:ph type="pic" sz="quarter" idx="17" hasCustomPrompt="1"/>
          </p:nvPr>
        </p:nvSpPr>
        <p:spPr>
          <a:xfrm>
            <a:off x="9132689" y="4989637"/>
            <a:ext cx="1039524" cy="1039523"/>
          </a:xfrm>
        </p:spPr>
        <p:txBody>
          <a:bodyPr/>
          <a:lstStyle>
            <a:lvl1pPr marL="0" indent="0">
              <a:buNone/>
              <a:defRPr>
                <a:solidFill>
                  <a:schemeClr val="bg1"/>
                </a:solidFill>
              </a:defRPr>
            </a:lvl1pPr>
          </a:lstStyle>
          <a:p>
            <a:r>
              <a:rPr lang="en-US" dirty="0"/>
              <a:t>icon</a:t>
            </a:r>
          </a:p>
        </p:txBody>
      </p:sp>
      <p:sp>
        <p:nvSpPr>
          <p:cNvPr id="33" name="Picture Placeholder 7">
            <a:extLst>
              <a:ext uri="{FF2B5EF4-FFF2-40B4-BE49-F238E27FC236}">
                <a16:creationId xmlns:a16="http://schemas.microsoft.com/office/drawing/2014/main" id="{DA0880FB-FD95-C948-BA06-FA0B8FBC1D06}"/>
              </a:ext>
            </a:extLst>
          </p:cNvPr>
          <p:cNvSpPr>
            <a:spLocks noGrp="1"/>
          </p:cNvSpPr>
          <p:nvPr>
            <p:ph type="pic" sz="quarter" idx="18" hasCustomPrompt="1"/>
          </p:nvPr>
        </p:nvSpPr>
        <p:spPr>
          <a:xfrm>
            <a:off x="10912922" y="4989637"/>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863067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lef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6F26F-3CBA-0248-B446-F3C50EE259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838200"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1477835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BBB0B-85FB-7B40-96AB-0DECF812E5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8" name="Text Placeholder 16">
            <a:extLst>
              <a:ext uri="{FF2B5EF4-FFF2-40B4-BE49-F238E27FC236}">
                <a16:creationId xmlns:a16="http://schemas.microsoft.com/office/drawing/2014/main" id="{EC345AF3-D1CE-4342-A155-4699B72165C2}"/>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6321973"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3519279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ext_lef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BC46EB-7C79-0149-A236-341604110A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1" y="0"/>
            <a:ext cx="12191999"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8" cy="6289675"/>
          </a:xfrm>
          <a:gradFill>
            <a:gsLst>
              <a:gs pos="0">
                <a:schemeClr val="tx1">
                  <a:alpha val="70000"/>
                </a:schemeClr>
              </a:gs>
              <a:gs pos="71000">
                <a:srgbClr val="000000">
                  <a:alpha val="25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
        <p:nvSpPr>
          <p:cNvPr id="11" name="Content Placeholder 4">
            <a:extLst>
              <a:ext uri="{FF2B5EF4-FFF2-40B4-BE49-F238E27FC236}">
                <a16:creationId xmlns:a16="http://schemas.microsoft.com/office/drawing/2014/main" id="{636C3E61-9644-F944-9B09-58789EEA6245}"/>
              </a:ext>
            </a:extLst>
          </p:cNvPr>
          <p:cNvSpPr>
            <a:spLocks noGrp="1"/>
          </p:cNvSpPr>
          <p:nvPr>
            <p:ph type="body" sz="quarter" idx="12" hasCustomPrompt="1"/>
          </p:nvPr>
        </p:nvSpPr>
        <p:spPr>
          <a:xfrm>
            <a:off x="2196811" y="2192408"/>
            <a:ext cx="6413789" cy="436130"/>
          </a:xfrm>
        </p:spPr>
        <p:txBody>
          <a:bodyPr anchor="t">
            <a:noAutofit/>
          </a:bodyPr>
          <a:lstStyle>
            <a:lvl1pPr marL="0" indent="0">
              <a:buClr>
                <a:schemeClr val="bg1"/>
              </a:buClr>
              <a:buNone/>
              <a:defRPr>
                <a:solidFill>
                  <a:schemeClr val="bg1"/>
                </a:solidFill>
              </a:defRPr>
            </a:lvl1pPr>
          </a:lstStyle>
          <a:p>
            <a:r>
              <a:rPr lang="en-US" dirty="0"/>
              <a:t>Bullet 1</a:t>
            </a:r>
          </a:p>
        </p:txBody>
      </p:sp>
      <p:sp>
        <p:nvSpPr>
          <p:cNvPr id="14" name="Text Placeholder 11">
            <a:extLst>
              <a:ext uri="{FF2B5EF4-FFF2-40B4-BE49-F238E27FC236}">
                <a16:creationId xmlns:a16="http://schemas.microsoft.com/office/drawing/2014/main" id="{9E469029-561F-8948-B85D-2F113AB99032}"/>
              </a:ext>
            </a:extLst>
          </p:cNvPr>
          <p:cNvSpPr>
            <a:spLocks noGrp="1"/>
          </p:cNvSpPr>
          <p:nvPr>
            <p:ph type="body" sz="quarter" idx="14" hasCustomPrompt="1"/>
          </p:nvPr>
        </p:nvSpPr>
        <p:spPr>
          <a:xfrm>
            <a:off x="2196811" y="3667917"/>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2</a:t>
            </a:r>
          </a:p>
        </p:txBody>
      </p:sp>
      <p:sp>
        <p:nvSpPr>
          <p:cNvPr id="16" name="Text Placeholder 13">
            <a:extLst>
              <a:ext uri="{FF2B5EF4-FFF2-40B4-BE49-F238E27FC236}">
                <a16:creationId xmlns:a16="http://schemas.microsoft.com/office/drawing/2014/main" id="{7E58D5B8-AD45-BA4C-BC88-388FF82405BE}"/>
              </a:ext>
            </a:extLst>
          </p:cNvPr>
          <p:cNvSpPr>
            <a:spLocks noGrp="1"/>
          </p:cNvSpPr>
          <p:nvPr>
            <p:ph type="body" sz="quarter" idx="16" hasCustomPrompt="1"/>
          </p:nvPr>
        </p:nvSpPr>
        <p:spPr>
          <a:xfrm>
            <a:off x="2196811" y="5143426"/>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3</a:t>
            </a:r>
          </a:p>
        </p:txBody>
      </p:sp>
      <p:sp>
        <p:nvSpPr>
          <p:cNvPr id="18" name="Picture Placeholder 7">
            <a:extLst>
              <a:ext uri="{FF2B5EF4-FFF2-40B4-BE49-F238E27FC236}">
                <a16:creationId xmlns:a16="http://schemas.microsoft.com/office/drawing/2014/main" id="{E18001D7-5463-7B46-A79C-F0EEB0BAE69A}"/>
              </a:ext>
            </a:extLst>
          </p:cNvPr>
          <p:cNvSpPr>
            <a:spLocks noGrp="1"/>
          </p:cNvSpPr>
          <p:nvPr>
            <p:ph type="pic" sz="quarter" idx="17" hasCustomPrompt="1"/>
          </p:nvPr>
        </p:nvSpPr>
        <p:spPr>
          <a:xfrm>
            <a:off x="838200" y="1890712"/>
            <a:ext cx="1039524" cy="1039523"/>
          </a:xfrm>
        </p:spPr>
        <p:txBody>
          <a:bodyPr/>
          <a:lstStyle>
            <a:lvl1pPr marL="0" indent="0">
              <a:buNone/>
              <a:defRPr>
                <a:solidFill>
                  <a:schemeClr val="bg1"/>
                </a:solidFill>
              </a:defRPr>
            </a:lvl1pPr>
          </a:lstStyle>
          <a:p>
            <a:r>
              <a:rPr lang="en-US" dirty="0"/>
              <a:t>icon</a:t>
            </a:r>
          </a:p>
        </p:txBody>
      </p:sp>
      <p:sp>
        <p:nvSpPr>
          <p:cNvPr id="19" name="Picture Placeholder 7">
            <a:extLst>
              <a:ext uri="{FF2B5EF4-FFF2-40B4-BE49-F238E27FC236}">
                <a16:creationId xmlns:a16="http://schemas.microsoft.com/office/drawing/2014/main" id="{8D110D02-664C-E048-A8A2-83F3C1101078}"/>
              </a:ext>
            </a:extLst>
          </p:cNvPr>
          <p:cNvSpPr>
            <a:spLocks noGrp="1"/>
          </p:cNvSpPr>
          <p:nvPr>
            <p:ph type="pic" sz="quarter" idx="13" hasCustomPrompt="1"/>
          </p:nvPr>
        </p:nvSpPr>
        <p:spPr>
          <a:xfrm>
            <a:off x="838200" y="3366221"/>
            <a:ext cx="1039524" cy="1039523"/>
          </a:xfrm>
        </p:spPr>
        <p:txBody>
          <a:bodyPr/>
          <a:lstStyle>
            <a:lvl1pPr marL="0" indent="0">
              <a:buNone/>
              <a:defRPr>
                <a:solidFill>
                  <a:schemeClr val="bg1"/>
                </a:solidFill>
              </a:defRPr>
            </a:lvl1pPr>
          </a:lstStyle>
          <a:p>
            <a:r>
              <a:rPr lang="en-US" dirty="0"/>
              <a:t>icon</a:t>
            </a:r>
          </a:p>
        </p:txBody>
      </p:sp>
      <p:sp>
        <p:nvSpPr>
          <p:cNvPr id="20" name="Picture Placeholder 7">
            <a:extLst>
              <a:ext uri="{FF2B5EF4-FFF2-40B4-BE49-F238E27FC236}">
                <a16:creationId xmlns:a16="http://schemas.microsoft.com/office/drawing/2014/main" id="{604F7243-20EA-954C-84CF-49F089B3AFB8}"/>
              </a:ext>
            </a:extLst>
          </p:cNvPr>
          <p:cNvSpPr>
            <a:spLocks noGrp="1"/>
          </p:cNvSpPr>
          <p:nvPr>
            <p:ph type="pic" sz="quarter" idx="15" hasCustomPrompt="1"/>
          </p:nvPr>
        </p:nvSpPr>
        <p:spPr>
          <a:xfrm>
            <a:off x="838200" y="4841730"/>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25954309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only">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A3605-7880-5F48-B501-44B67AA00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Tree>
    <p:extLst>
      <p:ext uri="{BB962C8B-B14F-4D97-AF65-F5344CB8AC3E}">
        <p14:creationId xmlns:p14="http://schemas.microsoft.com/office/powerpoint/2010/main" val="1960182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A71-6A31-9A4C-801C-C24FEAF0E084}"/>
              </a:ext>
            </a:extLst>
          </p:cNvPr>
          <p:cNvSpPr>
            <a:spLocks noGrp="1"/>
          </p:cNvSpPr>
          <p:nvPr>
            <p:ph type="title"/>
          </p:nvPr>
        </p:nvSpPr>
        <p:spPr/>
        <p:txBody>
          <a:bodyPr anchor="t"/>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FA516CE-A908-7145-9BA4-B12343FB0C21}"/>
              </a:ext>
            </a:extLst>
          </p:cNvPr>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27336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8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_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56F84-2892-9049-99BA-6A98D01E90B7}"/>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EDC61-7042-D44D-ABC9-CB7BD9F2E4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49602" y="263544"/>
            <a:ext cx="10892796" cy="29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24">
            <a:extLst>
              <a:ext uri="{FF2B5EF4-FFF2-40B4-BE49-F238E27FC236}">
                <a16:creationId xmlns:a16="http://schemas.microsoft.com/office/drawing/2014/main" id="{E3188185-671E-F24B-BF5B-0F16FE3B707E}"/>
              </a:ext>
            </a:extLst>
          </p:cNvPr>
          <p:cNvPicPr>
            <a:picLocks noGrp="1"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39410" y="5368255"/>
            <a:ext cx="922973" cy="526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C2F606E0-0291-3B47-8AB4-5EB8C5556B0F}"/>
              </a:ext>
            </a:extLst>
          </p:cNvPr>
          <p:cNvSpPr txBox="1">
            <a:spLocks noChangeArrowheads="1"/>
          </p:cNvSpPr>
          <p:nvPr userDrawn="1"/>
        </p:nvSpPr>
        <p:spPr bwMode="auto">
          <a:xfrm>
            <a:off x="2590716" y="5443068"/>
            <a:ext cx="1440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800" dirty="0">
                <a:solidFill>
                  <a:srgbClr val="262626"/>
                </a:solidFill>
                <a:latin typeface="Arial" pitchFamily="34" charset="0"/>
                <a:cs typeface="Arial" pitchFamily="34" charset="0"/>
              </a:rPr>
              <a:t>Ministry of Agriculture and Rural</a:t>
            </a:r>
            <a:r>
              <a:rPr lang="en-US" altLang="ja-JP" sz="800" baseline="0" dirty="0">
                <a:solidFill>
                  <a:srgbClr val="262626"/>
                </a:solidFill>
                <a:latin typeface="Arial" pitchFamily="34" charset="0"/>
                <a:cs typeface="Arial" pitchFamily="34" charset="0"/>
              </a:rPr>
              <a:t> Affairs</a:t>
            </a:r>
            <a:r>
              <a:rPr lang="en-US" altLang="ja-JP" sz="800" dirty="0">
                <a:solidFill>
                  <a:srgbClr val="262626"/>
                </a:solidFill>
                <a:latin typeface="Arial" pitchFamily="34" charset="0"/>
                <a:cs typeface="Arial" pitchFamily="34" charset="0"/>
              </a:rPr>
              <a:t>, </a:t>
            </a:r>
            <a:endParaRPr lang="en-US" altLang="ja-JP" sz="800" dirty="0">
              <a:solidFill>
                <a:srgbClr val="5C5C5C"/>
              </a:solidFill>
              <a:latin typeface="Times New Roman" pitchFamily="18" charset="0"/>
              <a:ea typeface="MS Mincho" pitchFamily="49" charset="-128"/>
              <a:cs typeface="Times New Roman" pitchFamily="18" charset="0"/>
            </a:endParaRPr>
          </a:p>
          <a:p>
            <a:pPr algn="ctr" eaLnBrk="0" hangingPunct="0"/>
            <a:r>
              <a:rPr lang="en-US" altLang="ja-JP" sz="800" dirty="0">
                <a:solidFill>
                  <a:srgbClr val="262626"/>
                </a:solidFill>
                <a:latin typeface="Arial" pitchFamily="34" charset="0"/>
                <a:cs typeface="Arial" pitchFamily="34" charset="0"/>
              </a:rPr>
              <a:t>People’s Republic of China</a:t>
            </a:r>
            <a:endParaRPr lang="en-US" altLang="ja-JP" sz="800" dirty="0">
              <a:solidFill>
                <a:srgbClr val="5C5C5C"/>
              </a:solidFill>
              <a:latin typeface="Arial" pitchFamily="34" charset="0"/>
              <a:cs typeface="Arial" pitchFamily="34" charset="0"/>
            </a:endParaRPr>
          </a:p>
        </p:txBody>
      </p:sp>
      <p:pic>
        <p:nvPicPr>
          <p:cNvPr id="6" name="Picture Placeholder 21">
            <a:extLst>
              <a:ext uri="{FF2B5EF4-FFF2-40B4-BE49-F238E27FC236}">
                <a16:creationId xmlns:a16="http://schemas.microsoft.com/office/drawing/2014/main" id="{4616F98E-5B09-AC4C-B0A3-DA8DAB3B1124}"/>
              </a:ext>
            </a:extLst>
          </p:cNvPr>
          <p:cNvPicPr>
            <a:picLocks noGrp="1"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138771" y="5443068"/>
            <a:ext cx="1161290" cy="52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5">
            <a:extLst>
              <a:ext uri="{FF2B5EF4-FFF2-40B4-BE49-F238E27FC236}">
                <a16:creationId xmlns:a16="http://schemas.microsoft.com/office/drawing/2014/main" id="{8EE0CAB1-4DF4-3340-A27A-E433D5ABF20A}"/>
              </a:ext>
            </a:extLst>
          </p:cNvPr>
          <p:cNvPicPr>
            <a:picLocks noGrp="1"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92180" y="5242331"/>
            <a:ext cx="652822" cy="65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2">
            <a:extLst>
              <a:ext uri="{FF2B5EF4-FFF2-40B4-BE49-F238E27FC236}">
                <a16:creationId xmlns:a16="http://schemas.microsoft.com/office/drawing/2014/main" id="{86B670A1-C1D0-724F-909D-A9CF4CD585C1}"/>
              </a:ext>
            </a:extLst>
          </p:cNvPr>
          <p:cNvPicPr>
            <a:picLocks noGrp="1"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382434" y="5368255"/>
            <a:ext cx="1447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a AAFC.png">
            <a:extLst>
              <a:ext uri="{FF2B5EF4-FFF2-40B4-BE49-F238E27FC236}">
                <a16:creationId xmlns:a16="http://schemas.microsoft.com/office/drawing/2014/main" id="{876A4D9A-C3F3-154D-A0C7-2F02F7AD86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33739" y="5495936"/>
            <a:ext cx="1440160" cy="265993"/>
          </a:xfrm>
          <a:prstGeom prst="rect">
            <a:avLst/>
          </a:prstGeom>
        </p:spPr>
      </p:pic>
      <p:sp>
        <p:nvSpPr>
          <p:cNvPr id="10" name="Text Placeholder 2">
            <a:extLst>
              <a:ext uri="{FF2B5EF4-FFF2-40B4-BE49-F238E27FC236}">
                <a16:creationId xmlns:a16="http://schemas.microsoft.com/office/drawing/2014/main" id="{CD0211B5-A9D0-014A-97EB-1218A0EF096E}"/>
              </a:ext>
            </a:extLst>
          </p:cNvPr>
          <p:cNvSpPr txBox="1">
            <a:spLocks/>
          </p:cNvSpPr>
          <p:nvPr userDrawn="1"/>
        </p:nvSpPr>
        <p:spPr>
          <a:xfrm>
            <a:off x="1981200" y="4103152"/>
            <a:ext cx="8229600" cy="463271"/>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37833B"/>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CABI is an international intergovernmental organisation, and we gratefully acknowledge </a:t>
            </a:r>
            <a:br>
              <a:rPr lang="en-GB" sz="1400" dirty="0"/>
            </a:br>
            <a:r>
              <a:rPr lang="en-GB" sz="1400" dirty="0"/>
              <a:t>the core financial support from our member countries (and lead agencies) including:</a:t>
            </a:r>
          </a:p>
        </p:txBody>
      </p:sp>
    </p:spTree>
    <p:extLst>
      <p:ext uri="{BB962C8B-B14F-4D97-AF65-F5344CB8AC3E}">
        <p14:creationId xmlns:p14="http://schemas.microsoft.com/office/powerpoint/2010/main" val="170091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pic text">
    <p:spTree>
      <p:nvGrpSpPr>
        <p:cNvPr id="1" name=""/>
        <p:cNvGrpSpPr/>
        <p:nvPr/>
      </p:nvGrpSpPr>
      <p:grpSpPr>
        <a:xfrm>
          <a:off x="0" y="0"/>
          <a:ext cx="0" cy="0"/>
          <a:chOff x="0" y="0"/>
          <a:chExt cx="0" cy="0"/>
        </a:xfrm>
      </p:grpSpPr>
      <p:sp>
        <p:nvSpPr>
          <p:cNvPr id="2" name="Title 1"/>
          <p:cNvSpPr>
            <a:spLocks noGrp="1"/>
          </p:cNvSpPr>
          <p:nvPr>
            <p:ph type="title"/>
          </p:nvPr>
        </p:nvSpPr>
        <p:spPr>
          <a:xfrm>
            <a:off x="1093509" y="2750467"/>
            <a:ext cx="10595728" cy="8382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1094317" y="3695307"/>
            <a:ext cx="10594920" cy="2949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5"/>
          <p:cNvSpPr>
            <a:spLocks noGrp="1" noChangeAspect="1"/>
          </p:cNvSpPr>
          <p:nvPr>
            <p:ph type="pic" sz="quarter" idx="11"/>
          </p:nvPr>
        </p:nvSpPr>
        <p:spPr>
          <a:xfrm>
            <a:off x="1132025" y="1206854"/>
            <a:ext cx="1920000" cy="1440000"/>
          </a:xfrm>
          <a:ln w="38100">
            <a:noFill/>
          </a:ln>
        </p:spPr>
        <p:txBody>
          <a:bodyPr/>
          <a:lstStyle/>
          <a:p>
            <a:r>
              <a:rPr lang="en-US"/>
              <a:t>Click icon to add picture</a:t>
            </a:r>
            <a:endParaRPr lang="en-GB"/>
          </a:p>
        </p:txBody>
      </p:sp>
      <p:sp>
        <p:nvSpPr>
          <p:cNvPr id="7" name="Picture Placeholder 5"/>
          <p:cNvSpPr>
            <a:spLocks noGrp="1" noChangeAspect="1"/>
          </p:cNvSpPr>
          <p:nvPr>
            <p:ph type="pic" sz="quarter" idx="12"/>
          </p:nvPr>
        </p:nvSpPr>
        <p:spPr>
          <a:xfrm>
            <a:off x="3270864" y="1207777"/>
            <a:ext cx="1920000" cy="1440000"/>
          </a:xfrm>
          <a:ln w="38100">
            <a:noFill/>
          </a:ln>
        </p:spPr>
        <p:txBody>
          <a:bodyPr/>
          <a:lstStyle/>
          <a:p>
            <a:r>
              <a:rPr lang="en-US"/>
              <a:t>Click icon to add picture</a:t>
            </a:r>
            <a:endParaRPr lang="en-GB"/>
          </a:p>
        </p:txBody>
      </p:sp>
    </p:spTree>
    <p:extLst>
      <p:ext uri="{BB962C8B-B14F-4D97-AF65-F5344CB8AC3E}">
        <p14:creationId xmlns:p14="http://schemas.microsoft.com/office/powerpoint/2010/main" val="166634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CD6-B7F2-2148-B868-7F9CCD093068}"/>
              </a:ext>
            </a:extLst>
          </p:cNvPr>
          <p:cNvSpPr>
            <a:spLocks noGrp="1"/>
          </p:cNvSpPr>
          <p:nvPr>
            <p:ph type="title"/>
          </p:nvPr>
        </p:nvSpPr>
        <p:spPr/>
        <p:txBody>
          <a:bodyPr/>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26820776-5DA2-6545-BCCB-47FF24C3CD69}"/>
              </a:ext>
            </a:extLst>
          </p:cNvPr>
          <p:cNvSpPr>
            <a:spLocks noGrp="1"/>
          </p:cNvSpPr>
          <p:nvPr>
            <p:ph sz="half" idx="1"/>
          </p:nvPr>
        </p:nvSpPr>
        <p:spPr>
          <a:xfrm>
            <a:off x="838200" y="1825625"/>
            <a:ext cx="5181600" cy="4351338"/>
          </a:xfrm>
          <a:prstGeom prst="rect">
            <a:avLst/>
          </a:prstGeom>
        </p:spPr>
        <p:txBody>
          <a:bodyPr/>
          <a:lstStyle>
            <a:lvl2pPr>
              <a:buFont typeface="Arial" panose="020B0604020202020204" pitchFamily="34" charset="0"/>
              <a:buNone/>
              <a:defRPr/>
            </a:lvl2pPr>
          </a:lstStyle>
          <a:p>
            <a:pPr lvl="0"/>
            <a:r>
              <a:rPr lang="en-GB"/>
              <a:t>Click to edit Master text styles</a:t>
            </a:r>
          </a:p>
          <a:p>
            <a:pPr lvl="1"/>
            <a:r>
              <a:rPr lang="en-GB"/>
              <a:t>Second level</a:t>
            </a:r>
          </a:p>
        </p:txBody>
      </p:sp>
      <p:sp>
        <p:nvSpPr>
          <p:cNvPr id="4" name="Content Placeholder 3">
            <a:extLst>
              <a:ext uri="{FF2B5EF4-FFF2-40B4-BE49-F238E27FC236}">
                <a16:creationId xmlns:a16="http://schemas.microsoft.com/office/drawing/2014/main" id="{7EEFF140-70F0-A640-9422-87D938AF0149}"/>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953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D15-DF23-5F4F-B7CC-1505C0EE6C2A}"/>
              </a:ext>
            </a:extLst>
          </p:cNvPr>
          <p:cNvSpPr>
            <a:spLocks noGrp="1"/>
          </p:cNvSpPr>
          <p:nvPr>
            <p:ph type="title"/>
          </p:nvPr>
        </p:nvSpPr>
        <p:spPr>
          <a:xfrm>
            <a:off x="839788" y="365125"/>
            <a:ext cx="10515600" cy="607027"/>
          </a:xfrm>
        </p:spPr>
        <p:txBody>
          <a:bodyPr anchor="t"/>
          <a:lstStyle>
            <a:lvl1pPr>
              <a:defRPr b="1"/>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F8C8AAC-C3EB-004D-9A01-AFD0938E8AFE}"/>
              </a:ext>
            </a:extLst>
          </p:cNvPr>
          <p:cNvSpPr>
            <a:spLocks noGrp="1"/>
          </p:cNvSpPr>
          <p:nvPr>
            <p:ph type="body" idx="1"/>
          </p:nvPr>
        </p:nvSpPr>
        <p:spPr>
          <a:xfrm>
            <a:off x="839788" y="1171026"/>
            <a:ext cx="5157787"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7FD3F6-A453-6248-AD3F-F494F5E95743}"/>
              </a:ext>
            </a:extLst>
          </p:cNvPr>
          <p:cNvSpPr>
            <a:spLocks noGrp="1"/>
          </p:cNvSpPr>
          <p:nvPr>
            <p:ph sz="half" idx="2"/>
          </p:nvPr>
        </p:nvSpPr>
        <p:spPr>
          <a:xfrm>
            <a:off x="839788" y="2245194"/>
            <a:ext cx="5157787" cy="3914973"/>
          </a:xfrm>
          <a:prstGeom prst="rect">
            <a:avLst/>
          </a:prstGeom>
        </p:spPr>
        <p:txBody>
          <a:bodyPr/>
          <a:lstStyle>
            <a:lvl1pPr marL="0" indent="0">
              <a:buNone/>
              <a:defRPr/>
            </a:lvl1pPr>
          </a:lstStyle>
          <a:p>
            <a:pPr lvl="0"/>
            <a:r>
              <a:rPr lang="en-GB"/>
              <a:t>Click to edit Master text styles</a:t>
            </a:r>
          </a:p>
        </p:txBody>
      </p:sp>
      <p:sp>
        <p:nvSpPr>
          <p:cNvPr id="5" name="Text Placeholder 4">
            <a:extLst>
              <a:ext uri="{FF2B5EF4-FFF2-40B4-BE49-F238E27FC236}">
                <a16:creationId xmlns:a16="http://schemas.microsoft.com/office/drawing/2014/main" id="{A5D5045E-7E93-7D4A-81FA-16CF01B8E264}"/>
              </a:ext>
            </a:extLst>
          </p:cNvPr>
          <p:cNvSpPr>
            <a:spLocks noGrp="1"/>
          </p:cNvSpPr>
          <p:nvPr>
            <p:ph type="body" sz="quarter" idx="3"/>
          </p:nvPr>
        </p:nvSpPr>
        <p:spPr>
          <a:xfrm>
            <a:off x="6172200" y="1171026"/>
            <a:ext cx="5183188"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FB9974-2BF5-0D45-BB4F-F74B6BD1FD6F}"/>
              </a:ext>
            </a:extLst>
          </p:cNvPr>
          <p:cNvSpPr>
            <a:spLocks noGrp="1"/>
          </p:cNvSpPr>
          <p:nvPr>
            <p:ph sz="quarter" idx="4"/>
          </p:nvPr>
        </p:nvSpPr>
        <p:spPr>
          <a:xfrm>
            <a:off x="6172200" y="2245194"/>
            <a:ext cx="5183188" cy="3914973"/>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1337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941DA-9D2C-F348-AB72-11721D111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DE57877-53B4-1B47-89E6-BF5406710017}"/>
              </a:ext>
            </a:extLst>
          </p:cNvPr>
          <p:cNvSpPr>
            <a:spLocks noGrp="1"/>
          </p:cNvSpPr>
          <p:nvPr>
            <p:ph idx="1"/>
          </p:nvPr>
        </p:nvSpPr>
        <p:spPr>
          <a:xfrm>
            <a:off x="3581400" y="1825625"/>
            <a:ext cx="7771990" cy="4351338"/>
          </a:xfrm>
          <a:prstGeom prst="rect">
            <a:avLst/>
          </a:prstGeom>
        </p:spPr>
        <p:txBody>
          <a:bodyPr/>
          <a:lstStyle>
            <a:lvl1pPr marL="0" indent="0">
              <a:buClr>
                <a:schemeClr val="tx2"/>
              </a:buClr>
              <a:buNone/>
              <a:defRPr sz="2800"/>
            </a:lvl1pPr>
            <a:lvl2pPr marL="685800" indent="-228600">
              <a:buClr>
                <a:schemeClr val="tx2"/>
              </a:buClr>
              <a:buFont typeface="System Font"/>
              <a:buChar char="-"/>
              <a:defRPr sz="2400"/>
            </a:lvl2pPr>
            <a:lvl3pPr marL="1143000" indent="-228600">
              <a:buClr>
                <a:schemeClr val="tx2"/>
              </a:buClr>
              <a:buFont typeface="System Font"/>
              <a:buChar char="-"/>
              <a:defRPr sz="2000"/>
            </a:lvl3pPr>
            <a:lvl4pPr marL="1600200" indent="-228600">
              <a:buClr>
                <a:schemeClr val="tx2"/>
              </a:buClr>
              <a:buFont typeface="System Font"/>
              <a:buChar char="-"/>
              <a:defRPr sz="1800"/>
            </a:lvl4pPr>
            <a:lvl5pPr marL="2057400" indent="-228600">
              <a:buClr>
                <a:schemeClr val="tx2"/>
              </a:buClr>
              <a:buFont typeface="System Font"/>
              <a:buChar char="-"/>
              <a:defRPr sz="1800"/>
            </a:lvl5pPr>
            <a:lvl6pPr>
              <a:defRPr sz="2000"/>
            </a:lvl6pPr>
            <a:lvl7pPr>
              <a:defRPr sz="2000"/>
            </a:lvl7pPr>
            <a:lvl8pPr>
              <a:defRPr sz="2000"/>
            </a:lvl8pPr>
            <a:lvl9pPr>
              <a:defRPr sz="2000"/>
            </a:lvl9pPr>
          </a:lstStyle>
          <a:p>
            <a:pPr lvl="0"/>
            <a:r>
              <a:rPr lang="en-GB"/>
              <a:t>Click to edit Master text styles</a:t>
            </a:r>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01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x content with ic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B378C-0654-A141-A621-5A30419902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
        <p:nvSpPr>
          <p:cNvPr id="5" name="Text Placeholder 4">
            <a:extLst>
              <a:ext uri="{FF2B5EF4-FFF2-40B4-BE49-F238E27FC236}">
                <a16:creationId xmlns:a16="http://schemas.microsoft.com/office/drawing/2014/main" id="{8AA69A3E-E127-3A42-A8C5-BB409E99A83B}"/>
              </a:ext>
            </a:extLst>
          </p:cNvPr>
          <p:cNvSpPr>
            <a:spLocks noGrp="1"/>
          </p:cNvSpPr>
          <p:nvPr>
            <p:ph type="body" sz="quarter" idx="11"/>
          </p:nvPr>
        </p:nvSpPr>
        <p:spPr>
          <a:xfrm>
            <a:off x="4940011" y="2192408"/>
            <a:ext cx="6413789" cy="436130"/>
          </a:xfrm>
        </p:spPr>
        <p:txBody>
          <a:bodyPr/>
          <a:lstStyle>
            <a:lvl1pPr marL="0" indent="0">
              <a:buNone/>
              <a:defRPr/>
            </a:lvl1pPr>
          </a:lstStyle>
          <a:p>
            <a:pPr lvl="0"/>
            <a:r>
              <a:rPr lang="en-GB"/>
              <a:t>Click to edit Master text styles</a:t>
            </a:r>
          </a:p>
        </p:txBody>
      </p:sp>
      <p:sp>
        <p:nvSpPr>
          <p:cNvPr id="8" name="Picture Placeholder 7">
            <a:extLst>
              <a:ext uri="{FF2B5EF4-FFF2-40B4-BE49-F238E27FC236}">
                <a16:creationId xmlns:a16="http://schemas.microsoft.com/office/drawing/2014/main" id="{9E4508A7-6A0B-074D-AE23-83356EA1CCE1}"/>
              </a:ext>
            </a:extLst>
          </p:cNvPr>
          <p:cNvSpPr>
            <a:spLocks noGrp="1"/>
          </p:cNvSpPr>
          <p:nvPr>
            <p:ph type="pic" sz="quarter" idx="12" hasCustomPrompt="1"/>
          </p:nvPr>
        </p:nvSpPr>
        <p:spPr>
          <a:xfrm>
            <a:off x="3581400" y="1890712"/>
            <a:ext cx="1039524" cy="1039523"/>
          </a:xfrm>
        </p:spPr>
        <p:txBody>
          <a:bodyPr/>
          <a:lstStyle>
            <a:lvl1pPr marL="0" indent="0">
              <a:buNone/>
              <a:defRPr/>
            </a:lvl1pPr>
          </a:lstStyle>
          <a:p>
            <a:r>
              <a:rPr lang="en-US" dirty="0"/>
              <a:t>icon</a:t>
            </a:r>
          </a:p>
        </p:txBody>
      </p:sp>
      <p:sp>
        <p:nvSpPr>
          <p:cNvPr id="10" name="Picture Placeholder 7">
            <a:extLst>
              <a:ext uri="{FF2B5EF4-FFF2-40B4-BE49-F238E27FC236}">
                <a16:creationId xmlns:a16="http://schemas.microsoft.com/office/drawing/2014/main" id="{439AC4B0-311F-1143-B603-DABEABCACD04}"/>
              </a:ext>
            </a:extLst>
          </p:cNvPr>
          <p:cNvSpPr>
            <a:spLocks noGrp="1"/>
          </p:cNvSpPr>
          <p:nvPr>
            <p:ph type="pic" sz="quarter" idx="13" hasCustomPrompt="1"/>
          </p:nvPr>
        </p:nvSpPr>
        <p:spPr>
          <a:xfrm>
            <a:off x="3581400" y="3366221"/>
            <a:ext cx="1039524" cy="1039523"/>
          </a:xfrm>
        </p:spPr>
        <p:txBody>
          <a:bodyPr/>
          <a:lstStyle>
            <a:lvl1pPr marL="0" indent="0">
              <a:buNone/>
              <a:defRPr/>
            </a:lvl1pPr>
          </a:lstStyle>
          <a:p>
            <a:r>
              <a:rPr lang="en-US" dirty="0"/>
              <a:t>icon</a:t>
            </a:r>
          </a:p>
        </p:txBody>
      </p:sp>
      <p:sp>
        <p:nvSpPr>
          <p:cNvPr id="13" name="Text Placeholder 4">
            <a:extLst>
              <a:ext uri="{FF2B5EF4-FFF2-40B4-BE49-F238E27FC236}">
                <a16:creationId xmlns:a16="http://schemas.microsoft.com/office/drawing/2014/main" id="{B3D6557C-0EBD-384B-BEBD-738BE059268D}"/>
              </a:ext>
            </a:extLst>
          </p:cNvPr>
          <p:cNvSpPr>
            <a:spLocks noGrp="1"/>
          </p:cNvSpPr>
          <p:nvPr>
            <p:ph type="body" sz="quarter" idx="14"/>
          </p:nvPr>
        </p:nvSpPr>
        <p:spPr>
          <a:xfrm>
            <a:off x="4940011" y="3667917"/>
            <a:ext cx="6413789" cy="436130"/>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75D51898-C867-D44F-BCEC-1A6B39AF3255}"/>
              </a:ext>
            </a:extLst>
          </p:cNvPr>
          <p:cNvSpPr>
            <a:spLocks noGrp="1"/>
          </p:cNvSpPr>
          <p:nvPr>
            <p:ph type="pic" sz="quarter" idx="15" hasCustomPrompt="1"/>
          </p:nvPr>
        </p:nvSpPr>
        <p:spPr>
          <a:xfrm>
            <a:off x="3581400" y="4841730"/>
            <a:ext cx="1039524" cy="1039523"/>
          </a:xfrm>
        </p:spPr>
        <p:txBody>
          <a:bodyPr/>
          <a:lstStyle>
            <a:lvl1pPr marL="0" indent="0">
              <a:buNone/>
              <a:defRPr/>
            </a:lvl1pPr>
          </a:lstStyle>
          <a:p>
            <a:r>
              <a:rPr lang="en-US" dirty="0"/>
              <a:t>icon</a:t>
            </a:r>
          </a:p>
        </p:txBody>
      </p:sp>
      <p:sp>
        <p:nvSpPr>
          <p:cNvPr id="15" name="Text Placeholder 4">
            <a:extLst>
              <a:ext uri="{FF2B5EF4-FFF2-40B4-BE49-F238E27FC236}">
                <a16:creationId xmlns:a16="http://schemas.microsoft.com/office/drawing/2014/main" id="{042D2E1A-3AC7-9C48-BB7B-452D6F971D2E}"/>
              </a:ext>
            </a:extLst>
          </p:cNvPr>
          <p:cNvSpPr>
            <a:spLocks noGrp="1"/>
          </p:cNvSpPr>
          <p:nvPr>
            <p:ph type="body" sz="quarter" idx="16"/>
          </p:nvPr>
        </p:nvSpPr>
        <p:spPr>
          <a:xfrm>
            <a:off x="4940011" y="5143426"/>
            <a:ext cx="6413789" cy="436130"/>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22373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with text -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AA2C49-F5A0-7943-B5E0-5BF7916D0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838200"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33079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with text - rig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4B4EB-8AF2-AB49-8EE9-71605A8780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6321973"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6321973"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40911897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_icon_with_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62CB2-1266-1644-8153-D179FC635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1" name="Text Placeholder 16">
            <a:extLst>
              <a:ext uri="{FF2B5EF4-FFF2-40B4-BE49-F238E27FC236}">
                <a16:creationId xmlns:a16="http://schemas.microsoft.com/office/drawing/2014/main" id="{12393D6D-E513-6346-A36F-E093BCB9F90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12" name="Title 1">
            <a:extLst>
              <a:ext uri="{FF2B5EF4-FFF2-40B4-BE49-F238E27FC236}">
                <a16:creationId xmlns:a16="http://schemas.microsoft.com/office/drawing/2014/main" id="{0AE83C9B-57DC-994F-AADB-7A19BDBFC8FE}"/>
              </a:ext>
            </a:extLst>
          </p:cNvPr>
          <p:cNvSpPr>
            <a:spLocks noGrp="1"/>
          </p:cNvSpPr>
          <p:nvPr>
            <p:ph type="title"/>
          </p:nvPr>
        </p:nvSpPr>
        <p:spPr>
          <a:xfrm>
            <a:off x="6321973" y="932779"/>
            <a:ext cx="5031827" cy="4389120"/>
          </a:xfrm>
        </p:spPr>
        <p:txBody>
          <a:bodyPr/>
          <a:lstStyle>
            <a:lvl1pPr>
              <a:defRPr>
                <a:solidFill>
                  <a:schemeClr val="bg1"/>
                </a:solidFill>
              </a:defRPr>
            </a:lvl1pPr>
          </a:lstStyle>
          <a:p>
            <a:r>
              <a:rPr lang="en-GB"/>
              <a:t>Click to edit Master title style</a:t>
            </a:r>
            <a:endParaRPr lang="en-US" dirty="0"/>
          </a:p>
        </p:txBody>
      </p:sp>
      <p:sp>
        <p:nvSpPr>
          <p:cNvPr id="4" name="Picture Placeholder 3">
            <a:extLst>
              <a:ext uri="{FF2B5EF4-FFF2-40B4-BE49-F238E27FC236}">
                <a16:creationId xmlns:a16="http://schemas.microsoft.com/office/drawing/2014/main" id="{53D476B3-3072-344F-815C-1D2E9E0AD4C1}"/>
              </a:ext>
            </a:extLst>
          </p:cNvPr>
          <p:cNvSpPr>
            <a:spLocks noGrp="1"/>
          </p:cNvSpPr>
          <p:nvPr>
            <p:ph type="pic" sz="quarter" idx="12"/>
          </p:nvPr>
        </p:nvSpPr>
        <p:spPr>
          <a:xfrm>
            <a:off x="813891" y="1405464"/>
            <a:ext cx="3443749" cy="3443749"/>
          </a:xfrm>
        </p:spPr>
        <p:txBody>
          <a:bodyPr/>
          <a:lstStyle/>
          <a:p>
            <a:r>
              <a:rPr lang="en-GB"/>
              <a:t>Click icon to add picture</a:t>
            </a:r>
            <a:endParaRPr lang="en-US"/>
          </a:p>
        </p:txBody>
      </p:sp>
    </p:spTree>
    <p:extLst>
      <p:ext uri="{BB962C8B-B14F-4D97-AF65-F5344CB8AC3E}">
        <p14:creationId xmlns:p14="http://schemas.microsoft.com/office/powerpoint/2010/main" val="30398965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93E1B-DB40-8142-B119-B5CFC66BBFF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09C212D8-F5CE-F641-8552-7CA07D036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7" name="Rectangle 6">
            <a:extLst>
              <a:ext uri="{FF2B5EF4-FFF2-40B4-BE49-F238E27FC236}">
                <a16:creationId xmlns:a16="http://schemas.microsoft.com/office/drawing/2014/main" id="{2115868D-E38D-4546-B1C5-ED4891CC4106}"/>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753197-B76A-CA45-9BFD-45A01F756989}"/>
              </a:ext>
            </a:extLst>
          </p:cNvPr>
          <p:cNvSpPr txBox="1"/>
          <p:nvPr userDrawn="1"/>
        </p:nvSpPr>
        <p:spPr>
          <a:xfrm>
            <a:off x="271022" y="6434206"/>
            <a:ext cx="1608325" cy="276999"/>
          </a:xfrm>
          <a:prstGeom prst="rect">
            <a:avLst/>
          </a:prstGeom>
          <a:noFill/>
        </p:spPr>
        <p:txBody>
          <a:bodyPr wrap="none" rtlCol="0">
            <a:spAutoFit/>
          </a:bodyPr>
          <a:lstStyle/>
          <a:p>
            <a:pPr algn="l">
              <a:spcAft>
                <a:spcPts val="300"/>
              </a:spcAft>
            </a:pPr>
            <a:r>
              <a:rPr lang="en-GB" sz="1200" b="1" dirty="0">
                <a:solidFill>
                  <a:schemeClr val="bg1"/>
                </a:solidFill>
              </a:rPr>
              <a:t>KNOWLEDGE FOR LIFE</a:t>
            </a:r>
          </a:p>
        </p:txBody>
      </p:sp>
      <p:pic>
        <p:nvPicPr>
          <p:cNvPr id="5" name="Picture 4">
            <a:extLst>
              <a:ext uri="{FF2B5EF4-FFF2-40B4-BE49-F238E27FC236}">
                <a16:creationId xmlns:a16="http://schemas.microsoft.com/office/drawing/2014/main" id="{018538C8-66CA-684D-B80E-0E0121E07712}"/>
              </a:ext>
            </a:extLst>
          </p:cNvPr>
          <p:cNvPicPr>
            <a:picLocks noChangeAspect="1"/>
          </p:cNvPicPr>
          <p:nvPr userDrawn="1"/>
        </p:nvPicPr>
        <p:blipFill>
          <a:blip r:embed="rId24" cstate="screen">
            <a:extLst>
              <a:ext uri="{28A0092B-C50C-407E-A947-70E740481C1C}">
                <a14:useLocalDpi xmlns:a14="http://schemas.microsoft.com/office/drawing/2010/main"/>
              </a:ext>
            </a:extLst>
          </a:blip>
          <a:srcRect/>
          <a:stretch/>
        </p:blipFill>
        <p:spPr>
          <a:xfrm>
            <a:off x="10902132" y="6434206"/>
            <a:ext cx="952606" cy="276999"/>
          </a:xfrm>
          <a:prstGeom prst="rect">
            <a:avLst/>
          </a:prstGeom>
        </p:spPr>
      </p:pic>
    </p:spTree>
    <p:extLst>
      <p:ext uri="{BB962C8B-B14F-4D97-AF65-F5344CB8AC3E}">
        <p14:creationId xmlns:p14="http://schemas.microsoft.com/office/powerpoint/2010/main" val="42300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60" r:id="rId8"/>
    <p:sldLayoutId id="2147483662" r:id="rId9"/>
    <p:sldLayoutId id="2147483667" r:id="rId10"/>
    <p:sldLayoutId id="2147483668" r:id="rId11"/>
    <p:sldLayoutId id="2147483677" r:id="rId12"/>
    <p:sldLayoutId id="2147483676" r:id="rId13"/>
    <p:sldLayoutId id="2147483678" r:id="rId14"/>
    <p:sldLayoutId id="2147483669" r:id="rId15"/>
    <p:sldLayoutId id="2147483670" r:id="rId16"/>
    <p:sldLayoutId id="2147483671" r:id="rId17"/>
    <p:sldLayoutId id="2147483672" r:id="rId18"/>
    <p:sldLayoutId id="2147483673" r:id="rId19"/>
    <p:sldLayoutId id="2147483679" r:id="rId20"/>
    <p:sldLayoutId id="2147483674" r:id="rId21"/>
    <p:sldLayoutId id="2147483681" r:id="rId2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7.svg"/><Relationship Id="rId4" Type="http://schemas.openxmlformats.org/officeDocument/2006/relationships/image" Target="../media/image76.png"/></Relationships>
</file>

<file path=ppt/slides/_rels/slide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79.svg"/></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79.svg"/></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79.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89.png"/><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79.sv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9.svg"/></Relationships>
</file>

<file path=ppt/slides/_rels/slide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79.sv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7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ECE88F-7541-4941-9B0F-8D75B4F0BFE1}"/>
              </a:ext>
            </a:extLst>
          </p:cNvPr>
          <p:cNvSpPr>
            <a:spLocks noGrp="1"/>
          </p:cNvSpPr>
          <p:nvPr>
            <p:ph type="subTitle" idx="1"/>
          </p:nvPr>
        </p:nvSpPr>
        <p:spPr/>
        <p:txBody>
          <a:bodyPr>
            <a:noAutofit/>
          </a:bodyPr>
          <a:lstStyle/>
          <a:p>
            <a:r>
              <a:rPr lang="en-GB" sz="3200" b="1" dirty="0"/>
              <a:t>Crop Protection Compendium</a:t>
            </a:r>
          </a:p>
        </p:txBody>
      </p:sp>
      <p:sp>
        <p:nvSpPr>
          <p:cNvPr id="4" name="Title 3">
            <a:extLst>
              <a:ext uri="{FF2B5EF4-FFF2-40B4-BE49-F238E27FC236}">
                <a16:creationId xmlns:a16="http://schemas.microsoft.com/office/drawing/2014/main" id="{CBF78479-DECC-A34B-A833-F410C52B962F}"/>
              </a:ext>
            </a:extLst>
          </p:cNvPr>
          <p:cNvSpPr>
            <a:spLocks noGrp="1"/>
          </p:cNvSpPr>
          <p:nvPr>
            <p:ph type="ctrTitle"/>
          </p:nvPr>
        </p:nvSpPr>
        <p:spPr/>
        <p:txBody>
          <a:bodyPr/>
          <a:lstStyle/>
          <a:p>
            <a:endParaRPr lang="en-US" dirty="0"/>
          </a:p>
        </p:txBody>
      </p:sp>
      <p:sp>
        <p:nvSpPr>
          <p:cNvPr id="5" name="Text Placeholder 4">
            <a:extLst>
              <a:ext uri="{FF2B5EF4-FFF2-40B4-BE49-F238E27FC236}">
                <a16:creationId xmlns:a16="http://schemas.microsoft.com/office/drawing/2014/main" id="{74D2A847-80F8-3D4F-A012-C822CC22515B}"/>
              </a:ext>
            </a:extLst>
          </p:cNvPr>
          <p:cNvSpPr>
            <a:spLocks noGrp="1"/>
          </p:cNvSpPr>
          <p:nvPr>
            <p:ph type="body" sz="quarter" idx="11"/>
          </p:nvPr>
        </p:nvSpPr>
        <p:spPr/>
        <p:txBody>
          <a:bodyPr/>
          <a:lstStyle/>
          <a:p>
            <a:r>
              <a:rPr lang="en-GB" sz="2000" b="1" dirty="0"/>
              <a:t>A source of information for PRA</a:t>
            </a:r>
          </a:p>
        </p:txBody>
      </p:sp>
      <p:sp>
        <p:nvSpPr>
          <p:cNvPr id="6" name="Text Placeholder 5">
            <a:extLst>
              <a:ext uri="{FF2B5EF4-FFF2-40B4-BE49-F238E27FC236}">
                <a16:creationId xmlns:a16="http://schemas.microsoft.com/office/drawing/2014/main" id="{25969DFA-BB29-654D-9C27-D2A24FD6C759}"/>
              </a:ext>
            </a:extLst>
          </p:cNvPr>
          <p:cNvSpPr>
            <a:spLocks noGrp="1"/>
          </p:cNvSpPr>
          <p:nvPr>
            <p:ph type="body" sz="quarter" idx="12"/>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72D6AB8C-133C-7942-98A1-E6FDDD4526F6}"/>
              </a:ext>
            </a:extLst>
          </p:cNvPr>
          <p:cNvSpPr>
            <a:spLocks noGrp="1"/>
          </p:cNvSpPr>
          <p:nvPr>
            <p:ph type="body" sz="quarter" idx="13"/>
          </p:nvPr>
        </p:nvSpPr>
        <p:spPr/>
        <p:txBody>
          <a:bodyPr/>
          <a:lstStyle/>
          <a:p>
            <a:r>
              <a:rPr lang="en-US" dirty="0"/>
              <a:t>February 2022</a:t>
            </a:r>
          </a:p>
          <a:p>
            <a:endParaRPr lang="en-US" dirty="0"/>
          </a:p>
        </p:txBody>
      </p:sp>
      <p:pic>
        <p:nvPicPr>
          <p:cNvPr id="8" name="Picture 7">
            <a:extLst>
              <a:ext uri="{FF2B5EF4-FFF2-40B4-BE49-F238E27FC236}">
                <a16:creationId xmlns:a16="http://schemas.microsoft.com/office/drawing/2014/main" id="{29912B73-F83D-F348-8E59-D3A4B1B31C1A}"/>
              </a:ext>
            </a:extLst>
          </p:cNvPr>
          <p:cNvPicPr>
            <a:picLocks noChangeAspect="1"/>
          </p:cNvPicPr>
          <p:nvPr/>
        </p:nvPicPr>
        <p:blipFill rotWithShape="1">
          <a:blip r:embed="rId3"/>
          <a:srcRect t="22920" b="22920"/>
          <a:stretch/>
        </p:blipFill>
        <p:spPr>
          <a:xfrm>
            <a:off x="-1" y="-163090"/>
            <a:ext cx="12192000" cy="4725144"/>
          </a:xfrm>
          <a:prstGeom prst="rect">
            <a:avLst/>
          </a:prstGeom>
        </p:spPr>
      </p:pic>
      <p:pic>
        <p:nvPicPr>
          <p:cNvPr id="15" name="Graphic 14">
            <a:extLst>
              <a:ext uri="{FF2B5EF4-FFF2-40B4-BE49-F238E27FC236}">
                <a16:creationId xmlns:a16="http://schemas.microsoft.com/office/drawing/2014/main" id="{5FAFC688-1BF2-3E4B-AA63-90376A708A0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02308" y="0"/>
            <a:ext cx="845489" cy="516129"/>
          </a:xfrm>
          <a:prstGeom prst="rect">
            <a:avLst/>
          </a:prstGeom>
        </p:spPr>
      </p:pic>
    </p:spTree>
    <p:extLst>
      <p:ext uri="{BB962C8B-B14F-4D97-AF65-F5344CB8AC3E}">
        <p14:creationId xmlns:p14="http://schemas.microsoft.com/office/powerpoint/2010/main" val="144655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graphicFrame>
        <p:nvGraphicFramePr>
          <p:cNvPr id="11" name="Table 10">
            <a:extLst>
              <a:ext uri="{FF2B5EF4-FFF2-40B4-BE49-F238E27FC236}">
                <a16:creationId xmlns:a16="http://schemas.microsoft.com/office/drawing/2014/main" id="{842316CF-186A-2D47-8236-D3D2A25B416B}"/>
              </a:ext>
            </a:extLst>
          </p:cNvPr>
          <p:cNvGraphicFramePr>
            <a:graphicFrameLocks noGrp="1"/>
          </p:cNvGraphicFramePr>
          <p:nvPr>
            <p:extLst>
              <p:ext uri="{D42A27DB-BD31-4B8C-83A1-F6EECF244321}">
                <p14:modId xmlns:p14="http://schemas.microsoft.com/office/powerpoint/2010/main" val="374768778"/>
              </p:ext>
            </p:extLst>
          </p:nvPr>
        </p:nvGraphicFramePr>
        <p:xfrm>
          <a:off x="821099" y="986581"/>
          <a:ext cx="10549800" cy="5132858"/>
        </p:xfrm>
        <a:graphic>
          <a:graphicData uri="http://schemas.openxmlformats.org/drawingml/2006/table">
            <a:tbl>
              <a:tblPr firstRow="1" bandRow="1">
                <a:tableStyleId>{5C22544A-7EE6-4342-B048-85BDC9FD1C3A}</a:tableStyleId>
              </a:tblPr>
              <a:tblGrid>
                <a:gridCol w="4828106">
                  <a:extLst>
                    <a:ext uri="{9D8B030D-6E8A-4147-A177-3AD203B41FA5}">
                      <a16:colId xmlns:a16="http://schemas.microsoft.com/office/drawing/2014/main" val="20000"/>
                    </a:ext>
                  </a:extLst>
                </a:gridCol>
                <a:gridCol w="5721694">
                  <a:extLst>
                    <a:ext uri="{9D8B030D-6E8A-4147-A177-3AD203B41FA5}">
                      <a16:colId xmlns:a16="http://schemas.microsoft.com/office/drawing/2014/main" val="20001"/>
                    </a:ext>
                  </a:extLst>
                </a:gridCol>
              </a:tblGrid>
              <a:tr h="466554">
                <a:tc>
                  <a:txBody>
                    <a:bodyPr/>
                    <a:lstStyle/>
                    <a:p>
                      <a:r>
                        <a:rPr lang="en-GB" dirty="0">
                          <a:solidFill>
                            <a:schemeClr val="bg1"/>
                          </a:solidFill>
                        </a:rPr>
                        <a:t>PRA stage</a:t>
                      </a:r>
                    </a:p>
                  </a:txBody>
                  <a:tcPr/>
                </a:tc>
                <a:tc>
                  <a:txBody>
                    <a:bodyPr/>
                    <a:lstStyle/>
                    <a:p>
                      <a:r>
                        <a:rPr lang="en-GB" dirty="0">
                          <a:solidFill>
                            <a:schemeClr val="bg1"/>
                          </a:solidFill>
                        </a:rPr>
                        <a:t>Datasheet</a:t>
                      </a:r>
                      <a:r>
                        <a:rPr lang="en-GB" baseline="0" dirty="0">
                          <a:solidFill>
                            <a:schemeClr val="bg1"/>
                          </a:solidFill>
                        </a:rPr>
                        <a:t> section</a:t>
                      </a:r>
                      <a:endParaRPr lang="en-GB" dirty="0">
                        <a:solidFill>
                          <a:schemeClr val="bg1"/>
                        </a:solidFill>
                      </a:endParaRPr>
                    </a:p>
                  </a:txBody>
                  <a:tcPr/>
                </a:tc>
                <a:extLst>
                  <a:ext uri="{0D108BD9-81ED-4DB2-BD59-A6C34878D82A}">
                    <a16:rowId xmlns:a16="http://schemas.microsoft.com/office/drawing/2014/main" val="10000"/>
                  </a:ext>
                </a:extLst>
              </a:tr>
              <a:tr h="1562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Probability of establishment</a:t>
                      </a:r>
                    </a:p>
                    <a:p>
                      <a:endParaRPr lang="en-GB"/>
                    </a:p>
                  </a:txBody>
                  <a:tcPr/>
                </a:tc>
                <a:tc>
                  <a:txBody>
                    <a:bodyPr/>
                    <a:lstStyle/>
                    <a:p>
                      <a:r>
                        <a:rPr lang="en-GB" dirty="0">
                          <a:solidFill>
                            <a:srgbClr val="0070C0"/>
                          </a:solidFill>
                        </a:rPr>
                        <a:t>Distribution List, Distribution Table, </a:t>
                      </a:r>
                      <a:r>
                        <a:rPr lang="en-GB" baseline="0" dirty="0"/>
                        <a:t>Hosts/Species Affected, </a:t>
                      </a:r>
                      <a:r>
                        <a:rPr lang="en-GB" baseline="0" dirty="0">
                          <a:solidFill>
                            <a:srgbClr val="0070C0"/>
                          </a:solidFill>
                        </a:rPr>
                        <a:t>Host Plants and Other Plants Affected, </a:t>
                      </a:r>
                      <a:r>
                        <a:rPr lang="en-GB" baseline="0" dirty="0">
                          <a:solidFill>
                            <a:schemeClr val="tx1"/>
                          </a:solidFill>
                        </a:rPr>
                        <a:t>Habitat, </a:t>
                      </a:r>
                      <a:r>
                        <a:rPr lang="en-GB" baseline="0" dirty="0">
                          <a:solidFill>
                            <a:srgbClr val="0070C0"/>
                          </a:solidFill>
                        </a:rPr>
                        <a:t>Habitat List, </a:t>
                      </a:r>
                      <a:r>
                        <a:rPr lang="en-GB" dirty="0"/>
                        <a:t>Biology and Ecology,</a:t>
                      </a:r>
                      <a:r>
                        <a:rPr lang="en-GB" baseline="0" dirty="0"/>
                        <a:t> </a:t>
                      </a:r>
                      <a:r>
                        <a:rPr lang="en-GB" i="1" baseline="0" dirty="0">
                          <a:solidFill>
                            <a:srgbClr val="0070C0"/>
                          </a:solidFill>
                        </a:rPr>
                        <a:t>Environmental Requirements (Climate, Latitude, Air Temperature, Rainfall, Soil Tolerances)</a:t>
                      </a:r>
                      <a:endParaRPr lang="en-GB" i="1" dirty="0">
                        <a:solidFill>
                          <a:srgbClr val="0070C0"/>
                        </a:solidFill>
                      </a:endParaRPr>
                    </a:p>
                  </a:txBody>
                  <a:tcPr/>
                </a:tc>
                <a:extLst>
                  <a:ext uri="{0D108BD9-81ED-4DB2-BD59-A6C34878D82A}">
                    <a16:rowId xmlns:a16="http://schemas.microsoft.com/office/drawing/2014/main" val="10001"/>
                  </a:ext>
                </a:extLst>
              </a:tr>
              <a:tr h="976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Probability of spread</a:t>
                      </a:r>
                    </a:p>
                    <a:p>
                      <a:endParaRPr lang="en-GB" dirty="0"/>
                    </a:p>
                  </a:txBody>
                  <a:tcPr/>
                </a:tc>
                <a:tc>
                  <a:txBody>
                    <a:bodyPr/>
                    <a:lstStyle/>
                    <a:p>
                      <a:r>
                        <a:rPr lang="en-GB" dirty="0"/>
                        <a:t>Means of Movement and Dispersal,</a:t>
                      </a:r>
                      <a:r>
                        <a:rPr lang="en-GB" baseline="0" dirty="0"/>
                        <a:t> </a:t>
                      </a:r>
                      <a:r>
                        <a:rPr lang="en-GB" i="1" baseline="0" dirty="0">
                          <a:solidFill>
                            <a:srgbClr val="0070C0"/>
                          </a:solidFill>
                        </a:rPr>
                        <a:t>Pathway Causes and Vectors, </a:t>
                      </a:r>
                      <a:r>
                        <a:rPr lang="en-GB" i="1" dirty="0">
                          <a:solidFill>
                            <a:srgbClr val="0070C0"/>
                          </a:solidFill>
                        </a:rPr>
                        <a:t>Vectors and Intermediate Hosts</a:t>
                      </a:r>
                      <a:r>
                        <a:rPr lang="en-GB" dirty="0">
                          <a:solidFill>
                            <a:schemeClr val="tx1"/>
                          </a:solidFill>
                        </a:rPr>
                        <a:t>, Biology and Ecology</a:t>
                      </a:r>
                    </a:p>
                  </a:txBody>
                  <a:tcPr/>
                </a:tc>
                <a:extLst>
                  <a:ext uri="{0D108BD9-81ED-4DB2-BD59-A6C34878D82A}">
                    <a16:rowId xmlns:a16="http://schemas.microsoft.com/office/drawing/2014/main" val="10002"/>
                  </a:ext>
                </a:extLst>
              </a:tr>
              <a:tr h="1150407">
                <a:tc>
                  <a:txBody>
                    <a:bodyPr/>
                    <a:lstStyle/>
                    <a:p>
                      <a:r>
                        <a:rPr lang="en-GB" dirty="0"/>
                        <a:t>Potential consequences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Symptoms, </a:t>
                      </a:r>
                      <a:r>
                        <a:rPr lang="en-GB" dirty="0">
                          <a:solidFill>
                            <a:srgbClr val="0070C0"/>
                          </a:solidFill>
                        </a:rPr>
                        <a:t>List of Symptoms/Signs</a:t>
                      </a:r>
                    </a:p>
                    <a:p>
                      <a:r>
                        <a:rPr lang="en-GB" dirty="0"/>
                        <a:t>Economic Impact, Environmental Impact, Social Impact, </a:t>
                      </a:r>
                      <a:r>
                        <a:rPr lang="en-GB" i="1" dirty="0">
                          <a:solidFill>
                            <a:srgbClr val="0070C0"/>
                          </a:solidFill>
                        </a:rPr>
                        <a:t>Risk and Impact Factors</a:t>
                      </a:r>
                    </a:p>
                  </a:txBody>
                  <a:tcPr/>
                </a:tc>
                <a:extLst>
                  <a:ext uri="{0D108BD9-81ED-4DB2-BD59-A6C34878D82A}">
                    <a16:rowId xmlns:a16="http://schemas.microsoft.com/office/drawing/2014/main" val="10003"/>
                  </a:ext>
                </a:extLst>
              </a:tr>
              <a:tr h="976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Risk Management</a:t>
                      </a:r>
                    </a:p>
                  </a:txBody>
                  <a:tcPr/>
                </a:tc>
                <a:tc>
                  <a:txBody>
                    <a:bodyPr/>
                    <a:lstStyle/>
                    <a:p>
                      <a:r>
                        <a:rPr lang="en-GB" dirty="0"/>
                        <a:t>Detection and Inspection,</a:t>
                      </a:r>
                      <a:r>
                        <a:rPr lang="en-GB" baseline="0" dirty="0"/>
                        <a:t> Prevention and Control</a:t>
                      </a:r>
                    </a:p>
                    <a:p>
                      <a:r>
                        <a:rPr lang="en-GB" baseline="0" dirty="0"/>
                        <a:t>Crop datasheets: Agronomic Aspects, Production and Trade</a:t>
                      </a:r>
                      <a:endParaRPr lang="en-GB" dirty="0"/>
                    </a:p>
                  </a:txBody>
                  <a:tcPr/>
                </a:tc>
                <a:extLst>
                  <a:ext uri="{0D108BD9-81ED-4DB2-BD59-A6C34878D82A}">
                    <a16:rowId xmlns:a16="http://schemas.microsoft.com/office/drawing/2014/main" val="10004"/>
                  </a:ext>
                </a:extLst>
              </a:tr>
            </a:tbl>
          </a:graphicData>
        </a:graphic>
      </p:graphicFrame>
      <p:pic>
        <p:nvPicPr>
          <p:cNvPr id="14" name="Graphic 13">
            <a:extLst>
              <a:ext uri="{FF2B5EF4-FFF2-40B4-BE49-F238E27FC236}">
                <a16:creationId xmlns:a16="http://schemas.microsoft.com/office/drawing/2014/main" id="{55D052CD-E892-466E-A7D2-3983D0649B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2260" y="127972"/>
            <a:ext cx="845489" cy="516129"/>
          </a:xfrm>
          <a:prstGeom prst="rect">
            <a:avLst/>
          </a:prstGeom>
        </p:spPr>
      </p:pic>
      <p:sp>
        <p:nvSpPr>
          <p:cNvPr id="15" name="Title 1">
            <a:extLst>
              <a:ext uri="{FF2B5EF4-FFF2-40B4-BE49-F238E27FC236}">
                <a16:creationId xmlns:a16="http://schemas.microsoft.com/office/drawing/2014/main" id="{7EA14DE7-C027-417D-926A-479120DCF00C}"/>
              </a:ext>
            </a:extLst>
          </p:cNvPr>
          <p:cNvSpPr txBox="1">
            <a:spLocks/>
          </p:cNvSpPr>
          <p:nvPr/>
        </p:nvSpPr>
        <p:spPr>
          <a:xfrm>
            <a:off x="801002" y="263127"/>
            <a:ext cx="10589994" cy="368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2800" dirty="0"/>
              <a:t>Datasheet sections relevant to PRA stages </a:t>
            </a:r>
            <a:r>
              <a:rPr lang="en-GB" sz="2800" b="0" dirty="0"/>
              <a:t>(cont.)</a:t>
            </a:r>
            <a:endParaRPr lang="en-US" sz="2800" b="0" dirty="0"/>
          </a:p>
        </p:txBody>
      </p:sp>
    </p:spTree>
    <p:extLst>
      <p:ext uri="{BB962C8B-B14F-4D97-AF65-F5344CB8AC3E}">
        <p14:creationId xmlns:p14="http://schemas.microsoft.com/office/powerpoint/2010/main" val="132891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387641" y="1718774"/>
            <a:ext cx="9371725" cy="4010648"/>
          </a:xfrm>
        </p:spPr>
        <p:txBody>
          <a:bodyPr>
            <a:normAutofit fontScale="85000" lnSpcReduction="10000"/>
          </a:bodyPr>
          <a:lstStyle/>
          <a:p>
            <a:pPr>
              <a:lnSpc>
                <a:spcPct val="100000"/>
              </a:lnSpc>
              <a:spcAft>
                <a:spcPts val="1200"/>
              </a:spcAft>
            </a:pPr>
            <a:r>
              <a:rPr lang="en-GB" sz="2500" b="1" dirty="0"/>
              <a:t>List of datasheets from site search/filters</a:t>
            </a:r>
            <a:r>
              <a:rPr lang="en-GB" sz="2500" dirty="0"/>
              <a:t>, e.g. for taxonomic groups (CSV)</a:t>
            </a:r>
          </a:p>
          <a:p>
            <a:pPr>
              <a:lnSpc>
                <a:spcPct val="100000"/>
              </a:lnSpc>
              <a:spcAft>
                <a:spcPts val="1200"/>
              </a:spcAft>
            </a:pPr>
            <a:r>
              <a:rPr lang="en-GB" sz="2500" b="1" dirty="0"/>
              <a:t>List of pests by country </a:t>
            </a:r>
            <a:r>
              <a:rPr lang="en-GB" sz="2500" dirty="0"/>
              <a:t>(CSV)</a:t>
            </a:r>
          </a:p>
          <a:p>
            <a:pPr>
              <a:lnSpc>
                <a:spcPct val="100000"/>
              </a:lnSpc>
              <a:spcAft>
                <a:spcPts val="1200"/>
              </a:spcAft>
            </a:pPr>
            <a:r>
              <a:rPr lang="en-GB" sz="2500" b="1" dirty="0"/>
              <a:t>Distribution data download for a pest </a:t>
            </a:r>
            <a:r>
              <a:rPr lang="en-GB" sz="2500" dirty="0"/>
              <a:t>(CSV)</a:t>
            </a:r>
          </a:p>
          <a:p>
            <a:pPr>
              <a:lnSpc>
                <a:spcPct val="100000"/>
              </a:lnSpc>
              <a:spcAft>
                <a:spcPts val="1200"/>
              </a:spcAft>
            </a:pPr>
            <a:r>
              <a:rPr lang="en-GB" sz="2500" b="1" dirty="0"/>
              <a:t>Pest map image</a:t>
            </a:r>
          </a:p>
          <a:p>
            <a:pPr>
              <a:lnSpc>
                <a:spcPct val="100000"/>
              </a:lnSpc>
              <a:spcAft>
                <a:spcPts val="1200"/>
              </a:spcAft>
            </a:pPr>
            <a:r>
              <a:rPr lang="en-GB" sz="2500" b="1" dirty="0"/>
              <a:t>Generate a datasheet report to use offline</a:t>
            </a:r>
          </a:p>
          <a:p>
            <a:pPr>
              <a:lnSpc>
                <a:spcPct val="100000"/>
              </a:lnSpc>
              <a:spcAft>
                <a:spcPts val="1200"/>
              </a:spcAft>
            </a:pPr>
            <a:endParaRPr lang="en-GB" sz="2500" dirty="0"/>
          </a:p>
          <a:p>
            <a:pPr>
              <a:lnSpc>
                <a:spcPct val="100000"/>
              </a:lnSpc>
              <a:spcAft>
                <a:spcPts val="1200"/>
              </a:spcAft>
            </a:pPr>
            <a:r>
              <a:rPr lang="en-GB" sz="1600" dirty="0"/>
              <a:t>See the Help page for tips on working with CSV files in Excel</a:t>
            </a:r>
          </a:p>
          <a:p>
            <a:pPr>
              <a:lnSpc>
                <a:spcPct val="100000"/>
              </a:lnSpc>
              <a:spcAft>
                <a:spcPts val="1200"/>
              </a:spcAft>
            </a:pPr>
            <a:endParaRPr lang="en-GB" sz="2500" dirty="0"/>
          </a:p>
        </p:txBody>
      </p: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867301" y="161674"/>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Useful outputs from CPC datasheets</a:t>
            </a:r>
          </a:p>
        </p:txBody>
      </p:sp>
      <p:pic>
        <p:nvPicPr>
          <p:cNvPr id="11" name="Graphic 10">
            <a:extLst>
              <a:ext uri="{FF2B5EF4-FFF2-40B4-BE49-F238E27FC236}">
                <a16:creationId xmlns:a16="http://schemas.microsoft.com/office/drawing/2014/main" id="{70DB37FE-72AD-4F40-A21C-AB65378128E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109599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AC0362-3674-8645-B039-7A36B4389B89}"/>
              </a:ext>
            </a:extLst>
          </p:cNvPr>
          <p:cNvSpPr/>
          <p:nvPr/>
        </p:nvSpPr>
        <p:spPr>
          <a:xfrm>
            <a:off x="8934574" y="2140456"/>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867300" y="208938"/>
            <a:ext cx="8457398" cy="65366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Download a list of pests from the country datasheet</a:t>
            </a:r>
          </a:p>
        </p:txBody>
      </p:sp>
      <p:pic>
        <p:nvPicPr>
          <p:cNvPr id="12" name="Picture 2">
            <a:extLst>
              <a:ext uri="{FF2B5EF4-FFF2-40B4-BE49-F238E27FC236}">
                <a16:creationId xmlns:a16="http://schemas.microsoft.com/office/drawing/2014/main" id="{5FC226A8-AE88-3549-BD97-7BED68909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823" y="1176887"/>
            <a:ext cx="5565785" cy="435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F960BEDC-016D-E642-8127-64D9FBE3F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43" y="1171248"/>
            <a:ext cx="4472370" cy="3392158"/>
          </a:xfrm>
          <a:prstGeom prst="rect">
            <a:avLst/>
          </a:prstGeom>
          <a:noFill/>
          <a:ln w="28575">
            <a:solidFill>
              <a:srgbClr val="CD44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B898EF17-31DF-4E42-AB9A-1D4E0BB578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80"/>
          <a:stretch/>
        </p:blipFill>
        <p:spPr bwMode="auto">
          <a:xfrm>
            <a:off x="1311206" y="3300883"/>
            <a:ext cx="3631675" cy="2971273"/>
          </a:xfrm>
          <a:prstGeom prst="rect">
            <a:avLst/>
          </a:prstGeom>
          <a:noFill/>
          <a:ln w="28575">
            <a:solidFill>
              <a:srgbClr val="CD440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7" name="Oval 16">
            <a:extLst>
              <a:ext uri="{FF2B5EF4-FFF2-40B4-BE49-F238E27FC236}">
                <a16:creationId xmlns:a16="http://schemas.microsoft.com/office/drawing/2014/main" id="{B94338B9-087D-4D63-A187-D2E9CAD894B7}"/>
              </a:ext>
            </a:extLst>
          </p:cNvPr>
          <p:cNvSpPr/>
          <p:nvPr/>
        </p:nvSpPr>
        <p:spPr>
          <a:xfrm>
            <a:off x="6236823" y="2169372"/>
            <a:ext cx="1557495" cy="311499"/>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a:extLst>
              <a:ext uri="{FF2B5EF4-FFF2-40B4-BE49-F238E27FC236}">
                <a16:creationId xmlns:a16="http://schemas.microsoft.com/office/drawing/2014/main" id="{2B1FAB99-CBF6-4572-A26B-8C1E18A6F32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92260" y="127972"/>
            <a:ext cx="845489" cy="516129"/>
          </a:xfrm>
          <a:prstGeom prst="rect">
            <a:avLst/>
          </a:prstGeom>
        </p:spPr>
      </p:pic>
      <p:cxnSp>
        <p:nvCxnSpPr>
          <p:cNvPr id="4" name="Connector: Curved 3">
            <a:extLst>
              <a:ext uri="{FF2B5EF4-FFF2-40B4-BE49-F238E27FC236}">
                <a16:creationId xmlns:a16="http://schemas.microsoft.com/office/drawing/2014/main" id="{9BCE63F6-8519-408A-B393-026A0600799E}"/>
              </a:ext>
            </a:extLst>
          </p:cNvPr>
          <p:cNvCxnSpPr>
            <a:cxnSpLocks/>
            <a:stCxn id="17" idx="2"/>
          </p:cNvCxnSpPr>
          <p:nvPr/>
        </p:nvCxnSpPr>
        <p:spPr>
          <a:xfrm rot="10800000">
            <a:off x="4758913" y="2009672"/>
            <a:ext cx="1477910" cy="315450"/>
          </a:xfrm>
          <a:prstGeom prst="curvedConnector3">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44AC3985-D154-43D0-A4FE-A61119AB1272}"/>
              </a:ext>
            </a:extLst>
          </p:cNvPr>
          <p:cNvCxnSpPr>
            <a:cxnSpLocks/>
            <a:stCxn id="17" idx="3"/>
          </p:cNvCxnSpPr>
          <p:nvPr/>
        </p:nvCxnSpPr>
        <p:spPr>
          <a:xfrm rot="5400000">
            <a:off x="5184639" y="2347183"/>
            <a:ext cx="1192205" cy="1368345"/>
          </a:xfrm>
          <a:prstGeom prst="curvedConnector2">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4AA9554-849B-4CB8-9D9C-588BE62B25D6}"/>
              </a:ext>
            </a:extLst>
          </p:cNvPr>
          <p:cNvSpPr/>
          <p:nvPr/>
        </p:nvSpPr>
        <p:spPr>
          <a:xfrm>
            <a:off x="5096570" y="4803192"/>
            <a:ext cx="2248776" cy="472193"/>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View the CSV file in Excel</a:t>
            </a:r>
          </a:p>
        </p:txBody>
      </p:sp>
    </p:spTree>
    <p:extLst>
      <p:ext uri="{BB962C8B-B14F-4D97-AF65-F5344CB8AC3E}">
        <p14:creationId xmlns:p14="http://schemas.microsoft.com/office/powerpoint/2010/main" val="68455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4"/>
          <p:cNvSpPr txBox="1">
            <a:spLocks noChangeArrowheads="1"/>
          </p:cNvSpPr>
          <p:nvPr/>
        </p:nvSpPr>
        <p:spPr bwMode="auto">
          <a:xfrm>
            <a:off x="1853673" y="2426692"/>
            <a:ext cx="1258104"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Search bar</a:t>
            </a:r>
          </a:p>
        </p:txBody>
      </p:sp>
      <p:pic>
        <p:nvPicPr>
          <p:cNvPr id="2" name="Picture 1">
            <a:extLst>
              <a:ext uri="{FF2B5EF4-FFF2-40B4-BE49-F238E27FC236}">
                <a16:creationId xmlns:a16="http://schemas.microsoft.com/office/drawing/2014/main" id="{99819806-5415-4256-AAE0-D0E8D5DB3EBF}"/>
              </a:ext>
            </a:extLst>
          </p:cNvPr>
          <p:cNvPicPr>
            <a:picLocks noChangeAspect="1"/>
          </p:cNvPicPr>
          <p:nvPr/>
        </p:nvPicPr>
        <p:blipFill>
          <a:blip r:embed="rId3"/>
          <a:stretch>
            <a:fillRect/>
          </a:stretch>
        </p:blipFill>
        <p:spPr>
          <a:xfrm>
            <a:off x="2947512" y="862606"/>
            <a:ext cx="6019800" cy="5314950"/>
          </a:xfrm>
          <a:prstGeom prst="rect">
            <a:avLst/>
          </a:prstGeom>
        </p:spPr>
      </p:pic>
      <p:pic>
        <p:nvPicPr>
          <p:cNvPr id="9" name="Graphic 8">
            <a:extLst>
              <a:ext uri="{FF2B5EF4-FFF2-40B4-BE49-F238E27FC236}">
                <a16:creationId xmlns:a16="http://schemas.microsoft.com/office/drawing/2014/main" id="{39C35E28-4CA0-4724-8D6D-E3FF2C2D9F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92260" y="127972"/>
            <a:ext cx="845489" cy="516129"/>
          </a:xfrm>
          <a:prstGeom prst="rect">
            <a:avLst/>
          </a:prstGeom>
        </p:spPr>
      </p:pic>
      <p:sp>
        <p:nvSpPr>
          <p:cNvPr id="12" name="Content Placeholder 2">
            <a:extLst>
              <a:ext uri="{FF2B5EF4-FFF2-40B4-BE49-F238E27FC236}">
                <a16:creationId xmlns:a16="http://schemas.microsoft.com/office/drawing/2014/main" id="{1210669D-E73E-440D-B90C-79EE5CC543AB}"/>
              </a:ext>
            </a:extLst>
          </p:cNvPr>
          <p:cNvSpPr txBox="1">
            <a:spLocks/>
          </p:cNvSpPr>
          <p:nvPr/>
        </p:nvSpPr>
        <p:spPr>
          <a:xfrm>
            <a:off x="1867300" y="208938"/>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Download distribution data for a pest and a map</a:t>
            </a:r>
          </a:p>
        </p:txBody>
      </p:sp>
      <p:sp>
        <p:nvSpPr>
          <p:cNvPr id="13" name="Rectangle 12">
            <a:extLst>
              <a:ext uri="{FF2B5EF4-FFF2-40B4-BE49-F238E27FC236}">
                <a16:creationId xmlns:a16="http://schemas.microsoft.com/office/drawing/2014/main" id="{A033D585-692C-42B9-B51B-A6C35D97ACDF}"/>
              </a:ext>
            </a:extLst>
          </p:cNvPr>
          <p:cNvSpPr/>
          <p:nvPr/>
        </p:nvSpPr>
        <p:spPr>
          <a:xfrm>
            <a:off x="9689946" y="872654"/>
            <a:ext cx="2303792" cy="521517"/>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Save the map as a PNG image file</a:t>
            </a:r>
          </a:p>
        </p:txBody>
      </p:sp>
      <p:sp>
        <p:nvSpPr>
          <p:cNvPr id="14" name="Rectangle 13">
            <a:extLst>
              <a:ext uri="{FF2B5EF4-FFF2-40B4-BE49-F238E27FC236}">
                <a16:creationId xmlns:a16="http://schemas.microsoft.com/office/drawing/2014/main" id="{97FC68F5-5CC3-4BC9-B786-94CF439CC874}"/>
              </a:ext>
            </a:extLst>
          </p:cNvPr>
          <p:cNvSpPr/>
          <p:nvPr/>
        </p:nvSpPr>
        <p:spPr>
          <a:xfrm>
            <a:off x="77775" y="4798128"/>
            <a:ext cx="2631327" cy="707887"/>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Download the distribution data for this pest as a CSV or KML file</a:t>
            </a:r>
          </a:p>
        </p:txBody>
      </p:sp>
      <p:sp>
        <p:nvSpPr>
          <p:cNvPr id="3" name="Oval 2">
            <a:extLst>
              <a:ext uri="{FF2B5EF4-FFF2-40B4-BE49-F238E27FC236}">
                <a16:creationId xmlns:a16="http://schemas.microsoft.com/office/drawing/2014/main" id="{94939614-92B5-44C2-BF7B-BB86588C34E3}"/>
              </a:ext>
            </a:extLst>
          </p:cNvPr>
          <p:cNvSpPr/>
          <p:nvPr/>
        </p:nvSpPr>
        <p:spPr>
          <a:xfrm>
            <a:off x="7877908" y="846596"/>
            <a:ext cx="1366580" cy="319014"/>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39A9301A-EEBB-4D80-A0DC-2282B4C7C94E}"/>
              </a:ext>
            </a:extLst>
          </p:cNvPr>
          <p:cNvCxnSpPr>
            <a:cxnSpLocks/>
            <a:stCxn id="13" idx="1"/>
          </p:cNvCxnSpPr>
          <p:nvPr/>
        </p:nvCxnSpPr>
        <p:spPr>
          <a:xfrm flipH="1" flipV="1">
            <a:off x="9344967" y="1006103"/>
            <a:ext cx="344979" cy="127310"/>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587CC41-5F11-4D3F-8541-2E1B75B1A7BE}"/>
              </a:ext>
            </a:extLst>
          </p:cNvPr>
          <p:cNvSpPr/>
          <p:nvPr/>
        </p:nvSpPr>
        <p:spPr>
          <a:xfrm>
            <a:off x="2670335" y="5811266"/>
            <a:ext cx="2494517" cy="366289"/>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7125789C-68F6-4443-BB6A-AD4A3868BD4E}"/>
              </a:ext>
            </a:extLst>
          </p:cNvPr>
          <p:cNvCxnSpPr>
            <a:cxnSpLocks/>
          </p:cNvCxnSpPr>
          <p:nvPr/>
        </p:nvCxnSpPr>
        <p:spPr>
          <a:xfrm>
            <a:off x="1337979" y="5506015"/>
            <a:ext cx="1244447" cy="488395"/>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84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0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746636" y="1521169"/>
            <a:ext cx="10698726" cy="4350249"/>
          </a:xfrm>
        </p:spPr>
        <p:txBody>
          <a:bodyPr>
            <a:noAutofit/>
          </a:bodyPr>
          <a:lstStyle/>
          <a:p>
            <a:pPr marL="285750" indent="-285750">
              <a:lnSpc>
                <a:spcPct val="120000"/>
              </a:lnSpc>
              <a:spcBef>
                <a:spcPts val="0"/>
              </a:spcBef>
              <a:spcAft>
                <a:spcPts val="2400"/>
              </a:spcAft>
              <a:buFont typeface="Arial" panose="020B0604020202020204" pitchFamily="34" charset="0"/>
              <a:buChar char="•"/>
            </a:pPr>
            <a:r>
              <a:rPr lang="en-GB" sz="1800" b="1" dirty="0"/>
              <a:t>Overview of CABI tools for PRA support</a:t>
            </a:r>
          </a:p>
          <a:p>
            <a:pPr marL="285750" indent="-285750">
              <a:lnSpc>
                <a:spcPct val="120000"/>
              </a:lnSpc>
              <a:spcBef>
                <a:spcPts val="0"/>
              </a:spcBef>
              <a:spcAft>
                <a:spcPts val="2400"/>
              </a:spcAft>
              <a:buFont typeface="Arial" panose="020B0604020202020204" pitchFamily="34" charset="0"/>
              <a:buChar char="•"/>
            </a:pPr>
            <a:r>
              <a:rPr lang="en-GB" sz="1800" b="1" dirty="0"/>
              <a:t>CPC home page and content types</a:t>
            </a:r>
          </a:p>
          <a:p>
            <a:pPr marL="285750" indent="-285750">
              <a:lnSpc>
                <a:spcPct val="120000"/>
              </a:lnSpc>
              <a:spcBef>
                <a:spcPts val="0"/>
              </a:spcBef>
              <a:spcAft>
                <a:spcPts val="2400"/>
              </a:spcAft>
              <a:buFont typeface="Arial" panose="020B0604020202020204" pitchFamily="34" charset="0"/>
              <a:buChar char="•"/>
            </a:pPr>
            <a:r>
              <a:rPr lang="en-GB" sz="1800" b="1" dirty="0"/>
              <a:t>Search for a pest</a:t>
            </a:r>
          </a:p>
          <a:p>
            <a:pPr marL="285750" indent="-285750">
              <a:lnSpc>
                <a:spcPct val="120000"/>
              </a:lnSpc>
              <a:spcBef>
                <a:spcPts val="0"/>
              </a:spcBef>
              <a:spcAft>
                <a:spcPts val="2400"/>
              </a:spcAft>
              <a:buFont typeface="Arial" panose="020B0604020202020204" pitchFamily="34" charset="0"/>
              <a:buChar char="•"/>
            </a:pPr>
            <a:r>
              <a:rPr lang="en-GB" sz="1800" b="1" dirty="0"/>
              <a:t>Datasheet content</a:t>
            </a:r>
          </a:p>
          <a:p>
            <a:pPr marL="285750" indent="-285750">
              <a:lnSpc>
                <a:spcPct val="120000"/>
              </a:lnSpc>
              <a:spcBef>
                <a:spcPts val="0"/>
              </a:spcBef>
              <a:spcAft>
                <a:spcPts val="2400"/>
              </a:spcAft>
              <a:buFont typeface="Arial" panose="020B0604020202020204" pitchFamily="34" charset="0"/>
              <a:buChar char="•"/>
            </a:pPr>
            <a:r>
              <a:rPr lang="en-GB" sz="1800" b="1" dirty="0"/>
              <a:t>Useful outputs from CPC datasheets</a:t>
            </a:r>
          </a:p>
          <a:p>
            <a:pPr>
              <a:lnSpc>
                <a:spcPct val="120000"/>
              </a:lnSpc>
              <a:spcBef>
                <a:spcPts val="0"/>
              </a:spcBef>
              <a:spcAft>
                <a:spcPts val="2400"/>
              </a:spcAft>
            </a:pPr>
            <a:endParaRPr lang="en-GB" sz="1800" dirty="0"/>
          </a:p>
        </p:txBody>
      </p: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14" name="Title 1">
            <a:extLst>
              <a:ext uri="{FF2B5EF4-FFF2-40B4-BE49-F238E27FC236}">
                <a16:creationId xmlns:a16="http://schemas.microsoft.com/office/drawing/2014/main" id="{6EC511A1-FCB1-4FC9-8C67-5ABC9CCFF0A9}"/>
              </a:ext>
            </a:extLst>
          </p:cNvPr>
          <p:cNvSpPr txBox="1">
            <a:spLocks/>
          </p:cNvSpPr>
          <p:nvPr/>
        </p:nvSpPr>
        <p:spPr>
          <a:xfrm>
            <a:off x="1564024" y="163114"/>
            <a:ext cx="9063950" cy="368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2800" dirty="0"/>
          </a:p>
        </p:txBody>
      </p:sp>
      <p:pic>
        <p:nvPicPr>
          <p:cNvPr id="32" name="Graphic 31">
            <a:extLst>
              <a:ext uri="{FF2B5EF4-FFF2-40B4-BE49-F238E27FC236}">
                <a16:creationId xmlns:a16="http://schemas.microsoft.com/office/drawing/2014/main" id="{AB6AC93E-6F1A-43D2-B49B-3B540620DA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2260" y="127972"/>
            <a:ext cx="845489" cy="516129"/>
          </a:xfrm>
          <a:prstGeom prst="rect">
            <a:avLst/>
          </a:prstGeom>
        </p:spPr>
      </p:pic>
      <p:sp>
        <p:nvSpPr>
          <p:cNvPr id="11" name="Title 1">
            <a:extLst>
              <a:ext uri="{FF2B5EF4-FFF2-40B4-BE49-F238E27FC236}">
                <a16:creationId xmlns:a16="http://schemas.microsoft.com/office/drawing/2014/main" id="{EB18C75B-6DB3-4C96-80B0-CEA405D67F4D}"/>
              </a:ext>
            </a:extLst>
          </p:cNvPr>
          <p:cNvSpPr txBox="1">
            <a:spLocks/>
          </p:cNvSpPr>
          <p:nvPr/>
        </p:nvSpPr>
        <p:spPr>
          <a:xfrm>
            <a:off x="1716424" y="315514"/>
            <a:ext cx="9063950" cy="368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2800" dirty="0"/>
              <a:t>CPC familiarization</a:t>
            </a:r>
            <a:endParaRPr lang="en-US" sz="2800" dirty="0"/>
          </a:p>
        </p:txBody>
      </p:sp>
    </p:spTree>
    <p:extLst>
      <p:ext uri="{BB962C8B-B14F-4D97-AF65-F5344CB8AC3E}">
        <p14:creationId xmlns:p14="http://schemas.microsoft.com/office/powerpoint/2010/main" val="22577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746636" y="1521169"/>
            <a:ext cx="10698726" cy="5121497"/>
          </a:xfrm>
        </p:spPr>
        <p:txBody>
          <a:bodyPr>
            <a:noAutofit/>
          </a:bodyPr>
          <a:lstStyle/>
          <a:p>
            <a:pPr>
              <a:lnSpc>
                <a:spcPct val="120000"/>
              </a:lnSpc>
              <a:spcBef>
                <a:spcPts val="0"/>
              </a:spcBef>
              <a:spcAft>
                <a:spcPts val="2400"/>
              </a:spcAft>
            </a:pPr>
            <a:r>
              <a:rPr lang="en-GB" sz="1800" b="1" dirty="0"/>
              <a:t>Crop Protection Compendium (CPC) </a:t>
            </a:r>
            <a:r>
              <a:rPr lang="en-GB" sz="1800" dirty="0"/>
              <a:t>– the most extensive compilation of technical pest and crop information</a:t>
            </a:r>
          </a:p>
          <a:p>
            <a:pPr>
              <a:lnSpc>
                <a:spcPct val="120000"/>
              </a:lnSpc>
              <a:spcBef>
                <a:spcPts val="0"/>
              </a:spcBef>
              <a:spcAft>
                <a:spcPts val="2400"/>
              </a:spcAft>
            </a:pPr>
            <a:r>
              <a:rPr lang="en-GB" sz="1800" b="1" dirty="0"/>
              <a:t>Invasive Species Compendium (ISC) </a:t>
            </a:r>
            <a:r>
              <a:rPr lang="en-GB" sz="1800" dirty="0"/>
              <a:t>– subset of plant pest datasheets and other </a:t>
            </a:r>
            <a:r>
              <a:rPr lang="en-GB" sz="1800" dirty="0" err="1"/>
              <a:t>invasives</a:t>
            </a:r>
            <a:r>
              <a:rPr lang="en-GB" sz="1800" dirty="0"/>
              <a:t>, free </a:t>
            </a:r>
          </a:p>
          <a:p>
            <a:pPr>
              <a:lnSpc>
                <a:spcPct val="120000"/>
              </a:lnSpc>
              <a:spcBef>
                <a:spcPts val="0"/>
              </a:spcBef>
              <a:spcAft>
                <a:spcPts val="2400"/>
              </a:spcAft>
            </a:pPr>
            <a:r>
              <a:rPr lang="en-GB" sz="1800" b="1" dirty="0"/>
              <a:t>Horizon Scanning Tool </a:t>
            </a:r>
            <a:r>
              <a:rPr lang="en-GB" sz="1800" dirty="0"/>
              <a:t>- for prioritizing pests for PRA, premium and free versions, driven by CPC and ISC data</a:t>
            </a:r>
          </a:p>
          <a:p>
            <a:pPr>
              <a:lnSpc>
                <a:spcPct val="120000"/>
              </a:lnSpc>
              <a:spcBef>
                <a:spcPts val="0"/>
              </a:spcBef>
              <a:spcAft>
                <a:spcPts val="2400"/>
              </a:spcAft>
              <a:buSzPct val="100000"/>
            </a:pPr>
            <a:r>
              <a:rPr lang="en-GB" sz="1800" b="1" dirty="0"/>
              <a:t>Pest Risk Analysis Tool </a:t>
            </a:r>
            <a:r>
              <a:rPr lang="en-GB" sz="1800" dirty="0"/>
              <a:t>– workflow for conducting PRAs and producing a report, driven by CPC data</a:t>
            </a:r>
          </a:p>
          <a:p>
            <a:pPr>
              <a:lnSpc>
                <a:spcPct val="120000"/>
              </a:lnSpc>
              <a:spcBef>
                <a:spcPts val="0"/>
              </a:spcBef>
              <a:spcAft>
                <a:spcPts val="2400"/>
              </a:spcAft>
            </a:pPr>
            <a:r>
              <a:rPr lang="en-GB" sz="1800" dirty="0" err="1"/>
              <a:t>Plantwise</a:t>
            </a:r>
            <a:r>
              <a:rPr lang="en-GB" sz="1800" dirty="0"/>
              <a:t> Knowledge Bank – action-orientated pest identification and management information, free</a:t>
            </a:r>
          </a:p>
          <a:p>
            <a:pPr>
              <a:lnSpc>
                <a:spcPct val="120000"/>
              </a:lnSpc>
              <a:spcBef>
                <a:spcPts val="0"/>
              </a:spcBef>
              <a:spcAft>
                <a:spcPts val="2400"/>
              </a:spcAft>
            </a:pPr>
            <a:r>
              <a:rPr lang="en-GB" sz="1800" dirty="0"/>
              <a:t>CAB Abstracts – bibliographic database (abstracts and full text)</a:t>
            </a:r>
          </a:p>
        </p:txBody>
      </p: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p>
        </p:txBody>
      </p:sp>
      <p:sp>
        <p:nvSpPr>
          <p:cNvPr id="14" name="Title 1">
            <a:extLst>
              <a:ext uri="{FF2B5EF4-FFF2-40B4-BE49-F238E27FC236}">
                <a16:creationId xmlns:a16="http://schemas.microsoft.com/office/drawing/2014/main" id="{6EC511A1-FCB1-4FC9-8C67-5ABC9CCFF0A9}"/>
              </a:ext>
            </a:extLst>
          </p:cNvPr>
          <p:cNvSpPr txBox="1">
            <a:spLocks/>
          </p:cNvSpPr>
          <p:nvPr/>
        </p:nvSpPr>
        <p:spPr>
          <a:xfrm>
            <a:off x="1564024" y="163114"/>
            <a:ext cx="9063950" cy="368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2800" dirty="0"/>
              <a:t>CABI tools for PRA support</a:t>
            </a:r>
            <a:endParaRPr lang="en-US" sz="2800" dirty="0"/>
          </a:p>
        </p:txBody>
      </p:sp>
      <p:pic>
        <p:nvPicPr>
          <p:cNvPr id="32" name="Graphic 31">
            <a:extLst>
              <a:ext uri="{FF2B5EF4-FFF2-40B4-BE49-F238E27FC236}">
                <a16:creationId xmlns:a16="http://schemas.microsoft.com/office/drawing/2014/main" id="{AB6AC93E-6F1A-43D2-B49B-3B540620DA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95719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6FC47B-E912-4A7A-A751-F8ACC853CD44}"/>
              </a:ext>
            </a:extLst>
          </p:cNvPr>
          <p:cNvGraphicFramePr>
            <a:graphicFrameLocks noGrp="1"/>
          </p:cNvGraphicFramePr>
          <p:nvPr>
            <p:extLst>
              <p:ext uri="{D42A27DB-BD31-4B8C-83A1-F6EECF244321}">
                <p14:modId xmlns:p14="http://schemas.microsoft.com/office/powerpoint/2010/main" val="781398906"/>
              </p:ext>
            </p:extLst>
          </p:nvPr>
        </p:nvGraphicFramePr>
        <p:xfrm>
          <a:off x="482322" y="88775"/>
          <a:ext cx="10822073" cy="6273773"/>
        </p:xfrm>
        <a:graphic>
          <a:graphicData uri="http://schemas.openxmlformats.org/drawingml/2006/table">
            <a:tbl>
              <a:tblPr firstRow="1" firstCol="1" bandRow="1">
                <a:tableStyleId>{5C22544A-7EE6-4342-B048-85BDC9FD1C3A}</a:tableStyleId>
              </a:tblPr>
              <a:tblGrid>
                <a:gridCol w="2778701">
                  <a:extLst>
                    <a:ext uri="{9D8B030D-6E8A-4147-A177-3AD203B41FA5}">
                      <a16:colId xmlns:a16="http://schemas.microsoft.com/office/drawing/2014/main" val="2838244232"/>
                    </a:ext>
                  </a:extLst>
                </a:gridCol>
                <a:gridCol w="2872816">
                  <a:extLst>
                    <a:ext uri="{9D8B030D-6E8A-4147-A177-3AD203B41FA5}">
                      <a16:colId xmlns:a16="http://schemas.microsoft.com/office/drawing/2014/main" val="1518622936"/>
                    </a:ext>
                  </a:extLst>
                </a:gridCol>
                <a:gridCol w="2499460">
                  <a:extLst>
                    <a:ext uri="{9D8B030D-6E8A-4147-A177-3AD203B41FA5}">
                      <a16:colId xmlns:a16="http://schemas.microsoft.com/office/drawing/2014/main" val="653536132"/>
                    </a:ext>
                  </a:extLst>
                </a:gridCol>
                <a:gridCol w="2671096">
                  <a:extLst>
                    <a:ext uri="{9D8B030D-6E8A-4147-A177-3AD203B41FA5}">
                      <a16:colId xmlns:a16="http://schemas.microsoft.com/office/drawing/2014/main" val="832433834"/>
                    </a:ext>
                  </a:extLst>
                </a:gridCol>
              </a:tblGrid>
              <a:tr h="310328">
                <a:tc>
                  <a:txBody>
                    <a:bodyPr/>
                    <a:lstStyle/>
                    <a:p>
                      <a:pPr>
                        <a:spcAft>
                          <a:spcPts val="0"/>
                        </a:spcAft>
                      </a:pPr>
                      <a:r>
                        <a:rPr lang="en-GB" sz="1200">
                          <a:effectLst/>
                        </a:rPr>
                        <a:t>Feature</a:t>
                      </a:r>
                      <a:endParaRPr lang="en-GB" sz="11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CPC</a:t>
                      </a:r>
                      <a:endParaRPr lang="en-GB" sz="11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ISC</a:t>
                      </a:r>
                      <a:endParaRPr lang="en-GB" sz="11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PW Knowledge Bank</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083487"/>
                  </a:ext>
                </a:extLst>
              </a:tr>
              <a:tr h="310328">
                <a:tc>
                  <a:txBody>
                    <a:bodyPr/>
                    <a:lstStyle/>
                    <a:p>
                      <a:pPr>
                        <a:spcAft>
                          <a:spcPts val="0"/>
                        </a:spcAft>
                      </a:pPr>
                      <a:r>
                        <a:rPr lang="en-GB" sz="1200" dirty="0">
                          <a:effectLst/>
                        </a:rPr>
                        <a:t>PRA Tool</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Add on subscription</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 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 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5066932"/>
                  </a:ext>
                </a:extLst>
              </a:tr>
              <a:tr h="310328">
                <a:tc>
                  <a:txBody>
                    <a:bodyPr/>
                    <a:lstStyle/>
                    <a:p>
                      <a:pPr>
                        <a:spcAft>
                          <a:spcPts val="0"/>
                        </a:spcAft>
                      </a:pPr>
                      <a:r>
                        <a:rPr lang="en-GB" sz="1200" dirty="0">
                          <a:effectLst/>
                        </a:rPr>
                        <a:t>Horizon Scanning Tool</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Premium version</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Free version</a:t>
                      </a:r>
                      <a:endParaRPr lang="en-GB" sz="12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Free version</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558762"/>
                  </a:ext>
                </a:extLst>
              </a:tr>
              <a:tr h="310328">
                <a:tc>
                  <a:txBody>
                    <a:bodyPr/>
                    <a:lstStyle/>
                    <a:p>
                      <a:pPr>
                        <a:spcAft>
                          <a:spcPts val="0"/>
                        </a:spcAft>
                      </a:pPr>
                      <a:r>
                        <a:rPr lang="en-GB" sz="1200" dirty="0">
                          <a:effectLst/>
                        </a:rPr>
                        <a:t>Detailed pest datasheets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&gt;2800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&gt;1100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&gt;2500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091796"/>
                  </a:ext>
                </a:extLst>
              </a:tr>
              <a:tr h="420467">
                <a:tc>
                  <a:txBody>
                    <a:bodyPr/>
                    <a:lstStyle/>
                    <a:p>
                      <a:pPr>
                        <a:spcAft>
                          <a:spcPts val="0"/>
                        </a:spcAft>
                      </a:pPr>
                      <a:r>
                        <a:rPr lang="en-GB" sz="1200" dirty="0">
                          <a:effectLst/>
                        </a:rPr>
                        <a:t>Datasheet sections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30 (focus on science)</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30 (focus on science)</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10 (focus on actions) </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862905"/>
                  </a:ext>
                </a:extLst>
              </a:tr>
              <a:tr h="310328">
                <a:tc>
                  <a:txBody>
                    <a:bodyPr/>
                    <a:lstStyle/>
                    <a:p>
                      <a:pPr>
                        <a:spcAft>
                          <a:spcPts val="0"/>
                        </a:spcAft>
                      </a:pPr>
                      <a:r>
                        <a:rPr lang="en-GB" sz="1200" dirty="0">
                          <a:effectLst/>
                        </a:rPr>
                        <a:t>Basic pest datasheets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&gt;7700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None</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None</a:t>
                      </a:r>
                      <a:endParaRPr lang="en-GB" sz="12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2410544"/>
                  </a:ext>
                </a:extLst>
              </a:tr>
              <a:tr h="332064">
                <a:tc>
                  <a:txBody>
                    <a:bodyPr/>
                    <a:lstStyle/>
                    <a:p>
                      <a:pPr marL="0" algn="l" defTabSz="914400" rtl="0" eaLnBrk="1" latinLnBrk="0" hangingPunct="1">
                        <a:spcAft>
                          <a:spcPts val="0"/>
                        </a:spcAft>
                      </a:pPr>
                      <a:r>
                        <a:rPr lang="en-GB" sz="1200" b="1" kern="1200" dirty="0">
                          <a:solidFill>
                            <a:schemeClr val="lt1"/>
                          </a:solidFill>
                          <a:effectLst/>
                          <a:latin typeface="+mn-lt"/>
                          <a:ea typeface="+mn-ea"/>
                          <a:cs typeface="+mn-cs"/>
                        </a:rPr>
                        <a:t>Pest updating</a:t>
                      </a:r>
                    </a:p>
                  </a:txBody>
                  <a:tcPr marL="68580" marR="68580" marT="0" marB="0"/>
                </a:tc>
                <a:tc>
                  <a:txBody>
                    <a:bodyPr/>
                    <a:lstStyle/>
                    <a:p>
                      <a:pPr>
                        <a:spcAft>
                          <a:spcPts val="0"/>
                        </a:spcAft>
                      </a:pPr>
                      <a:r>
                        <a:rPr lang="en-GB" sz="1200" dirty="0">
                          <a:effectLst/>
                        </a:rPr>
                        <a:t>Weekly</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Weekly</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Through CPC updates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936396"/>
                  </a:ext>
                </a:extLst>
              </a:tr>
              <a:tr h="332064">
                <a:tc>
                  <a:txBody>
                    <a:bodyPr/>
                    <a:lstStyle/>
                    <a:p>
                      <a:pPr>
                        <a:spcAft>
                          <a:spcPts val="0"/>
                        </a:spcAft>
                      </a:pPr>
                      <a:r>
                        <a:rPr lang="en-GB" sz="1200" dirty="0">
                          <a:effectLst/>
                        </a:rPr>
                        <a:t>Crop datasheets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&gt;4000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None</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None</a:t>
                      </a:r>
                      <a:endParaRPr lang="en-GB" sz="12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197403"/>
                  </a:ext>
                </a:extLst>
              </a:tr>
              <a:tr h="310328">
                <a:tc>
                  <a:txBody>
                    <a:bodyPr/>
                    <a:lstStyle/>
                    <a:p>
                      <a:pPr>
                        <a:spcAft>
                          <a:spcPts val="0"/>
                        </a:spcAft>
                      </a:pPr>
                      <a:r>
                        <a:rPr lang="en-GB" sz="1200" dirty="0">
                          <a:effectLst/>
                        </a:rPr>
                        <a:t>Full text scientific research articles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&gt;56,000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GB" sz="1200" dirty="0">
                          <a:effectLst/>
                        </a:rPr>
                        <a:t>&gt;9000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tc>
                <a:extLst>
                  <a:ext uri="{0D108BD9-81ED-4DB2-BD59-A6C34878D82A}">
                    <a16:rowId xmlns:a16="http://schemas.microsoft.com/office/drawing/2014/main" val="827622788"/>
                  </a:ext>
                </a:extLst>
              </a:tr>
              <a:tr h="310328">
                <a:tc>
                  <a:txBody>
                    <a:bodyPr/>
                    <a:lstStyle/>
                    <a:p>
                      <a:pPr>
                        <a:spcAft>
                          <a:spcPts val="0"/>
                        </a:spcAft>
                      </a:pPr>
                      <a:r>
                        <a:rPr lang="en-GB" sz="11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Abstracts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&gt;390,000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&gt;190,000</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tc>
                <a:extLst>
                  <a:ext uri="{0D108BD9-81ED-4DB2-BD59-A6C34878D82A}">
                    <a16:rowId xmlns:a16="http://schemas.microsoft.com/office/drawing/2014/main" val="1179994032"/>
                  </a:ext>
                </a:extLst>
              </a:tr>
              <a:tr h="322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Full text practical articles</a:t>
                      </a:r>
                      <a:endParaRPr lang="en-GB" sz="105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No</a:t>
                      </a:r>
                    </a:p>
                  </a:txBody>
                  <a:tcPr marL="68580" marR="68580" marT="0" marB="0"/>
                </a:tc>
                <a:tc>
                  <a:txBody>
                    <a:bodyPr/>
                    <a:lstStyle/>
                    <a:p>
                      <a:pPr>
                        <a:spcAft>
                          <a:spcPts val="0"/>
                        </a:spcAft>
                      </a:pPr>
                      <a:r>
                        <a:rPr lang="en-GB" sz="1200" dirty="0">
                          <a:effectLst/>
                        </a:rPr>
                        <a:t>&gt;5500 (subset from PWKB) </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&gt;5500, multiple languages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994152"/>
                  </a:ext>
                </a:extLst>
              </a:tr>
              <a:tr h="453873">
                <a:tc>
                  <a:txBody>
                    <a:bodyPr/>
                    <a:lstStyle/>
                    <a:p>
                      <a:pPr>
                        <a:spcAft>
                          <a:spcPts val="0"/>
                        </a:spcAft>
                      </a:pPr>
                      <a:r>
                        <a:rPr lang="en-GB" sz="11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Invasive species portals </a:t>
                      </a:r>
                    </a:p>
                    <a:p>
                      <a:pPr>
                        <a:spcAft>
                          <a:spcPts val="0"/>
                        </a:spcAft>
                      </a:pPr>
                      <a:r>
                        <a:rPr lang="en-GB" sz="11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(enhanced external content)</a:t>
                      </a: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No</a:t>
                      </a: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Yes</a:t>
                      </a:r>
                    </a:p>
                  </a:txBody>
                  <a:tcPr marL="68580" marR="68580" marT="0" marB="0"/>
                </a:tc>
                <a:tc>
                  <a:txBody>
                    <a:bodyPr/>
                    <a:lstStyle/>
                    <a:p>
                      <a:pPr>
                        <a:spcAft>
                          <a:spcPts val="0"/>
                        </a:spcAft>
                      </a:pPr>
                      <a:r>
                        <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3322526629"/>
                  </a:ext>
                </a:extLst>
              </a:tr>
              <a:tr h="310328">
                <a:tc>
                  <a:txBody>
                    <a:bodyPr/>
                    <a:lstStyle/>
                    <a:p>
                      <a:pPr>
                        <a:spcAft>
                          <a:spcPts val="0"/>
                        </a:spcAft>
                      </a:pPr>
                      <a:r>
                        <a:rPr lang="en-GB" sz="1200" dirty="0">
                          <a:effectLst/>
                        </a:rPr>
                        <a:t>Pest List by crop</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Yes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No</a:t>
                      </a:r>
                      <a:endParaRPr lang="en-GB" sz="12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774950"/>
                  </a:ext>
                </a:extLst>
              </a:tr>
              <a:tr h="310328">
                <a:tc>
                  <a:txBody>
                    <a:bodyPr/>
                    <a:lstStyle/>
                    <a:p>
                      <a:pPr>
                        <a:spcAft>
                          <a:spcPts val="0"/>
                        </a:spcAft>
                      </a:pPr>
                      <a:r>
                        <a:rPr lang="en-GB" sz="1200" dirty="0">
                          <a:effectLst/>
                        </a:rPr>
                        <a:t>Pest List by country</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Yes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Yes</a:t>
                      </a:r>
                      <a:endParaRPr lang="en-GB" sz="120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Yes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050248"/>
                  </a:ext>
                </a:extLst>
              </a:tr>
              <a:tr h="310328">
                <a:tc>
                  <a:txBody>
                    <a:bodyPr/>
                    <a:lstStyle/>
                    <a:p>
                      <a:pPr>
                        <a:spcAft>
                          <a:spcPts val="0"/>
                        </a:spcAft>
                      </a:pPr>
                      <a:r>
                        <a:rPr lang="en-GB" sz="1200" dirty="0">
                          <a:effectLst/>
                        </a:rPr>
                        <a:t>Diagnostic search</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Yes</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240322"/>
                  </a:ext>
                </a:extLst>
              </a:tr>
              <a:tr h="310328">
                <a:tc>
                  <a:txBody>
                    <a:bodyPr/>
                    <a:lstStyle/>
                    <a:p>
                      <a:pPr>
                        <a:spcAft>
                          <a:spcPts val="0"/>
                        </a:spcAft>
                      </a:pPr>
                      <a:r>
                        <a:rPr lang="en-GB" sz="1200" dirty="0">
                          <a:effectLst/>
                        </a:rPr>
                        <a:t>Advanced datasheet search</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Under redevelopment</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Beta</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8139"/>
                  </a:ext>
                </a:extLst>
              </a:tr>
              <a:tr h="310328">
                <a:tc>
                  <a:txBody>
                    <a:bodyPr/>
                    <a:lstStyle/>
                    <a:p>
                      <a:pPr>
                        <a:spcAft>
                          <a:spcPts val="0"/>
                        </a:spcAft>
                      </a:pPr>
                      <a:r>
                        <a:rPr lang="en-GB" sz="1200" dirty="0">
                          <a:effectLst/>
                        </a:rPr>
                        <a:t>Section for plant clinic data</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No</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Yes (access controlled)</a:t>
                      </a:r>
                      <a:endParaRPr lang="en-GB" sz="12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561745"/>
                  </a:ext>
                </a:extLst>
              </a:tr>
              <a:tr h="620657">
                <a:tc>
                  <a:txBody>
                    <a:bodyPr/>
                    <a:lstStyle/>
                    <a:p>
                      <a:pPr>
                        <a:spcAft>
                          <a:spcPts val="0"/>
                        </a:spcAft>
                      </a:pPr>
                      <a:r>
                        <a:rPr lang="en-GB" sz="1200" dirty="0">
                          <a:effectLst/>
                        </a:rPr>
                        <a:t>Funding and access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Sales - subscription</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Donors – open access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Donors – open access</a:t>
                      </a:r>
                      <a:endParaRPr lang="en-GB"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7187904"/>
                  </a:ext>
                </a:extLst>
              </a:tr>
            </a:tbl>
          </a:graphicData>
        </a:graphic>
      </p:graphicFrame>
      <p:sp>
        <p:nvSpPr>
          <p:cNvPr id="4" name="Rectangle 3">
            <a:extLst>
              <a:ext uri="{FF2B5EF4-FFF2-40B4-BE49-F238E27FC236}">
                <a16:creationId xmlns:a16="http://schemas.microsoft.com/office/drawing/2014/main" id="{97169237-AD0D-4CCA-92EB-66A3B66DA48B}"/>
              </a:ext>
            </a:extLst>
          </p:cNvPr>
          <p:cNvSpPr/>
          <p:nvPr/>
        </p:nvSpPr>
        <p:spPr>
          <a:xfrm>
            <a:off x="482322" y="90434"/>
            <a:ext cx="5613678" cy="3245619"/>
          </a:xfrm>
          <a:prstGeom prst="rect">
            <a:avLst/>
          </a:prstGeom>
          <a:noFill/>
          <a:ln w="76200">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2A1F11F-B295-4B8A-A999-2A55652FDF91}"/>
              </a:ext>
            </a:extLst>
          </p:cNvPr>
          <p:cNvSpPr/>
          <p:nvPr/>
        </p:nvSpPr>
        <p:spPr>
          <a:xfrm>
            <a:off x="4535156" y="5954714"/>
            <a:ext cx="6983604" cy="369332"/>
          </a:xfrm>
          <a:prstGeom prst="rect">
            <a:avLst/>
          </a:prstGeom>
        </p:spPr>
        <p:txBody>
          <a:bodyPr wrap="square">
            <a:spAutoFit/>
          </a:bodyPr>
          <a:lstStyle/>
          <a:p>
            <a:r>
              <a:rPr lang="en-GB" dirty="0">
                <a:solidFill>
                  <a:schemeClr val="tx2"/>
                </a:solidFill>
              </a:rPr>
              <a:t>Comparison of CABI resources that include pest datasheets 2021</a:t>
            </a:r>
          </a:p>
        </p:txBody>
      </p:sp>
    </p:spTree>
    <p:extLst>
      <p:ext uri="{BB962C8B-B14F-4D97-AF65-F5344CB8AC3E}">
        <p14:creationId xmlns:p14="http://schemas.microsoft.com/office/powerpoint/2010/main" val="100100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783771" y="1996946"/>
            <a:ext cx="4583757" cy="4225349"/>
          </a:xfrm>
        </p:spPr>
        <p:txBody>
          <a:bodyPr>
            <a:normAutofit/>
          </a:bodyPr>
          <a:lstStyle/>
          <a:p>
            <a:pPr>
              <a:lnSpc>
                <a:spcPct val="120000"/>
              </a:lnSpc>
              <a:spcBef>
                <a:spcPts val="0"/>
              </a:spcBef>
              <a:spcAft>
                <a:spcPts val="2400"/>
              </a:spcAft>
            </a:pPr>
            <a:r>
              <a:rPr lang="en-GB" b="1" u="sng" dirty="0" err="1">
                <a:solidFill>
                  <a:srgbClr val="368729"/>
                </a:solidFill>
              </a:rPr>
              <a:t>www.cabi.org</a:t>
            </a:r>
            <a:r>
              <a:rPr lang="en-GB" b="1" u="sng" dirty="0">
                <a:solidFill>
                  <a:srgbClr val="368729"/>
                </a:solidFill>
              </a:rPr>
              <a:t>/</a:t>
            </a:r>
            <a:r>
              <a:rPr lang="en-GB" b="1" u="sng" dirty="0" err="1">
                <a:solidFill>
                  <a:srgbClr val="368729"/>
                </a:solidFill>
              </a:rPr>
              <a:t>cpc</a:t>
            </a:r>
            <a:endParaRPr lang="en-GB" b="1" u="sng" dirty="0">
              <a:solidFill>
                <a:srgbClr val="368729"/>
              </a:solidFill>
            </a:endParaRPr>
          </a:p>
          <a:p>
            <a:pPr marL="342900" indent="-342900">
              <a:lnSpc>
                <a:spcPct val="120000"/>
              </a:lnSpc>
              <a:spcBef>
                <a:spcPts val="0"/>
              </a:spcBef>
              <a:spcAft>
                <a:spcPts val="2400"/>
              </a:spcAft>
              <a:buFont typeface="Arial" panose="020B0604020202020204" pitchFamily="34" charset="0"/>
              <a:buChar char="•"/>
            </a:pPr>
            <a:r>
              <a:rPr lang="en-GB" sz="2000" dirty="0"/>
              <a:t>Username/password</a:t>
            </a:r>
          </a:p>
          <a:p>
            <a:pPr marL="342900" indent="-342900">
              <a:lnSpc>
                <a:spcPct val="120000"/>
              </a:lnSpc>
              <a:spcBef>
                <a:spcPts val="0"/>
              </a:spcBef>
              <a:spcAft>
                <a:spcPts val="2400"/>
              </a:spcAft>
              <a:buFont typeface="Arial" panose="020B0604020202020204" pitchFamily="34" charset="0"/>
              <a:buChar char="•"/>
            </a:pPr>
            <a:r>
              <a:rPr lang="en-GB" sz="2000" dirty="0"/>
              <a:t>Voucher</a:t>
            </a:r>
          </a:p>
          <a:p>
            <a:pPr marL="342900" indent="-342900">
              <a:lnSpc>
                <a:spcPct val="120000"/>
              </a:lnSpc>
              <a:spcBef>
                <a:spcPts val="0"/>
              </a:spcBef>
              <a:spcAft>
                <a:spcPts val="2400"/>
              </a:spcAft>
              <a:buFont typeface="Arial" panose="020B0604020202020204" pitchFamily="34" charset="0"/>
              <a:buChar char="•"/>
            </a:pPr>
            <a:r>
              <a:rPr lang="en-GB" sz="2000" dirty="0"/>
              <a:t>IP address</a:t>
            </a:r>
          </a:p>
          <a:p>
            <a:pPr>
              <a:lnSpc>
                <a:spcPct val="120000"/>
              </a:lnSpc>
              <a:spcBef>
                <a:spcPts val="0"/>
              </a:spcBef>
              <a:spcAft>
                <a:spcPts val="2400"/>
              </a:spcAft>
            </a:pPr>
            <a:endParaRPr lang="en-GB" sz="3200" dirty="0"/>
          </a:p>
          <a:p>
            <a:pPr>
              <a:lnSpc>
                <a:spcPct val="120000"/>
              </a:lnSpc>
              <a:spcBef>
                <a:spcPts val="0"/>
              </a:spcBef>
              <a:spcAft>
                <a:spcPts val="2400"/>
              </a:spcAft>
            </a:pPr>
            <a:endParaRPr lang="en-GB" sz="3200" b="1" dirty="0"/>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014022" y="182894"/>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Accessing the CPC</a:t>
            </a:r>
          </a:p>
        </p:txBody>
      </p:sp>
      <p:pic>
        <p:nvPicPr>
          <p:cNvPr id="26" name="Picture 25">
            <a:extLst>
              <a:ext uri="{FF2B5EF4-FFF2-40B4-BE49-F238E27FC236}">
                <a16:creationId xmlns:a16="http://schemas.microsoft.com/office/drawing/2014/main" id="{2F4611D8-14FF-5444-8AA5-CA575FED7D85}"/>
              </a:ext>
            </a:extLst>
          </p:cNvPr>
          <p:cNvPicPr>
            <a:picLocks noChangeAspect="1"/>
          </p:cNvPicPr>
          <p:nvPr/>
        </p:nvPicPr>
        <p:blipFill>
          <a:blip r:embed="rId3"/>
          <a:stretch>
            <a:fillRect/>
          </a:stretch>
        </p:blipFill>
        <p:spPr>
          <a:xfrm>
            <a:off x="5104640" y="1128577"/>
            <a:ext cx="5008624" cy="3131119"/>
          </a:xfrm>
          <a:prstGeom prst="rect">
            <a:avLst/>
          </a:prstGeom>
        </p:spPr>
      </p:pic>
      <p:pic>
        <p:nvPicPr>
          <p:cNvPr id="29" name="Picture 28">
            <a:extLst>
              <a:ext uri="{FF2B5EF4-FFF2-40B4-BE49-F238E27FC236}">
                <a16:creationId xmlns:a16="http://schemas.microsoft.com/office/drawing/2014/main" id="{5239DE40-66BA-3D41-BEE7-687A80BD948F}"/>
              </a:ext>
            </a:extLst>
          </p:cNvPr>
          <p:cNvPicPr>
            <a:picLocks noChangeAspect="1"/>
          </p:cNvPicPr>
          <p:nvPr/>
        </p:nvPicPr>
        <p:blipFill rotWithShape="1">
          <a:blip r:embed="rId4"/>
          <a:srcRect l="2575" t="2220" r="3168" b="3677"/>
          <a:stretch/>
        </p:blipFill>
        <p:spPr>
          <a:xfrm>
            <a:off x="8796983" y="2679410"/>
            <a:ext cx="2990227" cy="3446870"/>
          </a:xfrm>
          <a:prstGeom prst="rect">
            <a:avLst/>
          </a:prstGeom>
          <a:ln>
            <a:noFill/>
          </a:ln>
        </p:spPr>
      </p:pic>
      <p:cxnSp>
        <p:nvCxnSpPr>
          <p:cNvPr id="31" name="Straight Arrow Connector 30">
            <a:extLst>
              <a:ext uri="{FF2B5EF4-FFF2-40B4-BE49-F238E27FC236}">
                <a16:creationId xmlns:a16="http://schemas.microsoft.com/office/drawing/2014/main" id="{9114C2B1-D819-5D4A-B219-F598E027EDEC}"/>
              </a:ext>
            </a:extLst>
          </p:cNvPr>
          <p:cNvCxnSpPr>
            <a:cxnSpLocks/>
            <a:endCxn id="35" idx="0"/>
          </p:cNvCxnSpPr>
          <p:nvPr/>
        </p:nvCxnSpPr>
        <p:spPr>
          <a:xfrm>
            <a:off x="9895051" y="1428618"/>
            <a:ext cx="397046" cy="1250791"/>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
        <p:nvSpPr>
          <p:cNvPr id="35" name="Rectangle 34">
            <a:extLst>
              <a:ext uri="{FF2B5EF4-FFF2-40B4-BE49-F238E27FC236}">
                <a16:creationId xmlns:a16="http://schemas.microsoft.com/office/drawing/2014/main" id="{0E8B6094-0BA3-2241-97F9-7A6574145340}"/>
              </a:ext>
            </a:extLst>
          </p:cNvPr>
          <p:cNvSpPr/>
          <p:nvPr/>
        </p:nvSpPr>
        <p:spPr>
          <a:xfrm>
            <a:off x="8796983" y="2679409"/>
            <a:ext cx="2990227" cy="3446871"/>
          </a:xfrm>
          <a:prstGeom prst="rect">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70E975D-BFAB-44C5-863A-50DC844B3CA7}"/>
              </a:ext>
            </a:extLst>
          </p:cNvPr>
          <p:cNvSpPr/>
          <p:nvPr/>
        </p:nvSpPr>
        <p:spPr>
          <a:xfrm>
            <a:off x="9545760" y="1128576"/>
            <a:ext cx="705585" cy="311796"/>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8CDC90D3-06A5-476E-A92F-83A6983649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27654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4"/>
          <p:cNvSpPr txBox="1">
            <a:spLocks noChangeArrowheads="1"/>
          </p:cNvSpPr>
          <p:nvPr/>
        </p:nvSpPr>
        <p:spPr bwMode="auto">
          <a:xfrm>
            <a:off x="1853673" y="1351985"/>
            <a:ext cx="106258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Site menu</a:t>
            </a:r>
          </a:p>
        </p:txBody>
      </p:sp>
      <p:sp>
        <p:nvSpPr>
          <p:cNvPr id="27" name="TextBox 14"/>
          <p:cNvSpPr txBox="1">
            <a:spLocks noChangeArrowheads="1"/>
          </p:cNvSpPr>
          <p:nvPr/>
        </p:nvSpPr>
        <p:spPr bwMode="auto">
          <a:xfrm>
            <a:off x="8803047" y="5303519"/>
            <a:ext cx="161476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Content Type filter</a:t>
            </a:r>
          </a:p>
        </p:txBody>
      </p:sp>
      <p:sp>
        <p:nvSpPr>
          <p:cNvPr id="7" name="TextBox 6">
            <a:extLst>
              <a:ext uri="{FF2B5EF4-FFF2-40B4-BE49-F238E27FC236}">
                <a16:creationId xmlns:a16="http://schemas.microsoft.com/office/drawing/2014/main" id="{CB988A55-D8EF-4C71-A347-76A925E2B3A9}"/>
              </a:ext>
            </a:extLst>
          </p:cNvPr>
          <p:cNvSpPr txBox="1"/>
          <p:nvPr/>
        </p:nvSpPr>
        <p:spPr>
          <a:xfrm>
            <a:off x="80388" y="773722"/>
            <a:ext cx="2995528" cy="523220"/>
          </a:xfrm>
          <a:prstGeom prst="rect">
            <a:avLst/>
          </a:prstGeom>
          <a:noFill/>
        </p:spPr>
        <p:txBody>
          <a:bodyPr wrap="square" rtlCol="0">
            <a:spAutoFit/>
          </a:bodyPr>
          <a:lstStyle/>
          <a:p>
            <a:r>
              <a:rPr lang="en-GB" sz="2800" b="1" dirty="0"/>
              <a:t>CPC home page</a:t>
            </a:r>
          </a:p>
        </p:txBody>
      </p:sp>
      <p:pic>
        <p:nvPicPr>
          <p:cNvPr id="8" name="Picture 7">
            <a:extLst>
              <a:ext uri="{FF2B5EF4-FFF2-40B4-BE49-F238E27FC236}">
                <a16:creationId xmlns:a16="http://schemas.microsoft.com/office/drawing/2014/main" id="{BF3870F2-7BE2-4CB4-82E2-E5472C480687}"/>
              </a:ext>
            </a:extLst>
          </p:cNvPr>
          <p:cNvPicPr>
            <a:picLocks noChangeAspect="1"/>
          </p:cNvPicPr>
          <p:nvPr/>
        </p:nvPicPr>
        <p:blipFill>
          <a:blip r:embed="rId3"/>
          <a:stretch>
            <a:fillRect/>
          </a:stretch>
        </p:blipFill>
        <p:spPr>
          <a:xfrm>
            <a:off x="3235569" y="130262"/>
            <a:ext cx="6143625" cy="6296025"/>
          </a:xfrm>
          <a:prstGeom prst="rect">
            <a:avLst/>
          </a:prstGeom>
        </p:spPr>
      </p:pic>
      <p:sp>
        <p:nvSpPr>
          <p:cNvPr id="3" name="Rectangle 2">
            <a:extLst>
              <a:ext uri="{FF2B5EF4-FFF2-40B4-BE49-F238E27FC236}">
                <a16:creationId xmlns:a16="http://schemas.microsoft.com/office/drawing/2014/main" id="{620F3A35-640D-499A-B084-6BA1114D2602}"/>
              </a:ext>
            </a:extLst>
          </p:cNvPr>
          <p:cNvSpPr/>
          <p:nvPr/>
        </p:nvSpPr>
        <p:spPr>
          <a:xfrm>
            <a:off x="231113" y="2984615"/>
            <a:ext cx="2432596" cy="444385"/>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Links are provided to tools here</a:t>
            </a:r>
          </a:p>
        </p:txBody>
      </p:sp>
      <p:sp>
        <p:nvSpPr>
          <p:cNvPr id="10" name="Rectangle 9">
            <a:extLst>
              <a:ext uri="{FF2B5EF4-FFF2-40B4-BE49-F238E27FC236}">
                <a16:creationId xmlns:a16="http://schemas.microsoft.com/office/drawing/2014/main" id="{8156D5A8-ABD8-45EE-A38D-BAC3B66CE57C}"/>
              </a:ext>
            </a:extLst>
          </p:cNvPr>
          <p:cNvSpPr/>
          <p:nvPr/>
        </p:nvSpPr>
        <p:spPr>
          <a:xfrm>
            <a:off x="196125" y="4835327"/>
            <a:ext cx="2432594" cy="644343"/>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Browse the most recently published datasheets</a:t>
            </a:r>
          </a:p>
        </p:txBody>
      </p:sp>
      <p:sp>
        <p:nvSpPr>
          <p:cNvPr id="11" name="Rectangle 10">
            <a:extLst>
              <a:ext uri="{FF2B5EF4-FFF2-40B4-BE49-F238E27FC236}">
                <a16:creationId xmlns:a16="http://schemas.microsoft.com/office/drawing/2014/main" id="{BC129936-C1A5-48A9-A855-B4AD85611AFC}"/>
              </a:ext>
            </a:extLst>
          </p:cNvPr>
          <p:cNvSpPr/>
          <p:nvPr/>
        </p:nvSpPr>
        <p:spPr>
          <a:xfrm>
            <a:off x="231113" y="1971235"/>
            <a:ext cx="2432596" cy="444385"/>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Enter a term or phrase in the site search box</a:t>
            </a:r>
          </a:p>
        </p:txBody>
      </p:sp>
      <p:sp>
        <p:nvSpPr>
          <p:cNvPr id="12" name="Rectangle 11">
            <a:extLst>
              <a:ext uri="{FF2B5EF4-FFF2-40B4-BE49-F238E27FC236}">
                <a16:creationId xmlns:a16="http://schemas.microsoft.com/office/drawing/2014/main" id="{AC8805BB-E526-4858-BE48-A9658AEE2F04}"/>
              </a:ext>
            </a:extLst>
          </p:cNvPr>
          <p:cNvSpPr/>
          <p:nvPr/>
        </p:nvSpPr>
        <p:spPr>
          <a:xfrm>
            <a:off x="9538847" y="887919"/>
            <a:ext cx="2443884" cy="677919"/>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Access the main content types from this menu bar</a:t>
            </a:r>
          </a:p>
        </p:txBody>
      </p:sp>
      <p:pic>
        <p:nvPicPr>
          <p:cNvPr id="4" name="Picture 3">
            <a:extLst>
              <a:ext uri="{FF2B5EF4-FFF2-40B4-BE49-F238E27FC236}">
                <a16:creationId xmlns:a16="http://schemas.microsoft.com/office/drawing/2014/main" id="{378A595A-4AE8-49D0-981A-983B007CE1FE}"/>
              </a:ext>
            </a:extLst>
          </p:cNvPr>
          <p:cNvPicPr>
            <a:picLocks noChangeAspect="1"/>
          </p:cNvPicPr>
          <p:nvPr/>
        </p:nvPicPr>
        <p:blipFill>
          <a:blip r:embed="rId4"/>
          <a:stretch>
            <a:fillRect/>
          </a:stretch>
        </p:blipFill>
        <p:spPr>
          <a:xfrm>
            <a:off x="9057066" y="2782579"/>
            <a:ext cx="2925665" cy="1337235"/>
          </a:xfrm>
          <a:prstGeom prst="rect">
            <a:avLst/>
          </a:prstGeom>
          <a:ln w="28575">
            <a:solidFill>
              <a:srgbClr val="CD4400"/>
            </a:solidFill>
          </a:ln>
        </p:spPr>
      </p:pic>
      <p:sp>
        <p:nvSpPr>
          <p:cNvPr id="5" name="Oval 4">
            <a:extLst>
              <a:ext uri="{FF2B5EF4-FFF2-40B4-BE49-F238E27FC236}">
                <a16:creationId xmlns:a16="http://schemas.microsoft.com/office/drawing/2014/main" id="{AEBC5516-1FBF-4271-9760-7CAA8E1E9C33}"/>
              </a:ext>
            </a:extLst>
          </p:cNvPr>
          <p:cNvSpPr/>
          <p:nvPr/>
        </p:nvSpPr>
        <p:spPr>
          <a:xfrm>
            <a:off x="7395587" y="1909693"/>
            <a:ext cx="1407460" cy="421525"/>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onnector: Curved 8">
            <a:extLst>
              <a:ext uri="{FF2B5EF4-FFF2-40B4-BE49-F238E27FC236}">
                <a16:creationId xmlns:a16="http://schemas.microsoft.com/office/drawing/2014/main" id="{1CC254BF-08A0-44A3-8AA8-F00616A37E2C}"/>
              </a:ext>
            </a:extLst>
          </p:cNvPr>
          <p:cNvCxnSpPr>
            <a:cxnSpLocks/>
          </p:cNvCxnSpPr>
          <p:nvPr/>
        </p:nvCxnSpPr>
        <p:spPr>
          <a:xfrm>
            <a:off x="7967716" y="2415620"/>
            <a:ext cx="1034980" cy="880239"/>
          </a:xfrm>
          <a:prstGeom prst="curvedConnector3">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7F4921-F927-41D3-AA49-00849B5B035B}"/>
              </a:ext>
            </a:extLst>
          </p:cNvPr>
          <p:cNvCxnSpPr>
            <a:cxnSpLocks/>
          </p:cNvCxnSpPr>
          <p:nvPr/>
        </p:nvCxnSpPr>
        <p:spPr>
          <a:xfrm>
            <a:off x="2663708" y="2180492"/>
            <a:ext cx="692441" cy="0"/>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EE684B30-3F88-48D4-BDFB-BCFA2CEB58F9}"/>
              </a:ext>
            </a:extLst>
          </p:cNvPr>
          <p:cNvSpPr/>
          <p:nvPr/>
        </p:nvSpPr>
        <p:spPr>
          <a:xfrm>
            <a:off x="2823362" y="2782580"/>
            <a:ext cx="252554" cy="724295"/>
          </a:xfrm>
          <a:prstGeom prst="lef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Left Brace 27">
            <a:extLst>
              <a:ext uri="{FF2B5EF4-FFF2-40B4-BE49-F238E27FC236}">
                <a16:creationId xmlns:a16="http://schemas.microsoft.com/office/drawing/2014/main" id="{C8D558A2-5570-404D-B217-C4480CCA502E}"/>
              </a:ext>
            </a:extLst>
          </p:cNvPr>
          <p:cNvSpPr/>
          <p:nvPr/>
        </p:nvSpPr>
        <p:spPr>
          <a:xfrm>
            <a:off x="2788372" y="4230722"/>
            <a:ext cx="287544" cy="1853555"/>
          </a:xfrm>
          <a:prstGeom prst="lef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9" name="Graphic 28">
            <a:extLst>
              <a:ext uri="{FF2B5EF4-FFF2-40B4-BE49-F238E27FC236}">
                <a16:creationId xmlns:a16="http://schemas.microsoft.com/office/drawing/2014/main" id="{2A7D77D2-2284-4ED6-83B8-F1E8143286D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2260" y="127972"/>
            <a:ext cx="845489" cy="516129"/>
          </a:xfrm>
          <a:prstGeom prst="rect">
            <a:avLst/>
          </a:prstGeom>
        </p:spPr>
      </p:pic>
      <p:cxnSp>
        <p:nvCxnSpPr>
          <p:cNvPr id="20" name="Straight Arrow Connector 19">
            <a:extLst>
              <a:ext uri="{FF2B5EF4-FFF2-40B4-BE49-F238E27FC236}">
                <a16:creationId xmlns:a16="http://schemas.microsoft.com/office/drawing/2014/main" id="{4A9A8A0B-35B5-4613-80A0-B79DDE159684}"/>
              </a:ext>
            </a:extLst>
          </p:cNvPr>
          <p:cNvCxnSpPr>
            <a:cxnSpLocks/>
          </p:cNvCxnSpPr>
          <p:nvPr/>
        </p:nvCxnSpPr>
        <p:spPr>
          <a:xfrm flipH="1">
            <a:off x="9033469" y="1226879"/>
            <a:ext cx="505378" cy="0"/>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99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4"/>
          <p:cNvSpPr txBox="1">
            <a:spLocks noChangeArrowheads="1"/>
          </p:cNvSpPr>
          <p:nvPr/>
        </p:nvSpPr>
        <p:spPr bwMode="auto">
          <a:xfrm>
            <a:off x="8803047" y="1909693"/>
            <a:ext cx="177379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Content pages</a:t>
            </a:r>
          </a:p>
        </p:txBody>
      </p:sp>
      <p:sp>
        <p:nvSpPr>
          <p:cNvPr id="25" name="TextBox 14"/>
          <p:cNvSpPr txBox="1">
            <a:spLocks noChangeArrowheads="1"/>
          </p:cNvSpPr>
          <p:nvPr/>
        </p:nvSpPr>
        <p:spPr bwMode="auto">
          <a:xfrm>
            <a:off x="1853673" y="1351985"/>
            <a:ext cx="106258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Site menu</a:t>
            </a:r>
          </a:p>
        </p:txBody>
      </p:sp>
      <p:sp>
        <p:nvSpPr>
          <p:cNvPr id="26" name="TextBox 14"/>
          <p:cNvSpPr txBox="1">
            <a:spLocks noChangeArrowheads="1"/>
          </p:cNvSpPr>
          <p:nvPr/>
        </p:nvSpPr>
        <p:spPr bwMode="auto">
          <a:xfrm>
            <a:off x="1853673" y="2426692"/>
            <a:ext cx="1258104"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Search bar</a:t>
            </a:r>
          </a:p>
        </p:txBody>
      </p:sp>
      <p:sp>
        <p:nvSpPr>
          <p:cNvPr id="7" name="TextBox 6">
            <a:extLst>
              <a:ext uri="{FF2B5EF4-FFF2-40B4-BE49-F238E27FC236}">
                <a16:creationId xmlns:a16="http://schemas.microsoft.com/office/drawing/2014/main" id="{CB988A55-D8EF-4C71-A347-76A925E2B3A9}"/>
              </a:ext>
            </a:extLst>
          </p:cNvPr>
          <p:cNvSpPr txBox="1"/>
          <p:nvPr/>
        </p:nvSpPr>
        <p:spPr>
          <a:xfrm>
            <a:off x="277297" y="773722"/>
            <a:ext cx="3204310" cy="523220"/>
          </a:xfrm>
          <a:prstGeom prst="rect">
            <a:avLst/>
          </a:prstGeom>
          <a:noFill/>
        </p:spPr>
        <p:txBody>
          <a:bodyPr wrap="square" rtlCol="0">
            <a:spAutoFit/>
          </a:bodyPr>
          <a:lstStyle/>
          <a:p>
            <a:r>
              <a:rPr lang="en-GB" sz="2800" b="1" dirty="0"/>
              <a:t>Search for a pest</a:t>
            </a:r>
          </a:p>
        </p:txBody>
      </p:sp>
      <p:pic>
        <p:nvPicPr>
          <p:cNvPr id="3" name="Picture 2">
            <a:extLst>
              <a:ext uri="{FF2B5EF4-FFF2-40B4-BE49-F238E27FC236}">
                <a16:creationId xmlns:a16="http://schemas.microsoft.com/office/drawing/2014/main" id="{728810AF-F491-4270-B970-297B8DD30C98}"/>
              </a:ext>
            </a:extLst>
          </p:cNvPr>
          <p:cNvPicPr>
            <a:picLocks noChangeAspect="1"/>
          </p:cNvPicPr>
          <p:nvPr/>
        </p:nvPicPr>
        <p:blipFill>
          <a:blip r:embed="rId3"/>
          <a:stretch>
            <a:fillRect/>
          </a:stretch>
        </p:blipFill>
        <p:spPr>
          <a:xfrm>
            <a:off x="3547074" y="104353"/>
            <a:ext cx="5302416" cy="6402298"/>
          </a:xfrm>
          <a:prstGeom prst="rect">
            <a:avLst/>
          </a:prstGeom>
        </p:spPr>
      </p:pic>
      <p:sp>
        <p:nvSpPr>
          <p:cNvPr id="9" name="TextBox 8">
            <a:extLst>
              <a:ext uri="{FF2B5EF4-FFF2-40B4-BE49-F238E27FC236}">
                <a16:creationId xmlns:a16="http://schemas.microsoft.com/office/drawing/2014/main" id="{15247D4B-FA26-418D-A40C-8C9747BCB792}"/>
              </a:ext>
            </a:extLst>
          </p:cNvPr>
          <p:cNvSpPr txBox="1"/>
          <p:nvPr/>
        </p:nvSpPr>
        <p:spPr>
          <a:xfrm>
            <a:off x="248578" y="2426692"/>
            <a:ext cx="2733151" cy="1384995"/>
          </a:xfrm>
          <a:prstGeom prst="rect">
            <a:avLst/>
          </a:prstGeom>
          <a:noFill/>
        </p:spPr>
        <p:txBody>
          <a:bodyPr wrap="square" rtlCol="0">
            <a:spAutoFit/>
          </a:bodyPr>
          <a:lstStyle/>
          <a:p>
            <a:r>
              <a:rPr lang="en-GB" sz="1400" dirty="0"/>
              <a:t>Use “ “ around phrases to increase relevance of results</a:t>
            </a:r>
          </a:p>
          <a:p>
            <a:endParaRPr lang="en-GB" sz="1400" dirty="0"/>
          </a:p>
          <a:p>
            <a:r>
              <a:rPr lang="en-GB" sz="1400" dirty="0"/>
              <a:t>All content types are searched unless a filter is applied</a:t>
            </a:r>
          </a:p>
          <a:p>
            <a:endParaRPr lang="en-GB" sz="1400" dirty="0"/>
          </a:p>
        </p:txBody>
      </p:sp>
      <p:sp>
        <p:nvSpPr>
          <p:cNvPr id="10" name="Rectangle 9">
            <a:extLst>
              <a:ext uri="{FF2B5EF4-FFF2-40B4-BE49-F238E27FC236}">
                <a16:creationId xmlns:a16="http://schemas.microsoft.com/office/drawing/2014/main" id="{6F315A00-9BC4-4C7A-9261-3B31C3D2E836}"/>
              </a:ext>
            </a:extLst>
          </p:cNvPr>
          <p:cNvSpPr/>
          <p:nvPr/>
        </p:nvSpPr>
        <p:spPr>
          <a:xfrm>
            <a:off x="9275738" y="2861791"/>
            <a:ext cx="2751068" cy="707886"/>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General filters for datasheets and bibliographic content</a:t>
            </a:r>
          </a:p>
        </p:txBody>
      </p:sp>
      <p:sp>
        <p:nvSpPr>
          <p:cNvPr id="11" name="Rectangle 10">
            <a:extLst>
              <a:ext uri="{FF2B5EF4-FFF2-40B4-BE49-F238E27FC236}">
                <a16:creationId xmlns:a16="http://schemas.microsoft.com/office/drawing/2014/main" id="{1DB5F916-4AF5-4AAA-B63F-0EF311540DF4}"/>
              </a:ext>
            </a:extLst>
          </p:cNvPr>
          <p:cNvSpPr/>
          <p:nvPr/>
        </p:nvSpPr>
        <p:spPr>
          <a:xfrm>
            <a:off x="9275738" y="5174900"/>
            <a:ext cx="2751067" cy="620987"/>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Specific filters for datasheets and abstracts follow…</a:t>
            </a:r>
          </a:p>
        </p:txBody>
      </p:sp>
      <p:sp>
        <p:nvSpPr>
          <p:cNvPr id="2" name="Right Brace 1">
            <a:extLst>
              <a:ext uri="{FF2B5EF4-FFF2-40B4-BE49-F238E27FC236}">
                <a16:creationId xmlns:a16="http://schemas.microsoft.com/office/drawing/2014/main" id="{3BE24FFA-FEF7-489F-92BD-A2B2E17E52C4}"/>
              </a:ext>
            </a:extLst>
          </p:cNvPr>
          <p:cNvSpPr/>
          <p:nvPr/>
        </p:nvSpPr>
        <p:spPr>
          <a:xfrm>
            <a:off x="8914957" y="2382995"/>
            <a:ext cx="201128" cy="2607532"/>
          </a:xfrm>
          <a:prstGeom prst="rightBrace">
            <a:avLst>
              <a:gd name="adj1" fmla="val 8333"/>
              <a:gd name="adj2" fmla="val 31888"/>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2" name="Graphic 21">
            <a:extLst>
              <a:ext uri="{FF2B5EF4-FFF2-40B4-BE49-F238E27FC236}">
                <a16:creationId xmlns:a16="http://schemas.microsoft.com/office/drawing/2014/main" id="{7B4A9B2E-21EA-4A94-8657-2AAA20286C8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385314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4"/>
          <p:cNvSpPr txBox="1">
            <a:spLocks noChangeArrowheads="1"/>
          </p:cNvSpPr>
          <p:nvPr/>
        </p:nvSpPr>
        <p:spPr bwMode="auto">
          <a:xfrm>
            <a:off x="8803047" y="1909693"/>
            <a:ext cx="177379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Content pages</a:t>
            </a:r>
          </a:p>
        </p:txBody>
      </p:sp>
      <p:sp>
        <p:nvSpPr>
          <p:cNvPr id="25" name="TextBox 14"/>
          <p:cNvSpPr txBox="1">
            <a:spLocks noChangeArrowheads="1"/>
          </p:cNvSpPr>
          <p:nvPr/>
        </p:nvSpPr>
        <p:spPr bwMode="auto">
          <a:xfrm>
            <a:off x="1853673" y="1351985"/>
            <a:ext cx="106258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Site menu</a:t>
            </a:r>
          </a:p>
        </p:txBody>
      </p:sp>
      <p:sp>
        <p:nvSpPr>
          <p:cNvPr id="26" name="TextBox 14"/>
          <p:cNvSpPr txBox="1">
            <a:spLocks noChangeArrowheads="1"/>
          </p:cNvSpPr>
          <p:nvPr/>
        </p:nvSpPr>
        <p:spPr bwMode="auto">
          <a:xfrm>
            <a:off x="1853673" y="2426692"/>
            <a:ext cx="1258104"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Search bar</a:t>
            </a:r>
          </a:p>
        </p:txBody>
      </p:sp>
      <p:sp>
        <p:nvSpPr>
          <p:cNvPr id="27" name="TextBox 14"/>
          <p:cNvSpPr txBox="1">
            <a:spLocks noChangeArrowheads="1"/>
          </p:cNvSpPr>
          <p:nvPr/>
        </p:nvSpPr>
        <p:spPr bwMode="auto">
          <a:xfrm>
            <a:off x="8803047" y="5303519"/>
            <a:ext cx="1614768" cy="707886"/>
          </a:xfrm>
          <a:prstGeom prst="rect">
            <a:avLst/>
          </a:prstGeom>
          <a:solidFill>
            <a:schemeClr val="bg1"/>
          </a:solidFill>
          <a:ln>
            <a:noFill/>
          </a:ln>
          <a:extLst/>
        </p:spPr>
        <p:txBody>
          <a:bodyPr wrap="square">
            <a:spAutoFit/>
          </a:bodyPr>
          <a:lstStyle>
            <a:defPPr>
              <a:defRPr lang="en-GB"/>
            </a:defPPr>
            <a:lvl1pPr eaLnBrk="1" hangingPunct="1">
              <a:buFont typeface="Arial" charset="0"/>
              <a:buNone/>
              <a:defRPr sz="2000" b="1">
                <a:solidFill>
                  <a:schemeClr val="bg2"/>
                </a:solidFill>
              </a:defRPr>
            </a:lvl1pPr>
            <a:lvl2pPr marL="742950" indent="-285750" eaLnBrk="0" hangingPunct="0">
              <a:defRPr>
                <a:solidFill>
                  <a:schemeClr val="tx2"/>
                </a:solidFill>
              </a:defRPr>
            </a:lvl2pPr>
            <a:lvl3pPr marL="1143000" indent="-228600" eaLnBrk="0" hangingPunct="0">
              <a:defRPr>
                <a:solidFill>
                  <a:schemeClr val="tx2"/>
                </a:solidFill>
              </a:defRPr>
            </a:lvl3pPr>
            <a:lvl4pPr marL="1600200" indent="-228600" eaLnBrk="0" hangingPunct="0">
              <a:defRPr>
                <a:solidFill>
                  <a:schemeClr val="tx2"/>
                </a:solidFill>
              </a:defRPr>
            </a:lvl4pPr>
            <a:lvl5pPr marL="2057400" indent="-228600" eaLnBrk="0" hangingPunct="0">
              <a:defRPr>
                <a:solidFill>
                  <a:schemeClr val="tx2"/>
                </a:solidFill>
              </a:defRPr>
            </a:lvl5pPr>
            <a:lvl6pPr marL="2514600" indent="-228600" eaLnBrk="0" fontAlgn="base" hangingPunct="0">
              <a:spcBef>
                <a:spcPct val="20000"/>
              </a:spcBef>
              <a:spcAft>
                <a:spcPct val="0"/>
              </a:spcAft>
              <a:buSzPct val="90000"/>
              <a:buFont typeface="Arial" charset="0"/>
              <a:buChar char="●"/>
              <a:defRPr>
                <a:solidFill>
                  <a:schemeClr val="tx2"/>
                </a:solidFill>
              </a:defRPr>
            </a:lvl6pPr>
            <a:lvl7pPr marL="2971800" indent="-228600" eaLnBrk="0" fontAlgn="base" hangingPunct="0">
              <a:spcBef>
                <a:spcPct val="20000"/>
              </a:spcBef>
              <a:spcAft>
                <a:spcPct val="0"/>
              </a:spcAft>
              <a:buSzPct val="90000"/>
              <a:buFont typeface="Arial" charset="0"/>
              <a:buChar char="●"/>
              <a:defRPr>
                <a:solidFill>
                  <a:schemeClr val="tx2"/>
                </a:solidFill>
              </a:defRPr>
            </a:lvl7pPr>
            <a:lvl8pPr marL="3429000" indent="-228600" eaLnBrk="0" fontAlgn="base" hangingPunct="0">
              <a:spcBef>
                <a:spcPct val="20000"/>
              </a:spcBef>
              <a:spcAft>
                <a:spcPct val="0"/>
              </a:spcAft>
              <a:buSzPct val="90000"/>
              <a:buFont typeface="Arial" charset="0"/>
              <a:buChar char="●"/>
              <a:defRPr>
                <a:solidFill>
                  <a:schemeClr val="tx2"/>
                </a:solidFill>
              </a:defRPr>
            </a:lvl8pPr>
            <a:lvl9pPr marL="3886200" indent="-228600" eaLnBrk="0" fontAlgn="base" hangingPunct="0">
              <a:spcBef>
                <a:spcPct val="20000"/>
              </a:spcBef>
              <a:spcAft>
                <a:spcPct val="0"/>
              </a:spcAft>
              <a:buSzPct val="90000"/>
              <a:buFont typeface="Arial" charset="0"/>
              <a:buChar char="●"/>
              <a:defRPr>
                <a:solidFill>
                  <a:schemeClr val="tx2"/>
                </a:solidFill>
              </a:defRPr>
            </a:lvl9pPr>
          </a:lstStyle>
          <a:p>
            <a:r>
              <a:rPr lang="en-GB" dirty="0"/>
              <a:t>Content Type filter</a:t>
            </a:r>
          </a:p>
        </p:txBody>
      </p:sp>
      <p:sp>
        <p:nvSpPr>
          <p:cNvPr id="7" name="TextBox 6">
            <a:extLst>
              <a:ext uri="{FF2B5EF4-FFF2-40B4-BE49-F238E27FC236}">
                <a16:creationId xmlns:a16="http://schemas.microsoft.com/office/drawing/2014/main" id="{CB988A55-D8EF-4C71-A347-76A925E2B3A9}"/>
              </a:ext>
            </a:extLst>
          </p:cNvPr>
          <p:cNvSpPr txBox="1"/>
          <p:nvPr/>
        </p:nvSpPr>
        <p:spPr>
          <a:xfrm>
            <a:off x="487097" y="912253"/>
            <a:ext cx="3728047" cy="523220"/>
          </a:xfrm>
          <a:prstGeom prst="rect">
            <a:avLst/>
          </a:prstGeom>
          <a:noFill/>
        </p:spPr>
        <p:txBody>
          <a:bodyPr wrap="square" rtlCol="0">
            <a:spAutoFit/>
          </a:bodyPr>
          <a:lstStyle/>
          <a:p>
            <a:r>
              <a:rPr lang="en-GB" sz="2800" b="1" dirty="0"/>
              <a:t>Datasheet content</a:t>
            </a:r>
          </a:p>
        </p:txBody>
      </p:sp>
      <p:pic>
        <p:nvPicPr>
          <p:cNvPr id="5" name="Picture 4">
            <a:extLst>
              <a:ext uri="{FF2B5EF4-FFF2-40B4-BE49-F238E27FC236}">
                <a16:creationId xmlns:a16="http://schemas.microsoft.com/office/drawing/2014/main" id="{264C87B6-D571-46B6-909B-C931A56C000F}"/>
              </a:ext>
            </a:extLst>
          </p:cNvPr>
          <p:cNvPicPr>
            <a:picLocks noChangeAspect="1"/>
          </p:cNvPicPr>
          <p:nvPr/>
        </p:nvPicPr>
        <p:blipFill>
          <a:blip r:embed="rId3"/>
          <a:stretch>
            <a:fillRect/>
          </a:stretch>
        </p:blipFill>
        <p:spPr>
          <a:xfrm>
            <a:off x="5147276" y="234951"/>
            <a:ext cx="5636970" cy="6131441"/>
          </a:xfrm>
          <a:prstGeom prst="rect">
            <a:avLst/>
          </a:prstGeom>
        </p:spPr>
      </p:pic>
      <p:pic>
        <p:nvPicPr>
          <p:cNvPr id="8" name="Picture 7">
            <a:extLst>
              <a:ext uri="{FF2B5EF4-FFF2-40B4-BE49-F238E27FC236}">
                <a16:creationId xmlns:a16="http://schemas.microsoft.com/office/drawing/2014/main" id="{35E83AC0-65F6-4465-9306-1CAF28952AE0}"/>
              </a:ext>
            </a:extLst>
          </p:cNvPr>
          <p:cNvPicPr>
            <a:picLocks noChangeAspect="1"/>
          </p:cNvPicPr>
          <p:nvPr/>
        </p:nvPicPr>
        <p:blipFill>
          <a:blip r:embed="rId4"/>
          <a:stretch>
            <a:fillRect/>
          </a:stretch>
        </p:blipFill>
        <p:spPr>
          <a:xfrm>
            <a:off x="407703" y="2608745"/>
            <a:ext cx="4086027" cy="3337002"/>
          </a:xfrm>
          <a:prstGeom prst="rect">
            <a:avLst/>
          </a:prstGeom>
          <a:ln w="28575">
            <a:solidFill>
              <a:srgbClr val="CD4400"/>
            </a:solidFill>
          </a:ln>
        </p:spPr>
      </p:pic>
      <p:sp>
        <p:nvSpPr>
          <p:cNvPr id="9" name="Oval 8">
            <a:extLst>
              <a:ext uri="{FF2B5EF4-FFF2-40B4-BE49-F238E27FC236}">
                <a16:creationId xmlns:a16="http://schemas.microsoft.com/office/drawing/2014/main" id="{15935758-2083-408D-B5FB-95D67E47E68F}"/>
              </a:ext>
            </a:extLst>
          </p:cNvPr>
          <p:cNvSpPr/>
          <p:nvPr/>
        </p:nvSpPr>
        <p:spPr>
          <a:xfrm>
            <a:off x="6883757" y="5192987"/>
            <a:ext cx="1225263" cy="363751"/>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788E62-0CE7-4DC6-8A86-A53E585FE144}"/>
              </a:ext>
            </a:extLst>
          </p:cNvPr>
          <p:cNvSpPr/>
          <p:nvPr/>
        </p:nvSpPr>
        <p:spPr>
          <a:xfrm>
            <a:off x="10019597" y="491608"/>
            <a:ext cx="1696781" cy="376695"/>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Datasheet citation</a:t>
            </a:r>
          </a:p>
        </p:txBody>
      </p:sp>
      <p:cxnSp>
        <p:nvCxnSpPr>
          <p:cNvPr id="3" name="Connector: Curved 2">
            <a:extLst>
              <a:ext uri="{FF2B5EF4-FFF2-40B4-BE49-F238E27FC236}">
                <a16:creationId xmlns:a16="http://schemas.microsoft.com/office/drawing/2014/main" id="{AB157CC6-A213-429A-B0CC-E4EE4384F458}"/>
              </a:ext>
            </a:extLst>
          </p:cNvPr>
          <p:cNvCxnSpPr/>
          <p:nvPr/>
        </p:nvCxnSpPr>
        <p:spPr>
          <a:xfrm rot="5400000">
            <a:off x="4338333" y="2841825"/>
            <a:ext cx="1441528" cy="733530"/>
          </a:xfrm>
          <a:prstGeom prst="curvedConnector3">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FE53EB-D54C-47C7-B2E9-0CA62DFF276B}"/>
              </a:ext>
            </a:extLst>
          </p:cNvPr>
          <p:cNvCxnSpPr>
            <a:cxnSpLocks/>
          </p:cNvCxnSpPr>
          <p:nvPr/>
        </p:nvCxnSpPr>
        <p:spPr>
          <a:xfrm flipH="1">
            <a:off x="9610431" y="712655"/>
            <a:ext cx="409166" cy="121358"/>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9140B18-A80B-4C92-89CE-D85772E8A85C}"/>
              </a:ext>
            </a:extLst>
          </p:cNvPr>
          <p:cNvSpPr/>
          <p:nvPr/>
        </p:nvSpPr>
        <p:spPr>
          <a:xfrm>
            <a:off x="9087465" y="5547603"/>
            <a:ext cx="2390808" cy="442094"/>
          </a:xfrm>
          <a:prstGeom prst="rect">
            <a:avLst/>
          </a:prstGeom>
          <a:solidFill>
            <a:schemeClr val="bg2"/>
          </a:solid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Generate a datasheet report to be used offline</a:t>
            </a:r>
          </a:p>
        </p:txBody>
      </p:sp>
      <p:cxnSp>
        <p:nvCxnSpPr>
          <p:cNvPr id="22" name="Straight Arrow Connector 21">
            <a:extLst>
              <a:ext uri="{FF2B5EF4-FFF2-40B4-BE49-F238E27FC236}">
                <a16:creationId xmlns:a16="http://schemas.microsoft.com/office/drawing/2014/main" id="{CEC8D1BC-54DB-416F-A19A-7CE8ABD42652}"/>
              </a:ext>
            </a:extLst>
          </p:cNvPr>
          <p:cNvCxnSpPr>
            <a:cxnSpLocks/>
            <a:stCxn id="21" idx="1"/>
          </p:cNvCxnSpPr>
          <p:nvPr/>
        </p:nvCxnSpPr>
        <p:spPr>
          <a:xfrm flipH="1" flipV="1">
            <a:off x="8109021" y="5528040"/>
            <a:ext cx="978444" cy="240610"/>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4159749C-EA86-41FE-9637-A22832BE29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326028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17" name="Title 1">
            <a:extLst>
              <a:ext uri="{FF2B5EF4-FFF2-40B4-BE49-F238E27FC236}">
                <a16:creationId xmlns:a16="http://schemas.microsoft.com/office/drawing/2014/main" id="{81150E4F-C68B-0841-B676-F9AC15AC27BF}"/>
              </a:ext>
            </a:extLst>
          </p:cNvPr>
          <p:cNvSpPr txBox="1">
            <a:spLocks/>
          </p:cNvSpPr>
          <p:nvPr/>
        </p:nvSpPr>
        <p:spPr>
          <a:xfrm>
            <a:off x="801002" y="263127"/>
            <a:ext cx="10589994" cy="368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2800" dirty="0"/>
              <a:t>Datasheet sections relevant to PRA stages</a:t>
            </a:r>
            <a:endParaRPr lang="en-US" sz="2800" dirty="0"/>
          </a:p>
        </p:txBody>
      </p:sp>
      <p:graphicFrame>
        <p:nvGraphicFramePr>
          <p:cNvPr id="12" name="Table 11">
            <a:extLst>
              <a:ext uri="{FF2B5EF4-FFF2-40B4-BE49-F238E27FC236}">
                <a16:creationId xmlns:a16="http://schemas.microsoft.com/office/drawing/2014/main" id="{6A7CDCC7-3BE9-BA44-B2E2-C8A02FA8F6B9}"/>
              </a:ext>
            </a:extLst>
          </p:cNvPr>
          <p:cNvGraphicFramePr>
            <a:graphicFrameLocks noGrp="1"/>
          </p:cNvGraphicFramePr>
          <p:nvPr>
            <p:extLst>
              <p:ext uri="{D42A27DB-BD31-4B8C-83A1-F6EECF244321}">
                <p14:modId xmlns:p14="http://schemas.microsoft.com/office/powerpoint/2010/main" val="624852105"/>
              </p:ext>
            </p:extLst>
          </p:nvPr>
        </p:nvGraphicFramePr>
        <p:xfrm>
          <a:off x="871340" y="986582"/>
          <a:ext cx="10449317" cy="5102719"/>
        </p:xfrm>
        <a:graphic>
          <a:graphicData uri="http://schemas.openxmlformats.org/drawingml/2006/table">
            <a:tbl>
              <a:tblPr firstRow="1" bandRow="1">
                <a:tableStyleId>{5C22544A-7EE6-4342-B048-85BDC9FD1C3A}</a:tableStyleId>
              </a:tblPr>
              <a:tblGrid>
                <a:gridCol w="4782119">
                  <a:extLst>
                    <a:ext uri="{9D8B030D-6E8A-4147-A177-3AD203B41FA5}">
                      <a16:colId xmlns:a16="http://schemas.microsoft.com/office/drawing/2014/main" val="20000"/>
                    </a:ext>
                  </a:extLst>
                </a:gridCol>
                <a:gridCol w="5667198">
                  <a:extLst>
                    <a:ext uri="{9D8B030D-6E8A-4147-A177-3AD203B41FA5}">
                      <a16:colId xmlns:a16="http://schemas.microsoft.com/office/drawing/2014/main" val="20001"/>
                    </a:ext>
                  </a:extLst>
                </a:gridCol>
              </a:tblGrid>
              <a:tr h="668812">
                <a:tc>
                  <a:txBody>
                    <a:bodyPr/>
                    <a:lstStyle/>
                    <a:p>
                      <a:r>
                        <a:rPr lang="en-GB" dirty="0">
                          <a:solidFill>
                            <a:schemeClr val="bg1"/>
                          </a:solidFill>
                        </a:rPr>
                        <a:t>PRA stage</a:t>
                      </a:r>
                    </a:p>
                  </a:txBody>
                  <a:tcPr/>
                </a:tc>
                <a:tc>
                  <a:txBody>
                    <a:bodyPr/>
                    <a:lstStyle/>
                    <a:p>
                      <a:r>
                        <a:rPr lang="en-GB" dirty="0">
                          <a:solidFill>
                            <a:schemeClr val="bg1"/>
                          </a:solidFill>
                        </a:rPr>
                        <a:t>Datasheet</a:t>
                      </a:r>
                      <a:r>
                        <a:rPr lang="en-GB" baseline="0" dirty="0">
                          <a:solidFill>
                            <a:schemeClr val="bg1"/>
                          </a:solidFill>
                        </a:rPr>
                        <a:t> section </a:t>
                      </a:r>
                      <a:br>
                        <a:rPr lang="en-GB" baseline="0" dirty="0">
                          <a:solidFill>
                            <a:schemeClr val="bg1"/>
                          </a:solidFill>
                        </a:rPr>
                      </a:br>
                      <a:r>
                        <a:rPr lang="en-GB" sz="1200" b="0" baseline="0" dirty="0">
                          <a:solidFill>
                            <a:schemeClr val="bg1"/>
                          </a:solidFill>
                        </a:rPr>
                        <a:t>(most relevant in blue, sections not available for all pests are shown in italics)</a:t>
                      </a:r>
                      <a:endParaRPr lang="en-GB" sz="1200" b="0" dirty="0">
                        <a:solidFill>
                          <a:schemeClr val="bg1"/>
                        </a:solidFill>
                      </a:endParaRPr>
                    </a:p>
                  </a:txBody>
                  <a:tcPr/>
                </a:tc>
                <a:extLst>
                  <a:ext uri="{0D108BD9-81ED-4DB2-BD59-A6C34878D82A}">
                    <a16:rowId xmlns:a16="http://schemas.microsoft.com/office/drawing/2014/main" val="10000"/>
                  </a:ext>
                </a:extLst>
              </a:tr>
              <a:tr h="532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Initiation</a:t>
                      </a:r>
                    </a:p>
                  </a:txBody>
                  <a:tcPr/>
                </a:tc>
                <a:tc>
                  <a:txBody>
                    <a:bodyPr/>
                    <a:lstStyle/>
                    <a:p>
                      <a:r>
                        <a:rPr lang="en-GB" dirty="0">
                          <a:solidFill>
                            <a:srgbClr val="0070C0"/>
                          </a:solidFill>
                        </a:rPr>
                        <a:t>Identity</a:t>
                      </a:r>
                    </a:p>
                  </a:txBody>
                  <a:tcPr/>
                </a:tc>
                <a:extLst>
                  <a:ext uri="{0D108BD9-81ED-4DB2-BD59-A6C34878D82A}">
                    <a16:rowId xmlns:a16="http://schemas.microsoft.com/office/drawing/2014/main" val="10001"/>
                  </a:ext>
                </a:extLst>
              </a:tr>
              <a:tr h="1783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Categorization</a:t>
                      </a:r>
                    </a:p>
                    <a:p>
                      <a:endParaRPr lang="en-GB"/>
                    </a:p>
                  </a:txBody>
                  <a:tcPr/>
                </a:tc>
                <a:tc>
                  <a:txBody>
                    <a:bodyPr/>
                    <a:lstStyle/>
                    <a:p>
                      <a:r>
                        <a:rPr lang="en-GB" dirty="0">
                          <a:solidFill>
                            <a:srgbClr val="0070C0"/>
                          </a:solidFill>
                        </a:rPr>
                        <a:t>Identity</a:t>
                      </a:r>
                      <a:r>
                        <a:rPr lang="en-GB" baseline="0" dirty="0">
                          <a:solidFill>
                            <a:srgbClr val="0070C0"/>
                          </a:solidFill>
                        </a:rPr>
                        <a:t>, Taxonomic Tree</a:t>
                      </a:r>
                      <a:r>
                        <a:rPr lang="en-GB" baseline="0" dirty="0"/>
                        <a:t>, Notes on Taxonomy and Nomenclature, </a:t>
                      </a:r>
                      <a:r>
                        <a:rPr lang="en-GB" i="1" baseline="0" dirty="0"/>
                        <a:t>Summary of Invasiveness</a:t>
                      </a:r>
                      <a:r>
                        <a:rPr lang="en-GB" baseline="0" dirty="0"/>
                        <a:t>, Distribution, </a:t>
                      </a:r>
                      <a:r>
                        <a:rPr lang="en-GB" baseline="0" dirty="0">
                          <a:solidFill>
                            <a:srgbClr val="0070C0"/>
                          </a:solidFill>
                        </a:rPr>
                        <a:t>Distribution Table</a:t>
                      </a:r>
                    </a:p>
                    <a:p>
                      <a:r>
                        <a:rPr lang="en-GB" baseline="0" dirty="0"/>
                        <a:t>Hosts/Species Affected, </a:t>
                      </a:r>
                      <a:r>
                        <a:rPr lang="en-GB" baseline="0" dirty="0">
                          <a:solidFill>
                            <a:srgbClr val="0070C0"/>
                          </a:solidFill>
                        </a:rPr>
                        <a:t>Host Plants and Other Plants Affected, Plant Trade</a:t>
                      </a:r>
                      <a:endParaRPr lang="en-GB" i="1" dirty="0">
                        <a:solidFill>
                          <a:srgbClr val="0070C0"/>
                        </a:solidFill>
                      </a:endParaRPr>
                    </a:p>
                  </a:txBody>
                  <a:tcPr/>
                </a:tc>
                <a:extLst>
                  <a:ext uri="{0D108BD9-81ED-4DB2-BD59-A6C34878D82A}">
                    <a16:rowId xmlns:a16="http://schemas.microsoft.com/office/drawing/2014/main" val="10002"/>
                  </a:ext>
                </a:extLst>
              </a:tr>
              <a:tr h="2117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Probability of entry</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solidFill>
                            <a:schemeClr val="tx1"/>
                          </a:solidFill>
                        </a:rPr>
                        <a:t>History of Introduction/Spread</a:t>
                      </a:r>
                      <a:r>
                        <a:rPr lang="en-GB" baseline="0" dirty="0">
                          <a:solidFill>
                            <a:schemeClr val="tx1"/>
                          </a:solidFill>
                        </a:rPr>
                        <a:t>, </a:t>
                      </a:r>
                      <a:r>
                        <a:rPr lang="en-GB" i="1" baseline="0" dirty="0">
                          <a:solidFill>
                            <a:srgbClr val="0070C0"/>
                          </a:solidFill>
                        </a:rPr>
                        <a:t>Introductions</a:t>
                      </a:r>
                      <a:r>
                        <a:rPr lang="en-GB" baseline="0" dirty="0">
                          <a:solidFill>
                            <a:srgbClr val="0070C0"/>
                          </a:solidFill>
                        </a:rPr>
                        <a:t>, </a:t>
                      </a:r>
                      <a:r>
                        <a:rPr lang="en-GB" i="1" baseline="0" dirty="0"/>
                        <a:t>Risk of Introduction</a:t>
                      </a:r>
                      <a:r>
                        <a:rPr lang="en-GB" baseline="0" dirty="0"/>
                        <a:t>, </a:t>
                      </a:r>
                      <a:r>
                        <a:rPr lang="en-GB" dirty="0"/>
                        <a:t>Means of Movement and Dispersal,</a:t>
                      </a:r>
                      <a:r>
                        <a:rPr lang="en-GB" baseline="0" dirty="0"/>
                        <a:t> </a:t>
                      </a:r>
                      <a:r>
                        <a:rPr lang="en-GB" i="1" baseline="0" dirty="0">
                          <a:solidFill>
                            <a:srgbClr val="0070C0"/>
                          </a:solidFill>
                        </a:rPr>
                        <a:t>Pathway Causes</a:t>
                      </a:r>
                      <a:r>
                        <a:rPr lang="en-GB" baseline="0" dirty="0"/>
                        <a:t>, </a:t>
                      </a:r>
                      <a:r>
                        <a:rPr lang="en-GB" i="1" baseline="0" dirty="0">
                          <a:solidFill>
                            <a:srgbClr val="0070C0"/>
                          </a:solidFill>
                        </a:rPr>
                        <a:t>Pathway Vectors</a:t>
                      </a:r>
                      <a:r>
                        <a:rPr lang="en-GB" baseline="0" dirty="0">
                          <a:solidFill>
                            <a:srgbClr val="0070C0"/>
                          </a:solidFill>
                        </a:rPr>
                        <a:t>, </a:t>
                      </a:r>
                      <a:r>
                        <a:rPr lang="en-GB" i="1" baseline="0" dirty="0">
                          <a:solidFill>
                            <a:srgbClr val="0070C0"/>
                          </a:solidFill>
                        </a:rPr>
                        <a:t>Plant Trade</a:t>
                      </a:r>
                      <a:r>
                        <a:rPr lang="en-GB" baseline="0" dirty="0"/>
                        <a:t>, </a:t>
                      </a:r>
                      <a:r>
                        <a:rPr lang="en-GB" i="1" baseline="0" dirty="0">
                          <a:solidFill>
                            <a:srgbClr val="0070C0"/>
                          </a:solidFill>
                        </a:rPr>
                        <a:t>Wood Packaging</a:t>
                      </a:r>
                      <a:r>
                        <a:rPr lang="en-GB" baseline="0" dirty="0">
                          <a:solidFill>
                            <a:srgbClr val="0070C0"/>
                          </a:solidFill>
                        </a:rPr>
                        <a:t>, </a:t>
                      </a:r>
                      <a:r>
                        <a:rPr lang="en-GB" baseline="0" dirty="0"/>
                        <a:t>Biology and Ecology, Seedborne Aspects, Detection and Inspection, Similarities to Other Species</a:t>
                      </a:r>
                      <a:endParaRPr lang="en-GB" dirty="0"/>
                    </a:p>
                  </a:txBody>
                  <a:tcPr/>
                </a:tc>
                <a:extLst>
                  <a:ext uri="{0D108BD9-81ED-4DB2-BD59-A6C34878D82A}">
                    <a16:rowId xmlns:a16="http://schemas.microsoft.com/office/drawing/2014/main" val="10003"/>
                  </a:ext>
                </a:extLst>
              </a:tr>
            </a:tbl>
          </a:graphicData>
        </a:graphic>
      </p:graphicFrame>
      <p:pic>
        <p:nvPicPr>
          <p:cNvPr id="31" name="Graphic 30">
            <a:extLst>
              <a:ext uri="{FF2B5EF4-FFF2-40B4-BE49-F238E27FC236}">
                <a16:creationId xmlns:a16="http://schemas.microsoft.com/office/drawing/2014/main" id="{B0E1633F-E12D-4453-9025-11EE3C0477B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2260" y="127972"/>
            <a:ext cx="845489" cy="516129"/>
          </a:xfrm>
          <a:prstGeom prst="rect">
            <a:avLst/>
          </a:prstGeom>
        </p:spPr>
      </p:pic>
    </p:spTree>
    <p:extLst>
      <p:ext uri="{BB962C8B-B14F-4D97-AF65-F5344CB8AC3E}">
        <p14:creationId xmlns:p14="http://schemas.microsoft.com/office/powerpoint/2010/main" val="488692301"/>
      </p:ext>
    </p:extLst>
  </p:cSld>
  <p:clrMapOvr>
    <a:masterClrMapping/>
  </p:clrMapOvr>
</p:sld>
</file>

<file path=ppt/theme/theme1.xml><?xml version="1.0" encoding="utf-8"?>
<a:theme xmlns:a="http://schemas.openxmlformats.org/drawingml/2006/main" name="Office Theme">
  <a:themeElements>
    <a:clrScheme name="CABI colours">
      <a:dk1>
        <a:srgbClr val="000000"/>
      </a:dk1>
      <a:lt1>
        <a:srgbClr val="FFFFFF"/>
      </a:lt1>
      <a:dk2>
        <a:srgbClr val="368729"/>
      </a:dk2>
      <a:lt2>
        <a:srgbClr val="FFFFFF"/>
      </a:lt2>
      <a:accent1>
        <a:srgbClr val="368729"/>
      </a:accent1>
      <a:accent2>
        <a:srgbClr val="E9500E"/>
      </a:accent2>
      <a:accent3>
        <a:srgbClr val="007F7B"/>
      </a:accent3>
      <a:accent4>
        <a:srgbClr val="004B8D"/>
      </a:accent4>
      <a:accent5>
        <a:srgbClr val="9370B1"/>
      </a:accent5>
      <a:accent6>
        <a:srgbClr val="00BCE3"/>
      </a:accent6>
      <a:hlink>
        <a:srgbClr val="368728"/>
      </a:hlink>
      <a:folHlink>
        <a:srgbClr val="6CC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I Presentation Template 2020" id="{5DB5418A-2A61-AA42-A0E6-70988DDC017E}" vid="{70305BF0-0E37-3F46-989D-DA3F179C4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51694757F15449C3041686EB9A775" ma:contentTypeVersion="9" ma:contentTypeDescription="Create a new document." ma:contentTypeScope="" ma:versionID="079561027e3c6141fd248ebde9b5a67c">
  <xsd:schema xmlns:xsd="http://www.w3.org/2001/XMLSchema" xmlns:xs="http://www.w3.org/2001/XMLSchema" xmlns:p="http://schemas.microsoft.com/office/2006/metadata/properties" xmlns:ns2="0ea2e843-b5f2-4f27-bed3-4c129a84fbf7" targetNamespace="http://schemas.microsoft.com/office/2006/metadata/properties" ma:root="true" ma:fieldsID="fbb223dc869c3a0d4d53bb2416f2409b" ns2:_="">
    <xsd:import namespace="0ea2e843-b5f2-4f27-bed3-4c129a84fb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2e843-b5f2-4f27-bed3-4c129a84f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57183-B1CA-4157-97D0-1BD512884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2e843-b5f2-4f27-bed3-4c129a84f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BCD812-F078-471E-AAF4-D4B1DD2CA4EB}">
  <ds:schemaRef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0ea2e843-b5f2-4f27-bed3-4c129a84fbf7"/>
    <ds:schemaRef ds:uri="http://purl.org/dc/elements/1.1/"/>
  </ds:schemaRefs>
</ds:datastoreItem>
</file>

<file path=customXml/itemProps3.xml><?xml version="1.0" encoding="utf-8"?>
<ds:datastoreItem xmlns:ds="http://schemas.openxmlformats.org/officeDocument/2006/customXml" ds:itemID="{2279C567-6A94-41A3-8D7F-C731C5C9E1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1060</TotalTime>
  <Words>1650</Words>
  <Application>Microsoft Office PowerPoint</Application>
  <PresentationFormat>Widescreen</PresentationFormat>
  <Paragraphs>241</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Mincho</vt:lpstr>
      <vt:lpstr>ＭＳ Ｐゴシック</vt:lpstr>
      <vt:lpstr>Arial</vt:lpstr>
      <vt:lpstr>Calibri</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Lucinda Charles</cp:lastModifiedBy>
  <cp:revision>96</cp:revision>
  <cp:lastPrinted>2019-05-07T13:23:10Z</cp:lastPrinted>
  <dcterms:created xsi:type="dcterms:W3CDTF">2021-07-02T01:50:08Z</dcterms:created>
  <dcterms:modified xsi:type="dcterms:W3CDTF">2022-02-16T10:57:22Z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2021-07-02T01:50:08Z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61b66cf2-4705-4be9-9850-2b7608ceec58</vt:lpwstr>
  </property>
  <property fmtid="{D5CDD505-2E9C-101B-9397-08002B2CF9AE}" pid="8" name="MSIP_Label_2e892a75-59a0-4e0e-9b97-f68af558ca2b_ContentBits">
    <vt:lpwstr>0</vt:lpwstr>
  </property>
  <property fmtid="{D5CDD505-2E9C-101B-9397-08002B2CF9AE}" pid="9" name="ContentTypeId">
    <vt:lpwstr>0x0101001AB51694757F15449C3041686EB9A775</vt:lpwstr>
  </property>
</Properties>
</file>