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</p:sldMasterIdLst>
  <p:notesMasterIdLst>
    <p:notesMasterId r:id="rId27"/>
  </p:notesMasterIdLst>
  <p:sldIdLst>
    <p:sldId id="266" r:id="rId6"/>
    <p:sldId id="326" r:id="rId7"/>
    <p:sldId id="367" r:id="rId8"/>
    <p:sldId id="381" r:id="rId9"/>
    <p:sldId id="389" r:id="rId10"/>
    <p:sldId id="322" r:id="rId11"/>
    <p:sldId id="370" r:id="rId12"/>
    <p:sldId id="310" r:id="rId13"/>
    <p:sldId id="332" r:id="rId14"/>
    <p:sldId id="398" r:id="rId15"/>
    <p:sldId id="323" r:id="rId16"/>
    <p:sldId id="272" r:id="rId17"/>
    <p:sldId id="400" r:id="rId18"/>
    <p:sldId id="309" r:id="rId19"/>
    <p:sldId id="308" r:id="rId20"/>
    <p:sldId id="402" r:id="rId21"/>
    <p:sldId id="314" r:id="rId22"/>
    <p:sldId id="401" r:id="rId23"/>
    <p:sldId id="321" r:id="rId24"/>
    <p:sldId id="320" r:id="rId25"/>
    <p:sldId id="30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61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81817E"/>
    <a:srgbClr val="39434F"/>
    <a:srgbClr val="131F24"/>
    <a:srgbClr val="1A2327"/>
    <a:srgbClr val="2C5467"/>
    <a:srgbClr val="A2C3BF"/>
    <a:srgbClr val="3F94AA"/>
    <a:srgbClr val="C6A900"/>
    <a:srgbClr val="429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85" autoAdjust="0"/>
    <p:restoredTop sz="94674"/>
  </p:normalViewPr>
  <p:slideViewPr>
    <p:cSldViewPr snapToGrid="0" snapToObjects="1">
      <p:cViewPr varScale="1">
        <p:scale>
          <a:sx n="63" d="100"/>
          <a:sy n="63" d="100"/>
        </p:scale>
        <p:origin x="752" y="60"/>
      </p:cViewPr>
      <p:guideLst>
        <p:guide orient="horz" pos="2319"/>
        <p:guide pos="61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bert Maczey" userId="7d17fd52-871c-413c-b74e-3056e7695eb5" providerId="ADAL" clId="{85B28866-4335-4DD0-A943-38A96A6E8F54}"/>
    <pc:docChg chg="undo custSel addSld delSld modSld sldOrd">
      <pc:chgData name="Norbert Maczey" userId="7d17fd52-871c-413c-b74e-3056e7695eb5" providerId="ADAL" clId="{85B28866-4335-4DD0-A943-38A96A6E8F54}" dt="2022-06-06T09:33:25.799" v="766" actId="1076"/>
      <pc:docMkLst>
        <pc:docMk/>
      </pc:docMkLst>
      <pc:sldChg chg="modSp">
        <pc:chgData name="Norbert Maczey" userId="7d17fd52-871c-413c-b74e-3056e7695eb5" providerId="ADAL" clId="{85B28866-4335-4DD0-A943-38A96A6E8F54}" dt="2022-06-06T08:53:16.250" v="77" actId="6549"/>
        <pc:sldMkLst>
          <pc:docMk/>
          <pc:sldMk cId="328742114" sldId="266"/>
        </pc:sldMkLst>
        <pc:spChg chg="mod">
          <ac:chgData name="Norbert Maczey" userId="7d17fd52-871c-413c-b74e-3056e7695eb5" providerId="ADAL" clId="{85B28866-4335-4DD0-A943-38A96A6E8F54}" dt="2022-06-06T08:51:58.538" v="33" actId="1076"/>
          <ac:spMkLst>
            <pc:docMk/>
            <pc:sldMk cId="328742114" sldId="266"/>
            <ac:spMk id="3" creationId="{2CE27338-0A72-1F4D-B7D3-B8A2B9F24C0F}"/>
          </ac:spMkLst>
        </pc:spChg>
        <pc:spChg chg="mod">
          <ac:chgData name="Norbert Maczey" userId="7d17fd52-871c-413c-b74e-3056e7695eb5" providerId="ADAL" clId="{85B28866-4335-4DD0-A943-38A96A6E8F54}" dt="2022-06-06T08:51:52.426" v="32" actId="1076"/>
          <ac:spMkLst>
            <pc:docMk/>
            <pc:sldMk cId="328742114" sldId="266"/>
            <ac:spMk id="4" creationId="{ECB42DED-F15E-F143-A1BE-EBA580E7BE7F}"/>
          </ac:spMkLst>
        </pc:spChg>
        <pc:spChg chg="mod">
          <ac:chgData name="Norbert Maczey" userId="7d17fd52-871c-413c-b74e-3056e7695eb5" providerId="ADAL" clId="{85B28866-4335-4DD0-A943-38A96A6E8F54}" dt="2022-06-06T08:53:16.250" v="77" actId="6549"/>
          <ac:spMkLst>
            <pc:docMk/>
            <pc:sldMk cId="328742114" sldId="266"/>
            <ac:spMk id="5" creationId="{2C1EA7B5-5A8E-F540-BBFF-50779E46B78D}"/>
          </ac:spMkLst>
        </pc:spChg>
        <pc:spChg chg="mod">
          <ac:chgData name="Norbert Maczey" userId="7d17fd52-871c-413c-b74e-3056e7695eb5" providerId="ADAL" clId="{85B28866-4335-4DD0-A943-38A96A6E8F54}" dt="2022-06-06T08:52:12.296" v="34" actId="6549"/>
          <ac:spMkLst>
            <pc:docMk/>
            <pc:sldMk cId="328742114" sldId="266"/>
            <ac:spMk id="7" creationId="{502CC3F2-6A79-8A46-BB43-50D94DC60AA8}"/>
          </ac:spMkLst>
        </pc:spChg>
      </pc:sldChg>
      <pc:sldChg chg="ord">
        <pc:chgData name="Norbert Maczey" userId="7d17fd52-871c-413c-b74e-3056e7695eb5" providerId="ADAL" clId="{85B28866-4335-4DD0-A943-38A96A6E8F54}" dt="2022-06-06T09:06:47.600" v="577"/>
        <pc:sldMkLst>
          <pc:docMk/>
          <pc:sldMk cId="409682063" sldId="272"/>
        </pc:sldMkLst>
      </pc:sldChg>
      <pc:sldChg chg="modSp add ord">
        <pc:chgData name="Norbert Maczey" userId="7d17fd52-871c-413c-b74e-3056e7695eb5" providerId="ADAL" clId="{85B28866-4335-4DD0-A943-38A96A6E8F54}" dt="2022-06-06T09:25:08.969" v="746" actId="12"/>
        <pc:sldMkLst>
          <pc:docMk/>
          <pc:sldMk cId="4034547875" sldId="310"/>
        </pc:sldMkLst>
        <pc:spChg chg="mod">
          <ac:chgData name="Norbert Maczey" userId="7d17fd52-871c-413c-b74e-3056e7695eb5" providerId="ADAL" clId="{85B28866-4335-4DD0-A943-38A96A6E8F54}" dt="2022-06-06T09:25:08.969" v="746" actId="12"/>
          <ac:spMkLst>
            <pc:docMk/>
            <pc:sldMk cId="4034547875" sldId="310"/>
            <ac:spMk id="2" creationId="{00000000-0000-0000-0000-000000000000}"/>
          </ac:spMkLst>
        </pc:spChg>
        <pc:spChg chg="mod">
          <ac:chgData name="Norbert Maczey" userId="7d17fd52-871c-413c-b74e-3056e7695eb5" providerId="ADAL" clId="{85B28866-4335-4DD0-A943-38A96A6E8F54}" dt="2022-06-06T09:20:18.168" v="707" actId="1076"/>
          <ac:spMkLst>
            <pc:docMk/>
            <pc:sldMk cId="4034547875" sldId="310"/>
            <ac:spMk id="17" creationId="{00000000-0000-0000-0000-000000000000}"/>
          </ac:spMkLst>
        </pc:spChg>
      </pc:sldChg>
      <pc:sldChg chg="add">
        <pc:chgData name="Norbert Maczey" userId="7d17fd52-871c-413c-b74e-3056e7695eb5" providerId="ADAL" clId="{85B28866-4335-4DD0-A943-38A96A6E8F54}" dt="2022-06-06T08:45:05.630" v="16"/>
        <pc:sldMkLst>
          <pc:docMk/>
          <pc:sldMk cId="3056242988" sldId="321"/>
        </pc:sldMkLst>
      </pc:sldChg>
      <pc:sldChg chg="modSp add">
        <pc:chgData name="Norbert Maczey" userId="7d17fd52-871c-413c-b74e-3056e7695eb5" providerId="ADAL" clId="{85B28866-4335-4DD0-A943-38A96A6E8F54}" dt="2022-06-06T09:01:43.944" v="529" actId="14100"/>
        <pc:sldMkLst>
          <pc:docMk/>
          <pc:sldMk cId="1371287481" sldId="322"/>
        </pc:sldMkLst>
        <pc:spChg chg="mod">
          <ac:chgData name="Norbert Maczey" userId="7d17fd52-871c-413c-b74e-3056e7695eb5" providerId="ADAL" clId="{85B28866-4335-4DD0-A943-38A96A6E8F54}" dt="2022-06-06T09:01:43.944" v="529" actId="14100"/>
          <ac:spMkLst>
            <pc:docMk/>
            <pc:sldMk cId="1371287481" sldId="322"/>
            <ac:spMk id="5" creationId="{00000000-0000-0000-0000-000000000000}"/>
          </ac:spMkLst>
        </pc:spChg>
      </pc:sldChg>
      <pc:sldChg chg="addSp delSp modSp add">
        <pc:chgData name="Norbert Maczey" userId="7d17fd52-871c-413c-b74e-3056e7695eb5" providerId="ADAL" clId="{85B28866-4335-4DD0-A943-38A96A6E8F54}" dt="2022-06-06T09:33:25.799" v="766" actId="1076"/>
        <pc:sldMkLst>
          <pc:docMk/>
          <pc:sldMk cId="2288801559" sldId="326"/>
        </pc:sldMkLst>
        <pc:spChg chg="mod">
          <ac:chgData name="Norbert Maczey" userId="7d17fd52-871c-413c-b74e-3056e7695eb5" providerId="ADAL" clId="{85B28866-4335-4DD0-A943-38A96A6E8F54}" dt="2022-06-06T08:59:20.849" v="451" actId="6549"/>
          <ac:spMkLst>
            <pc:docMk/>
            <pc:sldMk cId="2288801559" sldId="326"/>
            <ac:spMk id="2" creationId="{00000000-0000-0000-0000-000000000000}"/>
          </ac:spMkLst>
        </pc:spChg>
        <pc:spChg chg="add del mod">
          <ac:chgData name="Norbert Maczey" userId="7d17fd52-871c-413c-b74e-3056e7695eb5" providerId="ADAL" clId="{85B28866-4335-4DD0-A943-38A96A6E8F54}" dt="2022-06-06T09:33:09.968" v="763"/>
          <ac:spMkLst>
            <pc:docMk/>
            <pc:sldMk cId="2288801559" sldId="326"/>
            <ac:spMk id="4" creationId="{CECAE7F1-BA63-4A2D-88A7-2938242803F0}"/>
          </ac:spMkLst>
        </pc:spChg>
        <pc:picChg chg="add del mod">
          <ac:chgData name="Norbert Maczey" userId="7d17fd52-871c-413c-b74e-3056e7695eb5" providerId="ADAL" clId="{85B28866-4335-4DD0-A943-38A96A6E8F54}" dt="2022-06-06T09:33:12.856" v="764" actId="478"/>
          <ac:picMkLst>
            <pc:docMk/>
            <pc:sldMk cId="2288801559" sldId="326"/>
            <ac:picMk id="3" creationId="{DCFC6B08-0B66-484B-AC95-28B4A058C080}"/>
          </ac:picMkLst>
        </pc:picChg>
        <pc:picChg chg="add mod">
          <ac:chgData name="Norbert Maczey" userId="7d17fd52-871c-413c-b74e-3056e7695eb5" providerId="ADAL" clId="{85B28866-4335-4DD0-A943-38A96A6E8F54}" dt="2022-06-06T09:33:25.799" v="766" actId="1076"/>
          <ac:picMkLst>
            <pc:docMk/>
            <pc:sldMk cId="2288801559" sldId="326"/>
            <ac:picMk id="5" creationId="{A9B8E7D8-DCA2-4537-80E1-74CF13176393}"/>
          </ac:picMkLst>
        </pc:picChg>
        <pc:picChg chg="mod">
          <ac:chgData name="Norbert Maczey" userId="7d17fd52-871c-413c-b74e-3056e7695eb5" providerId="ADAL" clId="{85B28866-4335-4DD0-A943-38A96A6E8F54}" dt="2022-06-06T08:53:47.041" v="116" actId="1037"/>
          <ac:picMkLst>
            <pc:docMk/>
            <pc:sldMk cId="2288801559" sldId="326"/>
            <ac:picMk id="8" creationId="{A1334490-1DD8-4537-8F56-EAC68962D4DC}"/>
          </ac:picMkLst>
        </pc:picChg>
        <pc:picChg chg="del mod">
          <ac:chgData name="Norbert Maczey" userId="7d17fd52-871c-413c-b74e-3056e7695eb5" providerId="ADAL" clId="{85B28866-4335-4DD0-A943-38A96A6E8F54}" dt="2022-06-06T09:32:38.513" v="759"/>
          <ac:picMkLst>
            <pc:docMk/>
            <pc:sldMk cId="2288801559" sldId="326"/>
            <ac:picMk id="10" creationId="{CD7890BA-72DF-45CC-9E5B-28CF70E4FEB7}"/>
          </ac:picMkLst>
        </pc:picChg>
        <pc:picChg chg="mod">
          <ac:chgData name="Norbert Maczey" userId="7d17fd52-871c-413c-b74e-3056e7695eb5" providerId="ADAL" clId="{85B28866-4335-4DD0-A943-38A96A6E8F54}" dt="2022-06-06T08:54:00.369" v="194" actId="1037"/>
          <ac:picMkLst>
            <pc:docMk/>
            <pc:sldMk cId="2288801559" sldId="326"/>
            <ac:picMk id="12" creationId="{D77F3549-89FF-401D-B99E-51743F9D49F0}"/>
          </ac:picMkLst>
        </pc:picChg>
      </pc:sldChg>
      <pc:sldChg chg="add">
        <pc:chgData name="Norbert Maczey" userId="7d17fd52-871c-413c-b74e-3056e7695eb5" providerId="ADAL" clId="{85B28866-4335-4DD0-A943-38A96A6E8F54}" dt="2022-06-06T08:40:26.917" v="12"/>
        <pc:sldMkLst>
          <pc:docMk/>
          <pc:sldMk cId="3456106799" sldId="332"/>
        </pc:sldMkLst>
      </pc:sldChg>
      <pc:sldChg chg="modSp add">
        <pc:chgData name="Norbert Maczey" userId="7d17fd52-871c-413c-b74e-3056e7695eb5" providerId="ADAL" clId="{85B28866-4335-4DD0-A943-38A96A6E8F54}" dt="2022-06-06T09:24:07.091" v="744" actId="207"/>
        <pc:sldMkLst>
          <pc:docMk/>
          <pc:sldMk cId="1123833641" sldId="367"/>
        </pc:sldMkLst>
        <pc:spChg chg="mod">
          <ac:chgData name="Norbert Maczey" userId="7d17fd52-871c-413c-b74e-3056e7695eb5" providerId="ADAL" clId="{85B28866-4335-4DD0-A943-38A96A6E8F54}" dt="2022-06-06T09:24:07.091" v="744" actId="207"/>
          <ac:spMkLst>
            <pc:docMk/>
            <pc:sldMk cId="1123833641" sldId="367"/>
            <ac:spMk id="25602" creationId="{00000000-0000-0000-0000-000000000000}"/>
          </ac:spMkLst>
        </pc:spChg>
      </pc:sldChg>
      <pc:sldChg chg="add">
        <pc:chgData name="Norbert Maczey" userId="7d17fd52-871c-413c-b74e-3056e7695eb5" providerId="ADAL" clId="{85B28866-4335-4DD0-A943-38A96A6E8F54}" dt="2022-06-06T08:31:06.597" v="7"/>
        <pc:sldMkLst>
          <pc:docMk/>
          <pc:sldMk cId="1719341253" sldId="370"/>
        </pc:sldMkLst>
      </pc:sldChg>
      <pc:sldChg chg="delSp modSp add ord">
        <pc:chgData name="Norbert Maczey" userId="7d17fd52-871c-413c-b74e-3056e7695eb5" providerId="ADAL" clId="{85B28866-4335-4DD0-A943-38A96A6E8F54}" dt="2022-06-06T09:24:28.185" v="745" actId="14100"/>
        <pc:sldMkLst>
          <pc:docMk/>
          <pc:sldMk cId="2035094410" sldId="381"/>
        </pc:sldMkLst>
        <pc:spChg chg="mod">
          <ac:chgData name="Norbert Maczey" userId="7d17fd52-871c-413c-b74e-3056e7695eb5" providerId="ADAL" clId="{85B28866-4335-4DD0-A943-38A96A6E8F54}" dt="2022-06-06T09:24:28.185" v="745" actId="14100"/>
          <ac:spMkLst>
            <pc:docMk/>
            <pc:sldMk cId="2035094410" sldId="381"/>
            <ac:spMk id="2" creationId="{00000000-0000-0000-0000-000000000000}"/>
          </ac:spMkLst>
        </pc:spChg>
        <pc:spChg chg="mod">
          <ac:chgData name="Norbert Maczey" userId="7d17fd52-871c-413c-b74e-3056e7695eb5" providerId="ADAL" clId="{85B28866-4335-4DD0-A943-38A96A6E8F54}" dt="2022-06-06T09:16:40.208" v="681" actId="207"/>
          <ac:spMkLst>
            <pc:docMk/>
            <pc:sldMk cId="2035094410" sldId="381"/>
            <ac:spMk id="5" creationId="{00000000-0000-0000-0000-000000000000}"/>
          </ac:spMkLst>
        </pc:spChg>
        <pc:spChg chg="del">
          <ac:chgData name="Norbert Maczey" userId="7d17fd52-871c-413c-b74e-3056e7695eb5" providerId="ADAL" clId="{85B28866-4335-4DD0-A943-38A96A6E8F54}" dt="2022-06-06T09:14:33.864" v="586" actId="478"/>
          <ac:spMkLst>
            <pc:docMk/>
            <pc:sldMk cId="2035094410" sldId="381"/>
            <ac:spMk id="7" creationId="{00000000-0000-0000-0000-000000000000}"/>
          </ac:spMkLst>
        </pc:spChg>
        <pc:spChg chg="del mod">
          <ac:chgData name="Norbert Maczey" userId="7d17fd52-871c-413c-b74e-3056e7695eb5" providerId="ADAL" clId="{85B28866-4335-4DD0-A943-38A96A6E8F54}" dt="2022-06-06T09:14:39.640" v="588" actId="478"/>
          <ac:spMkLst>
            <pc:docMk/>
            <pc:sldMk cId="2035094410" sldId="381"/>
            <ac:spMk id="8" creationId="{00000000-0000-0000-0000-000000000000}"/>
          </ac:spMkLst>
        </pc:spChg>
        <pc:spChg chg="mod">
          <ac:chgData name="Norbert Maczey" userId="7d17fd52-871c-413c-b74e-3056e7695eb5" providerId="ADAL" clId="{85B28866-4335-4DD0-A943-38A96A6E8F54}" dt="2022-06-06T09:19:45.599" v="704" actId="1076"/>
          <ac:spMkLst>
            <pc:docMk/>
            <pc:sldMk cId="2035094410" sldId="381"/>
            <ac:spMk id="11" creationId="{00000000-0000-0000-0000-000000000000}"/>
          </ac:spMkLst>
        </pc:spChg>
        <pc:spChg chg="mod">
          <ac:chgData name="Norbert Maczey" userId="7d17fd52-871c-413c-b74e-3056e7695eb5" providerId="ADAL" clId="{85B28866-4335-4DD0-A943-38A96A6E8F54}" dt="2022-06-06T09:19:57.648" v="706" actId="1076"/>
          <ac:spMkLst>
            <pc:docMk/>
            <pc:sldMk cId="2035094410" sldId="381"/>
            <ac:spMk id="12" creationId="{00000000-0000-0000-0000-000000000000}"/>
          </ac:spMkLst>
        </pc:spChg>
        <pc:spChg chg="mod">
          <ac:chgData name="Norbert Maczey" userId="7d17fd52-871c-413c-b74e-3056e7695eb5" providerId="ADAL" clId="{85B28866-4335-4DD0-A943-38A96A6E8F54}" dt="2022-06-06T09:19:50.151" v="705" actId="1076"/>
          <ac:spMkLst>
            <pc:docMk/>
            <pc:sldMk cId="2035094410" sldId="381"/>
            <ac:spMk id="13" creationId="{00000000-0000-0000-0000-000000000000}"/>
          </ac:spMkLst>
        </pc:spChg>
        <pc:spChg chg="del mod">
          <ac:chgData name="Norbert Maczey" userId="7d17fd52-871c-413c-b74e-3056e7695eb5" providerId="ADAL" clId="{85B28866-4335-4DD0-A943-38A96A6E8F54}" dt="2022-06-06T09:18:44.585" v="696" actId="478"/>
          <ac:spMkLst>
            <pc:docMk/>
            <pc:sldMk cId="2035094410" sldId="381"/>
            <ac:spMk id="14" creationId="{00000000-0000-0000-0000-000000000000}"/>
          </ac:spMkLst>
        </pc:spChg>
        <pc:spChg chg="mod">
          <ac:chgData name="Norbert Maczey" userId="7d17fd52-871c-413c-b74e-3056e7695eb5" providerId="ADAL" clId="{85B28866-4335-4DD0-A943-38A96A6E8F54}" dt="2022-06-06T09:19:41.432" v="703" actId="1076"/>
          <ac:spMkLst>
            <pc:docMk/>
            <pc:sldMk cId="2035094410" sldId="381"/>
            <ac:spMk id="15" creationId="{00000000-0000-0000-0000-000000000000}"/>
          </ac:spMkLst>
        </pc:spChg>
        <pc:spChg chg="mod">
          <ac:chgData name="Norbert Maczey" userId="7d17fd52-871c-413c-b74e-3056e7695eb5" providerId="ADAL" clId="{85B28866-4335-4DD0-A943-38A96A6E8F54}" dt="2022-06-06T09:19:31.224" v="701" actId="1076"/>
          <ac:spMkLst>
            <pc:docMk/>
            <pc:sldMk cId="2035094410" sldId="381"/>
            <ac:spMk id="16" creationId="{00000000-0000-0000-0000-000000000000}"/>
          </ac:spMkLst>
        </pc:spChg>
        <pc:spChg chg="mod">
          <ac:chgData name="Norbert Maczey" userId="7d17fd52-871c-413c-b74e-3056e7695eb5" providerId="ADAL" clId="{85B28866-4335-4DD0-A943-38A96A6E8F54}" dt="2022-06-06T09:19:39.063" v="702" actId="1076"/>
          <ac:spMkLst>
            <pc:docMk/>
            <pc:sldMk cId="2035094410" sldId="381"/>
            <ac:spMk id="17" creationId="{00000000-0000-0000-0000-000000000000}"/>
          </ac:spMkLst>
        </pc:spChg>
        <pc:spChg chg="del mod">
          <ac:chgData name="Norbert Maczey" userId="7d17fd52-871c-413c-b74e-3056e7695eb5" providerId="ADAL" clId="{85B28866-4335-4DD0-A943-38A96A6E8F54}" dt="2022-06-06T09:18:35.865" v="694" actId="478"/>
          <ac:spMkLst>
            <pc:docMk/>
            <pc:sldMk cId="2035094410" sldId="381"/>
            <ac:spMk id="18" creationId="{00000000-0000-0000-0000-000000000000}"/>
          </ac:spMkLst>
        </pc:spChg>
      </pc:sldChg>
      <pc:sldChg chg="modSp add">
        <pc:chgData name="Norbert Maczey" userId="7d17fd52-871c-413c-b74e-3056e7695eb5" providerId="ADAL" clId="{85B28866-4335-4DD0-A943-38A96A6E8F54}" dt="2022-06-06T09:01:25.960" v="526" actId="14100"/>
        <pc:sldMkLst>
          <pc:docMk/>
          <pc:sldMk cId="2332522790" sldId="389"/>
        </pc:sldMkLst>
        <pc:spChg chg="mod">
          <ac:chgData name="Norbert Maczey" userId="7d17fd52-871c-413c-b74e-3056e7695eb5" providerId="ADAL" clId="{85B28866-4335-4DD0-A943-38A96A6E8F54}" dt="2022-06-06T09:01:25.960" v="526" actId="14100"/>
          <ac:spMkLst>
            <pc:docMk/>
            <pc:sldMk cId="2332522790" sldId="389"/>
            <ac:spMk id="5" creationId="{00000000-0000-0000-0000-000000000000}"/>
          </ac:spMkLst>
        </pc:spChg>
      </pc:sldChg>
      <pc:sldChg chg="modSp add ord">
        <pc:chgData name="Norbert Maczey" userId="7d17fd52-871c-413c-b74e-3056e7695eb5" providerId="ADAL" clId="{85B28866-4335-4DD0-A943-38A96A6E8F54}" dt="2022-06-06T09:12:06.232" v="584" actId="14100"/>
        <pc:sldMkLst>
          <pc:docMk/>
          <pc:sldMk cId="597756593" sldId="398"/>
        </pc:sldMkLst>
        <pc:spChg chg="mod">
          <ac:chgData name="Norbert Maczey" userId="7d17fd52-871c-413c-b74e-3056e7695eb5" providerId="ADAL" clId="{85B28866-4335-4DD0-A943-38A96A6E8F54}" dt="2022-06-06T09:12:06.232" v="584" actId="14100"/>
          <ac:spMkLst>
            <pc:docMk/>
            <pc:sldMk cId="597756593" sldId="398"/>
            <ac:spMk id="4" creationId="{00000000-0000-0000-0000-000000000000}"/>
          </ac:spMkLst>
        </pc:spChg>
      </pc:sldChg>
    </pc:docChg>
  </pc:docChgLst>
  <pc:docChgLst>
    <pc:chgData name="Norbert Maczey" userId="7d17fd52-871c-413c-b74e-3056e7695eb5" providerId="ADAL" clId="{5A483CF7-EFC7-42E2-83E4-689460686F2E}"/>
    <pc:docChg chg="undo custSel addSld delSld modSld sldOrd">
      <pc:chgData name="Norbert Maczey" userId="7d17fd52-871c-413c-b74e-3056e7695eb5" providerId="ADAL" clId="{5A483CF7-EFC7-42E2-83E4-689460686F2E}" dt="2022-06-09T15:16:18.701" v="1503" actId="20577"/>
      <pc:docMkLst>
        <pc:docMk/>
      </pc:docMkLst>
      <pc:sldChg chg="modSp">
        <pc:chgData name="Norbert Maczey" userId="7d17fd52-871c-413c-b74e-3056e7695eb5" providerId="ADAL" clId="{5A483CF7-EFC7-42E2-83E4-689460686F2E}" dt="2022-06-07T14:18:52.428" v="3" actId="20577"/>
        <pc:sldMkLst>
          <pc:docMk/>
          <pc:sldMk cId="328742114" sldId="266"/>
        </pc:sldMkLst>
        <pc:spChg chg="mod">
          <ac:chgData name="Norbert Maczey" userId="7d17fd52-871c-413c-b74e-3056e7695eb5" providerId="ADAL" clId="{5A483CF7-EFC7-42E2-83E4-689460686F2E}" dt="2022-06-07T14:18:52.428" v="3" actId="20577"/>
          <ac:spMkLst>
            <pc:docMk/>
            <pc:sldMk cId="328742114" sldId="266"/>
            <ac:spMk id="5" creationId="{2C1EA7B5-5A8E-F540-BBFF-50779E46B78D}"/>
          </ac:spMkLst>
        </pc:spChg>
      </pc:sldChg>
      <pc:sldChg chg="modSp ord">
        <pc:chgData name="Norbert Maczey" userId="7d17fd52-871c-413c-b74e-3056e7695eb5" providerId="ADAL" clId="{5A483CF7-EFC7-42E2-83E4-689460686F2E}" dt="2022-06-09T13:47:59.128" v="919"/>
        <pc:sldMkLst>
          <pc:docMk/>
          <pc:sldMk cId="409682063" sldId="272"/>
        </pc:sldMkLst>
        <pc:spChg chg="mod">
          <ac:chgData name="Norbert Maczey" userId="7d17fd52-871c-413c-b74e-3056e7695eb5" providerId="ADAL" clId="{5A483CF7-EFC7-42E2-83E4-689460686F2E}" dt="2022-06-07T14:45:00.957" v="328" actId="255"/>
          <ac:spMkLst>
            <pc:docMk/>
            <pc:sldMk cId="409682063" sldId="272"/>
            <ac:spMk id="2" creationId="{6E2DCDF0-AE68-48EF-A3DE-483DBC434734}"/>
          </ac:spMkLst>
        </pc:spChg>
        <pc:spChg chg="mod">
          <ac:chgData name="Norbert Maczey" userId="7d17fd52-871c-413c-b74e-3056e7695eb5" providerId="ADAL" clId="{5A483CF7-EFC7-42E2-83E4-689460686F2E}" dt="2022-06-07T14:45:05.624" v="329" actId="207"/>
          <ac:spMkLst>
            <pc:docMk/>
            <pc:sldMk cId="409682063" sldId="272"/>
            <ac:spMk id="3" creationId="{C5DDA58D-A62E-4B44-9895-A89AD95D1F69}"/>
          </ac:spMkLst>
        </pc:spChg>
      </pc:sldChg>
      <pc:sldChg chg="ord">
        <pc:chgData name="Norbert Maczey" userId="7d17fd52-871c-413c-b74e-3056e7695eb5" providerId="ADAL" clId="{5A483CF7-EFC7-42E2-83E4-689460686F2E}" dt="2022-06-09T14:16:40.305" v="1474"/>
        <pc:sldMkLst>
          <pc:docMk/>
          <pc:sldMk cId="649526206" sldId="309"/>
        </pc:sldMkLst>
      </pc:sldChg>
      <pc:sldChg chg="modSp ord">
        <pc:chgData name="Norbert Maczey" userId="7d17fd52-871c-413c-b74e-3056e7695eb5" providerId="ADAL" clId="{5A483CF7-EFC7-42E2-83E4-689460686F2E}" dt="2022-06-09T13:41:26.315" v="878" actId="1076"/>
        <pc:sldMkLst>
          <pc:docMk/>
          <pc:sldMk cId="4034547875" sldId="310"/>
        </pc:sldMkLst>
        <pc:spChg chg="mod">
          <ac:chgData name="Norbert Maczey" userId="7d17fd52-871c-413c-b74e-3056e7695eb5" providerId="ADAL" clId="{5A483CF7-EFC7-42E2-83E4-689460686F2E}" dt="2022-06-09T13:41:23.066" v="877" actId="1076"/>
          <ac:spMkLst>
            <pc:docMk/>
            <pc:sldMk cId="4034547875" sldId="310"/>
            <ac:spMk id="2" creationId="{00000000-0000-0000-0000-000000000000}"/>
          </ac:spMkLst>
        </pc:spChg>
        <pc:spChg chg="mod">
          <ac:chgData name="Norbert Maczey" userId="7d17fd52-871c-413c-b74e-3056e7695eb5" providerId="ADAL" clId="{5A483CF7-EFC7-42E2-83E4-689460686F2E}" dt="2022-06-09T13:41:26.315" v="878" actId="1076"/>
          <ac:spMkLst>
            <pc:docMk/>
            <pc:sldMk cId="4034547875" sldId="310"/>
            <ac:spMk id="17" creationId="{00000000-0000-0000-0000-000000000000}"/>
          </ac:spMkLst>
        </pc:spChg>
      </pc:sldChg>
      <pc:sldChg chg="addSp delSp modSp add">
        <pc:chgData name="Norbert Maczey" userId="7d17fd52-871c-413c-b74e-3056e7695eb5" providerId="ADAL" clId="{5A483CF7-EFC7-42E2-83E4-689460686F2E}" dt="2022-06-09T15:16:18.701" v="1503" actId="20577"/>
        <pc:sldMkLst>
          <pc:docMk/>
          <pc:sldMk cId="1267966185" sldId="314"/>
        </pc:sldMkLst>
        <pc:spChg chg="del mod">
          <ac:chgData name="Norbert Maczey" userId="7d17fd52-871c-413c-b74e-3056e7695eb5" providerId="ADAL" clId="{5A483CF7-EFC7-42E2-83E4-689460686F2E}" dt="2022-06-09T14:00:10.905" v="1011" actId="478"/>
          <ac:spMkLst>
            <pc:docMk/>
            <pc:sldMk cId="1267966185" sldId="314"/>
            <ac:spMk id="2" creationId="{A209F52B-28FE-4352-8500-346C4984D270}"/>
          </ac:spMkLst>
        </pc:spChg>
        <pc:spChg chg="mod">
          <ac:chgData name="Norbert Maczey" userId="7d17fd52-871c-413c-b74e-3056e7695eb5" providerId="ADAL" clId="{5A483CF7-EFC7-42E2-83E4-689460686F2E}" dt="2022-06-09T13:59:56.616" v="1010"/>
          <ac:spMkLst>
            <pc:docMk/>
            <pc:sldMk cId="1267966185" sldId="314"/>
            <ac:spMk id="3" creationId="{DF8DA90A-FDE6-406E-A763-DA7394B34B43}"/>
          </ac:spMkLst>
        </pc:spChg>
        <pc:spChg chg="add del mod">
          <ac:chgData name="Norbert Maczey" userId="7d17fd52-871c-413c-b74e-3056e7695eb5" providerId="ADAL" clId="{5A483CF7-EFC7-42E2-83E4-689460686F2E}" dt="2022-06-09T14:00:14.809" v="1012"/>
          <ac:spMkLst>
            <pc:docMk/>
            <pc:sldMk cId="1267966185" sldId="314"/>
            <ac:spMk id="5" creationId="{11B05E41-5E3F-40CA-A345-9EF4DAC1A596}"/>
          </ac:spMkLst>
        </pc:spChg>
        <pc:spChg chg="add mod">
          <ac:chgData name="Norbert Maczey" userId="7d17fd52-871c-413c-b74e-3056e7695eb5" providerId="ADAL" clId="{5A483CF7-EFC7-42E2-83E4-689460686F2E}" dt="2022-06-09T15:16:18.701" v="1503" actId="20577"/>
          <ac:spMkLst>
            <pc:docMk/>
            <pc:sldMk cId="1267966185" sldId="314"/>
            <ac:spMk id="9" creationId="{FF32ABA0-F01E-4F3F-8828-78BF14A13F91}"/>
          </ac:spMkLst>
        </pc:spChg>
        <pc:picChg chg="mod">
          <ac:chgData name="Norbert Maczey" userId="7d17fd52-871c-413c-b74e-3056e7695eb5" providerId="ADAL" clId="{5A483CF7-EFC7-42E2-83E4-689460686F2E}" dt="2022-06-09T13:57:02.629" v="943" actId="14100"/>
          <ac:picMkLst>
            <pc:docMk/>
            <pc:sldMk cId="1267966185" sldId="314"/>
            <ac:picMk id="8" creationId="{A678A0B5-B6C5-478E-80E2-1E69E23DD291}"/>
          </ac:picMkLst>
        </pc:picChg>
        <pc:picChg chg="mod">
          <ac:chgData name="Norbert Maczey" userId="7d17fd52-871c-413c-b74e-3056e7695eb5" providerId="ADAL" clId="{5A483CF7-EFC7-42E2-83E4-689460686F2E}" dt="2022-06-09T13:57:05.836" v="944" actId="14100"/>
          <ac:picMkLst>
            <pc:docMk/>
            <pc:sldMk cId="1267966185" sldId="314"/>
            <ac:picMk id="12" creationId="{D2C5AE86-9791-4284-BE67-BA7ED8F74BEF}"/>
          </ac:picMkLst>
        </pc:picChg>
        <pc:picChg chg="mod">
          <ac:chgData name="Norbert Maczey" userId="7d17fd52-871c-413c-b74e-3056e7695eb5" providerId="ADAL" clId="{5A483CF7-EFC7-42E2-83E4-689460686F2E}" dt="2022-06-09T13:57:09.833" v="945" actId="14100"/>
          <ac:picMkLst>
            <pc:docMk/>
            <pc:sldMk cId="1267966185" sldId="314"/>
            <ac:picMk id="14" creationId="{44D1ADC0-90D3-45CA-A5EE-25277C37FD4D}"/>
          </ac:picMkLst>
        </pc:picChg>
      </pc:sldChg>
      <pc:sldChg chg="addSp delSp modSp ord">
        <pc:chgData name="Norbert Maczey" userId="7d17fd52-871c-413c-b74e-3056e7695eb5" providerId="ADAL" clId="{5A483CF7-EFC7-42E2-83E4-689460686F2E}" dt="2022-06-09T14:17:45.804" v="1475"/>
        <pc:sldMkLst>
          <pc:docMk/>
          <pc:sldMk cId="433034031" sldId="320"/>
        </pc:sldMkLst>
        <pc:spChg chg="add del mod">
          <ac:chgData name="Norbert Maczey" userId="7d17fd52-871c-413c-b74e-3056e7695eb5" providerId="ADAL" clId="{5A483CF7-EFC7-42E2-83E4-689460686F2E}" dt="2022-06-09T14:14:51.383" v="1471" actId="478"/>
          <ac:spMkLst>
            <pc:docMk/>
            <pc:sldMk cId="433034031" sldId="320"/>
            <ac:spMk id="3" creationId="{DADFA34D-05D3-47EC-BE8F-7C878FDA2D8E}"/>
          </ac:spMkLst>
        </pc:spChg>
        <pc:picChg chg="add mod">
          <ac:chgData name="Norbert Maczey" userId="7d17fd52-871c-413c-b74e-3056e7695eb5" providerId="ADAL" clId="{5A483CF7-EFC7-42E2-83E4-689460686F2E}" dt="2022-06-07T15:37:15.611" v="337" actId="14100"/>
          <ac:picMkLst>
            <pc:docMk/>
            <pc:sldMk cId="433034031" sldId="320"/>
            <ac:picMk id="4" creationId="{56FE06C5-73EC-4071-B3F6-42CCF18DC3D9}"/>
          </ac:picMkLst>
        </pc:picChg>
        <pc:picChg chg="del">
          <ac:chgData name="Norbert Maczey" userId="7d17fd52-871c-413c-b74e-3056e7695eb5" providerId="ADAL" clId="{5A483CF7-EFC7-42E2-83E4-689460686F2E}" dt="2022-06-07T15:37:02.416" v="335" actId="478"/>
          <ac:picMkLst>
            <pc:docMk/>
            <pc:sldMk cId="433034031" sldId="320"/>
            <ac:picMk id="51" creationId="{D48D8794-31DD-4A15-9E28-CACEB5628031}"/>
          </ac:picMkLst>
        </pc:picChg>
      </pc:sldChg>
      <pc:sldChg chg="ord">
        <pc:chgData name="Norbert Maczey" userId="7d17fd52-871c-413c-b74e-3056e7695eb5" providerId="ADAL" clId="{5A483CF7-EFC7-42E2-83E4-689460686F2E}" dt="2022-06-09T14:18:20.687" v="1477"/>
        <pc:sldMkLst>
          <pc:docMk/>
          <pc:sldMk cId="3056242988" sldId="321"/>
        </pc:sldMkLst>
      </pc:sldChg>
      <pc:sldChg chg="addSp delSp modSp">
        <pc:chgData name="Norbert Maczey" userId="7d17fd52-871c-413c-b74e-3056e7695eb5" providerId="ADAL" clId="{5A483CF7-EFC7-42E2-83E4-689460686F2E}" dt="2022-06-09T13:28:23.959" v="584" actId="1076"/>
        <pc:sldMkLst>
          <pc:docMk/>
          <pc:sldMk cId="1371287481" sldId="322"/>
        </pc:sldMkLst>
        <pc:spChg chg="mod">
          <ac:chgData name="Norbert Maczey" userId="7d17fd52-871c-413c-b74e-3056e7695eb5" providerId="ADAL" clId="{5A483CF7-EFC7-42E2-83E4-689460686F2E}" dt="2022-06-07T14:32:01.687" v="168" actId="6549"/>
          <ac:spMkLst>
            <pc:docMk/>
            <pc:sldMk cId="1371287481" sldId="322"/>
            <ac:spMk id="9" creationId="{00000000-0000-0000-0000-000000000000}"/>
          </ac:spMkLst>
        </pc:spChg>
        <pc:spChg chg="del mod">
          <ac:chgData name="Norbert Maczey" userId="7d17fd52-871c-413c-b74e-3056e7695eb5" providerId="ADAL" clId="{5A483CF7-EFC7-42E2-83E4-689460686F2E}" dt="2022-06-07T14:34:24.464" v="180" actId="478"/>
          <ac:spMkLst>
            <pc:docMk/>
            <pc:sldMk cId="1371287481" sldId="322"/>
            <ac:spMk id="20" creationId="{00000000-0000-0000-0000-000000000000}"/>
          </ac:spMkLst>
        </pc:spChg>
        <pc:spChg chg="add mod">
          <ac:chgData name="Norbert Maczey" userId="7d17fd52-871c-413c-b74e-3056e7695eb5" providerId="ADAL" clId="{5A483CF7-EFC7-42E2-83E4-689460686F2E}" dt="2022-06-07T14:34:33.052" v="181" actId="1076"/>
          <ac:spMkLst>
            <pc:docMk/>
            <pc:sldMk cId="1371287481" sldId="322"/>
            <ac:spMk id="25" creationId="{8F4F853F-38D0-44AB-B407-2CD4D6194CDD}"/>
          </ac:spMkLst>
        </pc:spChg>
        <pc:spChg chg="add mod">
          <ac:chgData name="Norbert Maczey" userId="7d17fd52-871c-413c-b74e-3056e7695eb5" providerId="ADAL" clId="{5A483CF7-EFC7-42E2-83E4-689460686F2E}" dt="2022-06-07T14:35:50.630" v="227" actId="947"/>
          <ac:spMkLst>
            <pc:docMk/>
            <pc:sldMk cId="1371287481" sldId="322"/>
            <ac:spMk id="27" creationId="{88339F75-10A5-4FCD-AC24-52AD47F507BC}"/>
          </ac:spMkLst>
        </pc:spChg>
        <pc:spChg chg="add mod">
          <ac:chgData name="Norbert Maczey" userId="7d17fd52-871c-413c-b74e-3056e7695eb5" providerId="ADAL" clId="{5A483CF7-EFC7-42E2-83E4-689460686F2E}" dt="2022-06-07T14:37:22.449" v="260" actId="1076"/>
          <ac:spMkLst>
            <pc:docMk/>
            <pc:sldMk cId="1371287481" sldId="322"/>
            <ac:spMk id="28" creationId="{ADDB4936-74B7-45B2-A0C5-E5DD65D20C38}"/>
          </ac:spMkLst>
        </pc:spChg>
        <pc:spChg chg="mod">
          <ac:chgData name="Norbert Maczey" userId="7d17fd52-871c-413c-b74e-3056e7695eb5" providerId="ADAL" clId="{5A483CF7-EFC7-42E2-83E4-689460686F2E}" dt="2022-06-07T14:34:55.046" v="183" actId="1076"/>
          <ac:spMkLst>
            <pc:docMk/>
            <pc:sldMk cId="1371287481" sldId="322"/>
            <ac:spMk id="51" creationId="{00000000-0000-0000-0000-000000000000}"/>
          </ac:spMkLst>
        </pc:spChg>
        <pc:spChg chg="mod">
          <ac:chgData name="Norbert Maczey" userId="7d17fd52-871c-413c-b74e-3056e7695eb5" providerId="ADAL" clId="{5A483CF7-EFC7-42E2-83E4-689460686F2E}" dt="2022-06-09T13:28:23.959" v="584" actId="1076"/>
          <ac:spMkLst>
            <pc:docMk/>
            <pc:sldMk cId="1371287481" sldId="322"/>
            <ac:spMk id="52" creationId="{00000000-0000-0000-0000-000000000000}"/>
          </ac:spMkLst>
        </pc:spChg>
        <pc:cxnChg chg="mod">
          <ac:chgData name="Norbert Maczey" userId="7d17fd52-871c-413c-b74e-3056e7695eb5" providerId="ADAL" clId="{5A483CF7-EFC7-42E2-83E4-689460686F2E}" dt="2022-06-07T14:34:39.888" v="182" actId="14100"/>
          <ac:cxnSpMkLst>
            <pc:docMk/>
            <pc:sldMk cId="1371287481" sldId="322"/>
            <ac:cxnSpMk id="46" creationId="{00000000-0000-0000-0000-000000000000}"/>
          </ac:cxnSpMkLst>
        </pc:cxnChg>
      </pc:sldChg>
      <pc:sldChg chg="ord">
        <pc:chgData name="Norbert Maczey" userId="7d17fd52-871c-413c-b74e-3056e7695eb5" providerId="ADAL" clId="{5A483CF7-EFC7-42E2-83E4-689460686F2E}" dt="2022-06-09T13:47:52.579" v="918"/>
        <pc:sldMkLst>
          <pc:docMk/>
          <pc:sldMk cId="3507372675" sldId="323"/>
        </pc:sldMkLst>
      </pc:sldChg>
      <pc:sldChg chg="modSp">
        <pc:chgData name="Norbert Maczey" userId="7d17fd52-871c-413c-b74e-3056e7695eb5" providerId="ADAL" clId="{5A483CF7-EFC7-42E2-83E4-689460686F2E}" dt="2022-06-09T13:38:54.158" v="850" actId="20577"/>
        <pc:sldMkLst>
          <pc:docMk/>
          <pc:sldMk cId="2288801559" sldId="326"/>
        </pc:sldMkLst>
        <pc:spChg chg="mod">
          <ac:chgData name="Norbert Maczey" userId="7d17fd52-871c-413c-b74e-3056e7695eb5" providerId="ADAL" clId="{5A483CF7-EFC7-42E2-83E4-689460686F2E}" dt="2022-06-09T13:38:54.158" v="850" actId="20577"/>
          <ac:spMkLst>
            <pc:docMk/>
            <pc:sldMk cId="2288801559" sldId="326"/>
            <ac:spMk id="2" creationId="{00000000-0000-0000-0000-000000000000}"/>
          </ac:spMkLst>
        </pc:spChg>
      </pc:sldChg>
      <pc:sldChg chg="addSp delSp modSp">
        <pc:chgData name="Norbert Maczey" userId="7d17fd52-871c-413c-b74e-3056e7695eb5" providerId="ADAL" clId="{5A483CF7-EFC7-42E2-83E4-689460686F2E}" dt="2022-06-09T14:41:30.142" v="1502"/>
        <pc:sldMkLst>
          <pc:docMk/>
          <pc:sldMk cId="3456106799" sldId="332"/>
        </pc:sldMkLst>
        <pc:spChg chg="mod">
          <ac:chgData name="Norbert Maczey" userId="7d17fd52-871c-413c-b74e-3056e7695eb5" providerId="ADAL" clId="{5A483CF7-EFC7-42E2-83E4-689460686F2E}" dt="2022-06-07T14:42:55.953" v="315" actId="20577"/>
          <ac:spMkLst>
            <pc:docMk/>
            <pc:sldMk cId="3456106799" sldId="332"/>
            <ac:spMk id="5" creationId="{00000000-0000-0000-0000-000000000000}"/>
          </ac:spMkLst>
        </pc:spChg>
        <pc:graphicFrameChg chg="add mod modGraphic">
          <ac:chgData name="Norbert Maczey" userId="7d17fd52-871c-413c-b74e-3056e7695eb5" providerId="ADAL" clId="{5A483CF7-EFC7-42E2-83E4-689460686F2E}" dt="2022-06-09T14:41:30.142" v="1502"/>
          <ac:graphicFrameMkLst>
            <pc:docMk/>
            <pc:sldMk cId="3456106799" sldId="332"/>
            <ac:graphicFrameMk id="2" creationId="{D5CE3EE7-7539-43C8-BD3A-4617F4650AE7}"/>
          </ac:graphicFrameMkLst>
        </pc:graphicFrameChg>
        <pc:graphicFrameChg chg="del mod">
          <ac:chgData name="Norbert Maczey" userId="7d17fd52-871c-413c-b74e-3056e7695eb5" providerId="ADAL" clId="{5A483CF7-EFC7-42E2-83E4-689460686F2E}" dt="2022-06-09T13:50:48.298" v="921" actId="478"/>
          <ac:graphicFrameMkLst>
            <pc:docMk/>
            <pc:sldMk cId="3456106799" sldId="332"/>
            <ac:graphicFrameMk id="121" creationId="{00000000-0000-0000-0000-000000000000}"/>
          </ac:graphicFrameMkLst>
        </pc:graphicFrameChg>
      </pc:sldChg>
      <pc:sldChg chg="addSp delSp del">
        <pc:chgData name="Norbert Maczey" userId="7d17fd52-871c-413c-b74e-3056e7695eb5" providerId="ADAL" clId="{5A483CF7-EFC7-42E2-83E4-689460686F2E}" dt="2022-06-09T13:53:04.028" v="939" actId="2696"/>
        <pc:sldMkLst>
          <pc:docMk/>
          <pc:sldMk cId="3275409227" sldId="333"/>
        </pc:sldMkLst>
        <pc:spChg chg="add">
          <ac:chgData name="Norbert Maczey" userId="7d17fd52-871c-413c-b74e-3056e7695eb5" providerId="ADAL" clId="{5A483CF7-EFC7-42E2-83E4-689460686F2E}" dt="2022-06-07T14:43:31.835" v="317"/>
          <ac:spMkLst>
            <pc:docMk/>
            <pc:sldMk cId="3275409227" sldId="333"/>
            <ac:spMk id="4" creationId="{6BC93EE5-528E-4773-BCD6-FB89BCD0B3D9}"/>
          </ac:spMkLst>
        </pc:spChg>
        <pc:spChg chg="del">
          <ac:chgData name="Norbert Maczey" userId="7d17fd52-871c-413c-b74e-3056e7695eb5" providerId="ADAL" clId="{5A483CF7-EFC7-42E2-83E4-689460686F2E}" dt="2022-06-07T14:43:29.592" v="316" actId="478"/>
          <ac:spMkLst>
            <pc:docMk/>
            <pc:sldMk cId="3275409227" sldId="333"/>
            <ac:spMk id="5" creationId="{00000000-0000-0000-0000-000000000000}"/>
          </ac:spMkLst>
        </pc:spChg>
      </pc:sldChg>
      <pc:sldChg chg="addSp delSp del">
        <pc:chgData name="Norbert Maczey" userId="7d17fd52-871c-413c-b74e-3056e7695eb5" providerId="ADAL" clId="{5A483CF7-EFC7-42E2-83E4-689460686F2E}" dt="2022-06-09T13:53:08.283" v="940" actId="2696"/>
        <pc:sldMkLst>
          <pc:docMk/>
          <pc:sldMk cId="1048251925" sldId="334"/>
        </pc:sldMkLst>
        <pc:spChg chg="add">
          <ac:chgData name="Norbert Maczey" userId="7d17fd52-871c-413c-b74e-3056e7695eb5" providerId="ADAL" clId="{5A483CF7-EFC7-42E2-83E4-689460686F2E}" dt="2022-06-07T14:43:41.331" v="319"/>
          <ac:spMkLst>
            <pc:docMk/>
            <pc:sldMk cId="1048251925" sldId="334"/>
            <ac:spMk id="4" creationId="{A45AB2DB-09FB-479E-ABAF-425D9C2FA851}"/>
          </ac:spMkLst>
        </pc:spChg>
        <pc:spChg chg="del">
          <ac:chgData name="Norbert Maczey" userId="7d17fd52-871c-413c-b74e-3056e7695eb5" providerId="ADAL" clId="{5A483CF7-EFC7-42E2-83E4-689460686F2E}" dt="2022-06-07T14:43:39.527" v="318" actId="478"/>
          <ac:spMkLst>
            <pc:docMk/>
            <pc:sldMk cId="1048251925" sldId="334"/>
            <ac:spMk id="5" creationId="{00000000-0000-0000-0000-000000000000}"/>
          </ac:spMkLst>
        </pc:spChg>
      </pc:sldChg>
      <pc:sldChg chg="modSp">
        <pc:chgData name="Norbert Maczey" userId="7d17fd52-871c-413c-b74e-3056e7695eb5" providerId="ADAL" clId="{5A483CF7-EFC7-42E2-83E4-689460686F2E}" dt="2022-06-09T13:20:20.477" v="346" actId="20577"/>
        <pc:sldMkLst>
          <pc:docMk/>
          <pc:sldMk cId="1123833641" sldId="367"/>
        </pc:sldMkLst>
        <pc:spChg chg="mod">
          <ac:chgData name="Norbert Maczey" userId="7d17fd52-871c-413c-b74e-3056e7695eb5" providerId="ADAL" clId="{5A483CF7-EFC7-42E2-83E4-689460686F2E}" dt="2022-06-07T14:23:20.167" v="53" actId="207"/>
          <ac:spMkLst>
            <pc:docMk/>
            <pc:sldMk cId="1123833641" sldId="367"/>
            <ac:spMk id="4" creationId="{00000000-0000-0000-0000-000000000000}"/>
          </ac:spMkLst>
        </pc:spChg>
        <pc:spChg chg="mod">
          <ac:chgData name="Norbert Maczey" userId="7d17fd52-871c-413c-b74e-3056e7695eb5" providerId="ADAL" clId="{5A483CF7-EFC7-42E2-83E4-689460686F2E}" dt="2022-06-09T13:20:20.477" v="346" actId="20577"/>
          <ac:spMkLst>
            <pc:docMk/>
            <pc:sldMk cId="1123833641" sldId="367"/>
            <ac:spMk id="25602" creationId="{00000000-0000-0000-0000-000000000000}"/>
          </ac:spMkLst>
        </pc:spChg>
        <pc:spChg chg="mod">
          <ac:chgData name="Norbert Maczey" userId="7d17fd52-871c-413c-b74e-3056e7695eb5" providerId="ADAL" clId="{5A483CF7-EFC7-42E2-83E4-689460686F2E}" dt="2022-06-07T14:23:13.239" v="52" actId="207"/>
          <ac:spMkLst>
            <pc:docMk/>
            <pc:sldMk cId="1123833641" sldId="367"/>
            <ac:spMk id="38915" creationId="{00000000-0000-0000-0000-000000000000}"/>
          </ac:spMkLst>
        </pc:spChg>
      </pc:sldChg>
      <pc:sldChg chg="modSp del">
        <pc:chgData name="Norbert Maczey" userId="7d17fd52-871c-413c-b74e-3056e7695eb5" providerId="ADAL" clId="{5A483CF7-EFC7-42E2-83E4-689460686F2E}" dt="2022-06-09T13:39:48.849" v="851" actId="2696"/>
        <pc:sldMkLst>
          <pc:docMk/>
          <pc:sldMk cId="1191451896" sldId="369"/>
        </pc:sldMkLst>
        <pc:spChg chg="mod">
          <ac:chgData name="Norbert Maczey" userId="7d17fd52-871c-413c-b74e-3056e7695eb5" providerId="ADAL" clId="{5A483CF7-EFC7-42E2-83E4-689460686F2E}" dt="2022-06-07T14:37:36.672" v="262" actId="207"/>
          <ac:spMkLst>
            <pc:docMk/>
            <pc:sldMk cId="1191451896" sldId="369"/>
            <ac:spMk id="5" creationId="{00000000-0000-0000-0000-000000000000}"/>
          </ac:spMkLst>
        </pc:spChg>
      </pc:sldChg>
      <pc:sldChg chg="addSp delSp modSp">
        <pc:chgData name="Norbert Maczey" userId="7d17fd52-871c-413c-b74e-3056e7695eb5" providerId="ADAL" clId="{5A483CF7-EFC7-42E2-83E4-689460686F2E}" dt="2022-06-09T14:32:16.965" v="1501" actId="1035"/>
        <pc:sldMkLst>
          <pc:docMk/>
          <pc:sldMk cId="1719341253" sldId="370"/>
        </pc:sldMkLst>
        <pc:spChg chg="mod">
          <ac:chgData name="Norbert Maczey" userId="7d17fd52-871c-413c-b74e-3056e7695eb5" providerId="ADAL" clId="{5A483CF7-EFC7-42E2-83E4-689460686F2E}" dt="2022-06-09T13:35:00.583" v="690" actId="1076"/>
          <ac:spMkLst>
            <pc:docMk/>
            <pc:sldMk cId="1719341253" sldId="370"/>
            <ac:spMk id="2" creationId="{00000000-0000-0000-0000-000000000000}"/>
          </ac:spMkLst>
        </pc:spChg>
        <pc:spChg chg="add del mod">
          <ac:chgData name="Norbert Maczey" userId="7d17fd52-871c-413c-b74e-3056e7695eb5" providerId="ADAL" clId="{5A483CF7-EFC7-42E2-83E4-689460686F2E}" dt="2022-06-09T13:32:29.550" v="591"/>
          <ac:spMkLst>
            <pc:docMk/>
            <pc:sldMk cId="1719341253" sldId="370"/>
            <ac:spMk id="3" creationId="{1732A990-E842-413E-9676-A0D856E8840B}"/>
          </ac:spMkLst>
        </pc:spChg>
        <pc:spChg chg="mod">
          <ac:chgData name="Norbert Maczey" userId="7d17fd52-871c-413c-b74e-3056e7695eb5" providerId="ADAL" clId="{5A483CF7-EFC7-42E2-83E4-689460686F2E}" dt="2022-06-07T14:38:38.550" v="264" actId="207"/>
          <ac:spMkLst>
            <pc:docMk/>
            <pc:sldMk cId="1719341253" sldId="370"/>
            <ac:spMk id="5" creationId="{00000000-0000-0000-0000-000000000000}"/>
          </ac:spMkLst>
        </pc:spChg>
        <pc:spChg chg="mod">
          <ac:chgData name="Norbert Maczey" userId="7d17fd52-871c-413c-b74e-3056e7695eb5" providerId="ADAL" clId="{5A483CF7-EFC7-42E2-83E4-689460686F2E}" dt="2022-06-09T13:31:05.066" v="587" actId="1076"/>
          <ac:spMkLst>
            <pc:docMk/>
            <pc:sldMk cId="1719341253" sldId="370"/>
            <ac:spMk id="7" creationId="{00000000-0000-0000-0000-000000000000}"/>
          </ac:spMkLst>
        </pc:spChg>
        <pc:spChg chg="mod">
          <ac:chgData name="Norbert Maczey" userId="7d17fd52-871c-413c-b74e-3056e7695eb5" providerId="ADAL" clId="{5A483CF7-EFC7-42E2-83E4-689460686F2E}" dt="2022-06-09T13:40:36.874" v="874" actId="1036"/>
          <ac:spMkLst>
            <pc:docMk/>
            <pc:sldMk cId="1719341253" sldId="370"/>
            <ac:spMk id="8" creationId="{00000000-0000-0000-0000-000000000000}"/>
          </ac:spMkLst>
        </pc:spChg>
        <pc:spChg chg="mod">
          <ac:chgData name="Norbert Maczey" userId="7d17fd52-871c-413c-b74e-3056e7695eb5" providerId="ADAL" clId="{5A483CF7-EFC7-42E2-83E4-689460686F2E}" dt="2022-06-09T13:31:10.899" v="588" actId="1076"/>
          <ac:spMkLst>
            <pc:docMk/>
            <pc:sldMk cId="1719341253" sldId="370"/>
            <ac:spMk id="9" creationId="{00000000-0000-0000-0000-000000000000}"/>
          </ac:spMkLst>
        </pc:spChg>
        <pc:spChg chg="mod">
          <ac:chgData name="Norbert Maczey" userId="7d17fd52-871c-413c-b74e-3056e7695eb5" providerId="ADAL" clId="{5A483CF7-EFC7-42E2-83E4-689460686F2E}" dt="2022-06-09T13:35:05.300" v="691" actId="1076"/>
          <ac:spMkLst>
            <pc:docMk/>
            <pc:sldMk cId="1719341253" sldId="370"/>
            <ac:spMk id="10" creationId="{00000000-0000-0000-0000-000000000000}"/>
          </ac:spMkLst>
        </pc:spChg>
        <pc:spChg chg="mod">
          <ac:chgData name="Norbert Maczey" userId="7d17fd52-871c-413c-b74e-3056e7695eb5" providerId="ADAL" clId="{5A483CF7-EFC7-42E2-83E4-689460686F2E}" dt="2022-06-09T13:35:15.254" v="697" actId="20577"/>
          <ac:spMkLst>
            <pc:docMk/>
            <pc:sldMk cId="1719341253" sldId="370"/>
            <ac:spMk id="11" creationId="{00000000-0000-0000-0000-000000000000}"/>
          </ac:spMkLst>
        </pc:spChg>
        <pc:spChg chg="mod">
          <ac:chgData name="Norbert Maczey" userId="7d17fd52-871c-413c-b74e-3056e7695eb5" providerId="ADAL" clId="{5A483CF7-EFC7-42E2-83E4-689460686F2E}" dt="2022-06-09T13:40:49.485" v="875" actId="1076"/>
          <ac:spMkLst>
            <pc:docMk/>
            <pc:sldMk cId="1719341253" sldId="370"/>
            <ac:spMk id="12" creationId="{00000000-0000-0000-0000-000000000000}"/>
          </ac:spMkLst>
        </pc:spChg>
        <pc:spChg chg="mod">
          <ac:chgData name="Norbert Maczey" userId="7d17fd52-871c-413c-b74e-3056e7695eb5" providerId="ADAL" clId="{5A483CF7-EFC7-42E2-83E4-689460686F2E}" dt="2022-06-09T13:36:15.455" v="780" actId="1076"/>
          <ac:spMkLst>
            <pc:docMk/>
            <pc:sldMk cId="1719341253" sldId="370"/>
            <ac:spMk id="13" creationId="{00000000-0000-0000-0000-000000000000}"/>
          </ac:spMkLst>
        </pc:spChg>
        <pc:spChg chg="mod">
          <ac:chgData name="Norbert Maczey" userId="7d17fd52-871c-413c-b74e-3056e7695eb5" providerId="ADAL" clId="{5A483CF7-EFC7-42E2-83E4-689460686F2E}" dt="2022-06-09T13:36:19.911" v="781" actId="1076"/>
          <ac:spMkLst>
            <pc:docMk/>
            <pc:sldMk cId="1719341253" sldId="370"/>
            <ac:spMk id="14" creationId="{00000000-0000-0000-0000-000000000000}"/>
          </ac:spMkLst>
        </pc:spChg>
        <pc:spChg chg="add mod">
          <ac:chgData name="Norbert Maczey" userId="7d17fd52-871c-413c-b74e-3056e7695eb5" providerId="ADAL" clId="{5A483CF7-EFC7-42E2-83E4-689460686F2E}" dt="2022-06-09T13:36:55.696" v="786" actId="1076"/>
          <ac:spMkLst>
            <pc:docMk/>
            <pc:sldMk cId="1719341253" sldId="370"/>
            <ac:spMk id="15" creationId="{3068025F-12AF-44DA-8739-ED5471F480C6}"/>
          </ac:spMkLst>
        </pc:spChg>
        <pc:spChg chg="add mod">
          <ac:chgData name="Norbert Maczey" userId="7d17fd52-871c-413c-b74e-3056e7695eb5" providerId="ADAL" clId="{5A483CF7-EFC7-42E2-83E4-689460686F2E}" dt="2022-06-09T13:36:09.328" v="779" actId="20577"/>
          <ac:spMkLst>
            <pc:docMk/>
            <pc:sldMk cId="1719341253" sldId="370"/>
            <ac:spMk id="16" creationId="{AB7C0A96-9800-4877-9839-E83E866CAE6C}"/>
          </ac:spMkLst>
        </pc:spChg>
        <pc:spChg chg="add mod">
          <ac:chgData name="Norbert Maczey" userId="7d17fd52-871c-413c-b74e-3056e7695eb5" providerId="ADAL" clId="{5A483CF7-EFC7-42E2-83E4-689460686F2E}" dt="2022-06-09T14:32:16.965" v="1501" actId="1035"/>
          <ac:spMkLst>
            <pc:docMk/>
            <pc:sldMk cId="1719341253" sldId="370"/>
            <ac:spMk id="17" creationId="{A93D5104-C4E9-4531-84B0-8C156B8B2769}"/>
          </ac:spMkLst>
        </pc:spChg>
      </pc:sldChg>
      <pc:sldChg chg="modSp del">
        <pc:chgData name="Norbert Maczey" userId="7d17fd52-871c-413c-b74e-3056e7695eb5" providerId="ADAL" clId="{5A483CF7-EFC7-42E2-83E4-689460686F2E}" dt="2022-06-09T13:46:42.748" v="891" actId="2696"/>
        <pc:sldMkLst>
          <pc:docMk/>
          <pc:sldMk cId="2639710239" sldId="380"/>
        </pc:sldMkLst>
        <pc:spChg chg="mod">
          <ac:chgData name="Norbert Maczey" userId="7d17fd52-871c-413c-b74e-3056e7695eb5" providerId="ADAL" clId="{5A483CF7-EFC7-42E2-83E4-689460686F2E}" dt="2022-06-07T14:42:34.584" v="306" actId="207"/>
          <ac:spMkLst>
            <pc:docMk/>
            <pc:sldMk cId="2639710239" sldId="380"/>
            <ac:spMk id="5" creationId="{00000000-0000-0000-0000-000000000000}"/>
          </ac:spMkLst>
        </pc:spChg>
      </pc:sldChg>
      <pc:sldChg chg="modSp">
        <pc:chgData name="Norbert Maczey" userId="7d17fd52-871c-413c-b74e-3056e7695eb5" providerId="ADAL" clId="{5A483CF7-EFC7-42E2-83E4-689460686F2E}" dt="2022-06-09T14:29:52.759" v="1490" actId="1076"/>
        <pc:sldMkLst>
          <pc:docMk/>
          <pc:sldMk cId="2035094410" sldId="381"/>
        </pc:sldMkLst>
        <pc:spChg chg="mod">
          <ac:chgData name="Norbert Maczey" userId="7d17fd52-871c-413c-b74e-3056e7695eb5" providerId="ADAL" clId="{5A483CF7-EFC7-42E2-83E4-689460686F2E}" dt="2022-06-09T14:29:42.604" v="1488" actId="20577"/>
          <ac:spMkLst>
            <pc:docMk/>
            <pc:sldMk cId="2035094410" sldId="381"/>
            <ac:spMk id="2" creationId="{00000000-0000-0000-0000-000000000000}"/>
          </ac:spMkLst>
        </pc:spChg>
        <pc:spChg chg="mod">
          <ac:chgData name="Norbert Maczey" userId="7d17fd52-871c-413c-b74e-3056e7695eb5" providerId="ADAL" clId="{5A483CF7-EFC7-42E2-83E4-689460686F2E}" dt="2022-06-09T13:24:16.168" v="448" actId="6549"/>
          <ac:spMkLst>
            <pc:docMk/>
            <pc:sldMk cId="2035094410" sldId="381"/>
            <ac:spMk id="5" creationId="{00000000-0000-0000-0000-000000000000}"/>
          </ac:spMkLst>
        </pc:spChg>
        <pc:spChg chg="mod">
          <ac:chgData name="Norbert Maczey" userId="7d17fd52-871c-413c-b74e-3056e7695eb5" providerId="ADAL" clId="{5A483CF7-EFC7-42E2-83E4-689460686F2E}" dt="2022-06-09T14:29:52.759" v="1490" actId="1076"/>
          <ac:spMkLst>
            <pc:docMk/>
            <pc:sldMk cId="2035094410" sldId="381"/>
            <ac:spMk id="11" creationId="{00000000-0000-0000-0000-000000000000}"/>
          </ac:spMkLst>
        </pc:spChg>
        <pc:spChg chg="mod">
          <ac:chgData name="Norbert Maczey" userId="7d17fd52-871c-413c-b74e-3056e7695eb5" providerId="ADAL" clId="{5A483CF7-EFC7-42E2-83E4-689460686F2E}" dt="2022-06-09T13:26:42.717" v="574" actId="1076"/>
          <ac:spMkLst>
            <pc:docMk/>
            <pc:sldMk cId="2035094410" sldId="381"/>
            <ac:spMk id="12" creationId="{00000000-0000-0000-0000-000000000000}"/>
          </ac:spMkLst>
        </pc:spChg>
        <pc:spChg chg="mod">
          <ac:chgData name="Norbert Maczey" userId="7d17fd52-871c-413c-b74e-3056e7695eb5" providerId="ADAL" clId="{5A483CF7-EFC7-42E2-83E4-689460686F2E}" dt="2022-06-09T13:26:48.959" v="575" actId="1076"/>
          <ac:spMkLst>
            <pc:docMk/>
            <pc:sldMk cId="2035094410" sldId="381"/>
            <ac:spMk id="13" creationId="{00000000-0000-0000-0000-000000000000}"/>
          </ac:spMkLst>
        </pc:spChg>
        <pc:spChg chg="mod">
          <ac:chgData name="Norbert Maczey" userId="7d17fd52-871c-413c-b74e-3056e7695eb5" providerId="ADAL" clId="{5A483CF7-EFC7-42E2-83E4-689460686F2E}" dt="2022-06-09T13:26:15.634" v="539" actId="1035"/>
          <ac:spMkLst>
            <pc:docMk/>
            <pc:sldMk cId="2035094410" sldId="381"/>
            <ac:spMk id="15" creationId="{00000000-0000-0000-0000-000000000000}"/>
          </ac:spMkLst>
        </pc:spChg>
        <pc:spChg chg="mod">
          <ac:chgData name="Norbert Maczey" userId="7d17fd52-871c-413c-b74e-3056e7695eb5" providerId="ADAL" clId="{5A483CF7-EFC7-42E2-83E4-689460686F2E}" dt="2022-06-09T13:27:01.864" v="577" actId="1076"/>
          <ac:spMkLst>
            <pc:docMk/>
            <pc:sldMk cId="2035094410" sldId="381"/>
            <ac:spMk id="16" creationId="{00000000-0000-0000-0000-000000000000}"/>
          </ac:spMkLst>
        </pc:spChg>
        <pc:spChg chg="mod">
          <ac:chgData name="Norbert Maczey" userId="7d17fd52-871c-413c-b74e-3056e7695eb5" providerId="ADAL" clId="{5A483CF7-EFC7-42E2-83E4-689460686F2E}" dt="2022-06-09T13:26:20.253" v="554" actId="1036"/>
          <ac:spMkLst>
            <pc:docMk/>
            <pc:sldMk cId="2035094410" sldId="381"/>
            <ac:spMk id="17" creationId="{00000000-0000-0000-0000-000000000000}"/>
          </ac:spMkLst>
        </pc:spChg>
      </pc:sldChg>
      <pc:sldChg chg="modSp">
        <pc:chgData name="Norbert Maczey" userId="7d17fd52-871c-413c-b74e-3056e7695eb5" providerId="ADAL" clId="{5A483CF7-EFC7-42E2-83E4-689460686F2E}" dt="2022-06-07T14:30:56.706" v="165" actId="6549"/>
        <pc:sldMkLst>
          <pc:docMk/>
          <pc:sldMk cId="2332522790" sldId="389"/>
        </pc:sldMkLst>
        <pc:spChg chg="mod">
          <ac:chgData name="Norbert Maczey" userId="7d17fd52-871c-413c-b74e-3056e7695eb5" providerId="ADAL" clId="{5A483CF7-EFC7-42E2-83E4-689460686F2E}" dt="2022-06-07T14:30:04.772" v="158" actId="20577"/>
          <ac:spMkLst>
            <pc:docMk/>
            <pc:sldMk cId="2332522790" sldId="389"/>
            <ac:spMk id="5" creationId="{00000000-0000-0000-0000-000000000000}"/>
          </ac:spMkLst>
        </pc:spChg>
        <pc:spChg chg="mod">
          <ac:chgData name="Norbert Maczey" userId="7d17fd52-871c-413c-b74e-3056e7695eb5" providerId="ADAL" clId="{5A483CF7-EFC7-42E2-83E4-689460686F2E}" dt="2022-06-07T14:30:56.706" v="165" actId="6549"/>
          <ac:spMkLst>
            <pc:docMk/>
            <pc:sldMk cId="2332522790" sldId="389"/>
            <ac:spMk id="9" creationId="{00000000-0000-0000-0000-000000000000}"/>
          </ac:spMkLst>
        </pc:spChg>
      </pc:sldChg>
      <pc:sldChg chg="modSp ord">
        <pc:chgData name="Norbert Maczey" userId="7d17fd52-871c-413c-b74e-3056e7695eb5" providerId="ADAL" clId="{5A483CF7-EFC7-42E2-83E4-689460686F2E}" dt="2022-06-09T13:47:46.425" v="917"/>
        <pc:sldMkLst>
          <pc:docMk/>
          <pc:sldMk cId="597756593" sldId="398"/>
        </pc:sldMkLst>
        <pc:spChg chg="mod">
          <ac:chgData name="Norbert Maczey" userId="7d17fd52-871c-413c-b74e-3056e7695eb5" providerId="ADAL" clId="{5A483CF7-EFC7-42E2-83E4-689460686F2E}" dt="2022-06-07T14:43:56.413" v="320" actId="255"/>
          <ac:spMkLst>
            <pc:docMk/>
            <pc:sldMk cId="597756593" sldId="398"/>
            <ac:spMk id="2" creationId="{00000000-0000-0000-0000-000000000000}"/>
          </ac:spMkLst>
        </pc:spChg>
        <pc:spChg chg="mod">
          <ac:chgData name="Norbert Maczey" userId="7d17fd52-871c-413c-b74e-3056e7695eb5" providerId="ADAL" clId="{5A483CF7-EFC7-42E2-83E4-689460686F2E}" dt="2022-06-07T14:44:43.740" v="326" actId="255"/>
          <ac:spMkLst>
            <pc:docMk/>
            <pc:sldMk cId="597756593" sldId="398"/>
            <ac:spMk id="4" creationId="{00000000-0000-0000-0000-000000000000}"/>
          </ac:spMkLst>
        </pc:spChg>
      </pc:sldChg>
      <pc:sldChg chg="modSp del">
        <pc:chgData name="Norbert Maczey" userId="7d17fd52-871c-413c-b74e-3056e7695eb5" providerId="ADAL" clId="{5A483CF7-EFC7-42E2-83E4-689460686F2E}" dt="2022-06-09T14:10:03.767" v="1439" actId="2696"/>
        <pc:sldMkLst>
          <pc:docMk/>
          <pc:sldMk cId="845260073" sldId="399"/>
        </pc:sldMkLst>
        <pc:spChg chg="mod">
          <ac:chgData name="Norbert Maczey" userId="7d17fd52-871c-413c-b74e-3056e7695eb5" providerId="ADAL" clId="{5A483CF7-EFC7-42E2-83E4-689460686F2E}" dt="2022-06-07T14:46:22.783" v="332" actId="207"/>
          <ac:spMkLst>
            <pc:docMk/>
            <pc:sldMk cId="845260073" sldId="399"/>
            <ac:spMk id="3" creationId="{00000000-0000-0000-0000-000000000000}"/>
          </ac:spMkLst>
        </pc:spChg>
        <pc:spChg chg="mod">
          <ac:chgData name="Norbert Maczey" userId="7d17fd52-871c-413c-b74e-3056e7695eb5" providerId="ADAL" clId="{5A483CF7-EFC7-42E2-83E4-689460686F2E}" dt="2022-06-07T14:46:15.619" v="330" actId="255"/>
          <ac:spMkLst>
            <pc:docMk/>
            <pc:sldMk cId="845260073" sldId="399"/>
            <ac:spMk id="4" creationId="{00000000-0000-0000-0000-000000000000}"/>
          </ac:spMkLst>
        </pc:spChg>
      </pc:sldChg>
      <pc:sldChg chg="addSp modSp add ord">
        <pc:chgData name="Norbert Maczey" userId="7d17fd52-871c-413c-b74e-3056e7695eb5" providerId="ADAL" clId="{5A483CF7-EFC7-42E2-83E4-689460686F2E}" dt="2022-06-09T13:47:37.541" v="916"/>
        <pc:sldMkLst>
          <pc:docMk/>
          <pc:sldMk cId="3447798914" sldId="400"/>
        </pc:sldMkLst>
        <pc:spChg chg="mod">
          <ac:chgData name="Norbert Maczey" userId="7d17fd52-871c-413c-b74e-3056e7695eb5" providerId="ADAL" clId="{5A483CF7-EFC7-42E2-83E4-689460686F2E}" dt="2022-06-09T13:45:43.023" v="890" actId="255"/>
          <ac:spMkLst>
            <pc:docMk/>
            <pc:sldMk cId="3447798914" sldId="400"/>
            <ac:spMk id="2" creationId="{00000000-0000-0000-0000-000000000000}"/>
          </ac:spMkLst>
        </pc:spChg>
        <pc:spChg chg="mod">
          <ac:chgData name="Norbert Maczey" userId="7d17fd52-871c-413c-b74e-3056e7695eb5" providerId="ADAL" clId="{5A483CF7-EFC7-42E2-83E4-689460686F2E}" dt="2022-06-09T13:47:31.315" v="915" actId="14100"/>
          <ac:spMkLst>
            <pc:docMk/>
            <pc:sldMk cId="3447798914" sldId="400"/>
            <ac:spMk id="17" creationId="{00000000-0000-0000-0000-000000000000}"/>
          </ac:spMkLst>
        </pc:spChg>
        <pc:picChg chg="add mod">
          <ac:chgData name="Norbert Maczey" userId="7d17fd52-871c-413c-b74e-3056e7695eb5" providerId="ADAL" clId="{5A483CF7-EFC7-42E2-83E4-689460686F2E}" dt="2022-06-09T13:45:30.853" v="889" actId="1076"/>
          <ac:picMkLst>
            <pc:docMk/>
            <pc:sldMk cId="3447798914" sldId="400"/>
            <ac:picMk id="4" creationId="{28811A0C-BA4E-4862-8412-F3F57CDAFB9A}"/>
          </ac:picMkLst>
        </pc:picChg>
      </pc:sldChg>
      <pc:sldChg chg="addSp delSp modSp add">
        <pc:chgData name="Norbert Maczey" userId="7d17fd52-871c-413c-b74e-3056e7695eb5" providerId="ADAL" clId="{5A483CF7-EFC7-42E2-83E4-689460686F2E}" dt="2022-06-09T14:11:30.862" v="1470" actId="6549"/>
        <pc:sldMkLst>
          <pc:docMk/>
          <pc:sldMk cId="679225462" sldId="401"/>
        </pc:sldMkLst>
        <pc:spChg chg="del">
          <ac:chgData name="Norbert Maczey" userId="7d17fd52-871c-413c-b74e-3056e7695eb5" providerId="ADAL" clId="{5A483CF7-EFC7-42E2-83E4-689460686F2E}" dt="2022-06-09T14:09:03.514" v="1431" actId="478"/>
          <ac:spMkLst>
            <pc:docMk/>
            <pc:sldMk cId="679225462" sldId="401"/>
            <ac:spMk id="2" creationId="{00000000-0000-0000-0000-000000000000}"/>
          </ac:spMkLst>
        </pc:spChg>
        <pc:spChg chg="add del mod">
          <ac:chgData name="Norbert Maczey" userId="7d17fd52-871c-413c-b74e-3056e7695eb5" providerId="ADAL" clId="{5A483CF7-EFC7-42E2-83E4-689460686F2E}" dt="2022-06-09T14:09:26.354" v="1434" actId="478"/>
          <ac:spMkLst>
            <pc:docMk/>
            <pc:sldMk cId="679225462" sldId="401"/>
            <ac:spMk id="4" creationId="{1B8952C1-4D8E-4D1F-B877-B413D2D2097B}"/>
          </ac:spMkLst>
        </pc:spChg>
        <pc:spChg chg="add del">
          <ac:chgData name="Norbert Maczey" userId="7d17fd52-871c-413c-b74e-3056e7695eb5" providerId="ADAL" clId="{5A483CF7-EFC7-42E2-83E4-689460686F2E}" dt="2022-06-09T14:09:23.847" v="1433"/>
          <ac:spMkLst>
            <pc:docMk/>
            <pc:sldMk cId="679225462" sldId="401"/>
            <ac:spMk id="9" creationId="{D8B880FE-2CB5-469A-A622-2B3F27A3EF72}"/>
          </ac:spMkLst>
        </pc:spChg>
        <pc:spChg chg="add mod">
          <ac:chgData name="Norbert Maczey" userId="7d17fd52-871c-413c-b74e-3056e7695eb5" providerId="ADAL" clId="{5A483CF7-EFC7-42E2-83E4-689460686F2E}" dt="2022-06-09T14:11:30.862" v="1470" actId="6549"/>
          <ac:spMkLst>
            <pc:docMk/>
            <pc:sldMk cId="679225462" sldId="401"/>
            <ac:spMk id="11" creationId="{6D22F5BF-4B0C-4B71-AEE5-F014AFBA4AC7}"/>
          </ac:spMkLst>
        </pc:spChg>
        <pc:spChg chg="add">
          <ac:chgData name="Norbert Maczey" userId="7d17fd52-871c-413c-b74e-3056e7695eb5" providerId="ADAL" clId="{5A483CF7-EFC7-42E2-83E4-689460686F2E}" dt="2022-06-09T14:09:38.682" v="1436"/>
          <ac:spMkLst>
            <pc:docMk/>
            <pc:sldMk cId="679225462" sldId="401"/>
            <ac:spMk id="13" creationId="{1ECA11E3-BC28-4037-8E31-23EF96C4AB07}"/>
          </ac:spMkLst>
        </pc:spChg>
        <pc:picChg chg="mod">
          <ac:chgData name="Norbert Maczey" userId="7d17fd52-871c-413c-b74e-3056e7695eb5" providerId="ADAL" clId="{5A483CF7-EFC7-42E2-83E4-689460686F2E}" dt="2022-06-09T14:08:51.733" v="1428" actId="1076"/>
          <ac:picMkLst>
            <pc:docMk/>
            <pc:sldMk cId="679225462" sldId="401"/>
            <ac:picMk id="8" creationId="{A1334490-1DD8-4537-8F56-EAC68962D4DC}"/>
          </ac:picMkLst>
        </pc:picChg>
        <pc:picChg chg="mod">
          <ac:chgData name="Norbert Maczey" userId="7d17fd52-871c-413c-b74e-3056e7695eb5" providerId="ADAL" clId="{5A483CF7-EFC7-42E2-83E4-689460686F2E}" dt="2022-06-09T14:08:54.874" v="1429" actId="1076"/>
          <ac:picMkLst>
            <pc:docMk/>
            <pc:sldMk cId="679225462" sldId="401"/>
            <ac:picMk id="10" creationId="{CD7890BA-72DF-45CC-9E5B-28CF70E4FEB7}"/>
          </ac:picMkLst>
        </pc:picChg>
        <pc:picChg chg="mod">
          <ac:chgData name="Norbert Maczey" userId="7d17fd52-871c-413c-b74e-3056e7695eb5" providerId="ADAL" clId="{5A483CF7-EFC7-42E2-83E4-689460686F2E}" dt="2022-06-09T14:08:57.291" v="1430" actId="1076"/>
          <ac:picMkLst>
            <pc:docMk/>
            <pc:sldMk cId="679225462" sldId="401"/>
            <ac:picMk id="12" creationId="{D77F3549-89FF-401D-B99E-51743F9D49F0}"/>
          </ac:picMkLst>
        </pc:picChg>
      </pc:sldChg>
      <pc:sldChg chg="modSp ord">
        <pc:chgData name="Norbert Maczey" userId="7d17fd52-871c-413c-b74e-3056e7695eb5" providerId="ADAL" clId="{5A483CF7-EFC7-42E2-83E4-689460686F2E}" dt="2022-06-09T14:08:29.640" v="1426" actId="20577"/>
        <pc:sldMkLst>
          <pc:docMk/>
          <pc:sldMk cId="2328469015" sldId="402"/>
        </pc:sldMkLst>
        <pc:spChg chg="mod">
          <ac:chgData name="Norbert Maczey" userId="7d17fd52-871c-413c-b74e-3056e7695eb5" providerId="ADAL" clId="{5A483CF7-EFC7-42E2-83E4-689460686F2E}" dt="2022-06-09T14:04:01.124" v="1226" actId="20577"/>
          <ac:spMkLst>
            <pc:docMk/>
            <pc:sldMk cId="2328469015" sldId="402"/>
            <ac:spMk id="3" creationId="{DF8DA90A-FDE6-406E-A763-DA7394B34B43}"/>
          </ac:spMkLst>
        </pc:spChg>
        <pc:spChg chg="mod">
          <ac:chgData name="Norbert Maczey" userId="7d17fd52-871c-413c-b74e-3056e7695eb5" providerId="ADAL" clId="{5A483CF7-EFC7-42E2-83E4-689460686F2E}" dt="2022-06-09T14:08:29.640" v="1426" actId="20577"/>
          <ac:spMkLst>
            <pc:docMk/>
            <pc:sldMk cId="2328469015" sldId="402"/>
            <ac:spMk id="9" creationId="{FF32ABA0-F01E-4F3F-8828-78BF14A13F91}"/>
          </ac:spMkLst>
        </pc:spChg>
      </pc:sldChg>
      <pc:sldMasterChg chg="delSldLayout">
        <pc:chgData name="Norbert Maczey" userId="7d17fd52-871c-413c-b74e-3056e7695eb5" providerId="ADAL" clId="{5A483CF7-EFC7-42E2-83E4-689460686F2E}" dt="2022-06-09T14:10:03.768" v="1440" actId="2696"/>
        <pc:sldMasterMkLst>
          <pc:docMk/>
          <pc:sldMasterMk cId="4230014387" sldId="2147483648"/>
        </pc:sldMasterMkLst>
        <pc:sldLayoutChg chg="del">
          <pc:chgData name="Norbert Maczey" userId="7d17fd52-871c-413c-b74e-3056e7695eb5" providerId="ADAL" clId="{5A483CF7-EFC7-42E2-83E4-689460686F2E}" dt="2022-06-09T14:10:03.768" v="1440" actId="2696"/>
          <pc:sldLayoutMkLst>
            <pc:docMk/>
            <pc:sldMasterMk cId="4230014387" sldId="2147483648"/>
            <pc:sldLayoutMk cId="2182963564" sldId="214748370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0C1ED8-23B9-8D4F-AADC-AC687C2DAE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8B3CB-7503-754E-91E8-70EF7BAA1D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6C8D5-A618-BE43-A4DD-DED0B6B1ED05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2D4483E-6894-9244-9156-2EB17C28C2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D4FAA1-FED7-814B-A5E0-D8A994C50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6F77C-FEA3-5540-9E57-84A64E50DE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AFF33-192E-CE48-A5C6-B9695BC51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08594-7A58-7242-BA5C-327907F1CA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rtfolio:8090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ortfolio:8090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rtfolio:8090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triple image &amp; content</a:t>
            </a:r>
          </a:p>
          <a:p>
            <a:r>
              <a:rPr lang="en-GB" dirty="0"/>
              <a:t>main title -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dirty="0"/>
              <a:t>26bold Grey-80%- max 2 lines</a:t>
            </a:r>
          </a:p>
          <a:p>
            <a:r>
              <a:rPr lang="en-GB" dirty="0"/>
              <a:t>subtitle - 18bold Grey-80%- max 2 lines</a:t>
            </a:r>
          </a:p>
          <a:p>
            <a:pPr defTabSz="629839">
              <a:defRPr/>
            </a:pPr>
            <a:r>
              <a:rPr lang="en-GB" dirty="0"/>
              <a:t>body text black- </a:t>
            </a:r>
            <a:r>
              <a:rPr lang="en-US" sz="1200" dirty="0"/>
              <a:t>may vary depending on heading between</a:t>
            </a:r>
            <a:r>
              <a:rPr lang="en-US" sz="1200" baseline="0" dirty="0"/>
              <a:t> </a:t>
            </a:r>
            <a:r>
              <a:rPr lang="en-US" sz="1200" dirty="0"/>
              <a:t>min=18pt, max=24pt</a:t>
            </a:r>
          </a:p>
          <a:p>
            <a:pPr defTabSz="629839">
              <a:defRPr/>
            </a:pPr>
            <a:endParaRPr lang="en-GB" dirty="0"/>
          </a:p>
          <a:p>
            <a:r>
              <a:rPr lang="en-GB" dirty="0"/>
              <a:t>This slide is to describe the work of a project, product, department or team.</a:t>
            </a:r>
          </a:p>
          <a:p>
            <a:endParaRPr lang="en-GB" dirty="0"/>
          </a:p>
          <a:p>
            <a:r>
              <a:rPr lang="en-GB" dirty="0"/>
              <a:t>You may insert your own picture (Click icon to add picture). No line bordering picture. </a:t>
            </a:r>
          </a:p>
          <a:p>
            <a:r>
              <a:rPr lang="en-GB" dirty="0">
                <a:latin typeface="Arial" panose="020B0604020202020204" pitchFamily="34" charset="0"/>
              </a:rPr>
              <a:t>Portfolio link </a:t>
            </a:r>
            <a:r>
              <a:rPr lang="en-GB" u="sng" dirty="0">
                <a:solidFill>
                  <a:schemeClr val="bg2"/>
                </a:solidFill>
                <a:latin typeface="Arial" panose="020B0604020202020204" pitchFamily="34" charset="0"/>
                <a:hlinkClick r:id="rId3"/>
              </a:rPr>
              <a:t>http://portfolio:8090</a:t>
            </a:r>
            <a:r>
              <a:rPr lang="en-GB" dirty="0">
                <a:latin typeface="Arial" panose="020B0604020202020204" pitchFamily="34" charset="0"/>
              </a:rPr>
              <a:t>, enter your usual network username and password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defTabSz="629839">
              <a:defRPr/>
            </a:pPr>
            <a:r>
              <a:rPr lang="en-GB" dirty="0"/>
              <a:t>TO ADD MORE SLIDES in Office2007 use the ‘New Slide’ dropdown on the ‘Home’ ribbon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10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9312440" indent="-388385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4605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8447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2289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A6DBAB3-0B92-41F1-8106-046CB86CA152}" type="slidenum">
              <a:rPr lang="es-E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s-E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assessment in section A is in the form of a </a:t>
            </a:r>
          </a:p>
          <a:p>
            <a:r>
              <a:rPr lang="en-GB" dirty="0"/>
              <a:t>binary decision tree, constructed from a sequence of questions based largely on decision points with two </a:t>
            </a:r>
          </a:p>
          <a:p>
            <a:r>
              <a:rPr lang="en-GB" dirty="0"/>
              <a:t>alternative options. If the scheme leads to the conclusion that an organism has the necessary </a:t>
            </a:r>
          </a:p>
          <a:p>
            <a:r>
              <a:rPr lang="en-GB" dirty="0"/>
              <a:t>characteristics of a quarantine pest, the pest is then evaluated in greater detail, in section B. From this </a:t>
            </a:r>
          </a:p>
          <a:p>
            <a:r>
              <a:rPr lang="en-GB" dirty="0"/>
              <a:t>evaluation</a:t>
            </a:r>
          </a:p>
          <a:p>
            <a:r>
              <a:rPr lang="en-GB" dirty="0"/>
              <a:t>, it should be possible to arrive at a conclusion concerning the level of 'pest risk' presented by </a:t>
            </a:r>
          </a:p>
          <a:p>
            <a:r>
              <a:rPr lang="en-GB" dirty="0"/>
              <a:t>the pest. This conclusion can then be used in the pest risk management phase to determine whether the </a:t>
            </a:r>
          </a:p>
          <a:p>
            <a:r>
              <a:rPr lang="en-GB" dirty="0"/>
              <a:t>risk is acceptable, and, to identify management options</a:t>
            </a:r>
          </a:p>
          <a:p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49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All variables are included in different models reviewed</a:t>
            </a:r>
          </a:p>
          <a:p>
            <a:pPr marL="171450" indent="-171450">
              <a:buFontTx/>
              <a:buChar char="-"/>
            </a:pPr>
            <a:r>
              <a:rPr lang="en-US" altLang="zh-CN" dirty="0">
                <a:solidFill>
                  <a:srgbClr val="FF0000"/>
                </a:solidFill>
              </a:rPr>
              <a:t>Rain drops is</a:t>
            </a:r>
            <a:r>
              <a:rPr lang="en-US" altLang="zh-CN" baseline="0" dirty="0">
                <a:solidFill>
                  <a:srgbClr val="FF0000"/>
                </a:solidFill>
              </a:rPr>
              <a:t> an very important parameter for spreading from plant to plant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0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>
              <a:defRPr/>
            </a:pPr>
            <a:endParaRPr lang="en-US" sz="3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4021295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lIns="83083" tIns="41542" rIns="83083" bIns="41542" anchor="b"/>
          <a:lstStyle/>
          <a:p>
            <a:pPr>
              <a:defRPr/>
            </a:pPr>
            <a:fld id="{1974BED0-7F44-41D5-896A-D6F35B6DB5E4}" type="slidenum">
              <a:rPr lang="en-US" sz="1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pPr>
                <a:defRPr/>
              </a:pPr>
              <a:t>9</a:t>
            </a:fld>
            <a:endParaRPr lang="en-US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insert your own picture (Click icon to add picture). No line bordering picture. </a:t>
            </a:r>
          </a:p>
          <a:p>
            <a:r>
              <a:rPr lang="en-GB" dirty="0">
                <a:latin typeface="Arial" panose="020B0604020202020204" pitchFamily="34" charset="0"/>
              </a:rPr>
              <a:t>Portfolio link </a:t>
            </a:r>
            <a:r>
              <a:rPr lang="en-GB" u="sng" dirty="0">
                <a:solidFill>
                  <a:schemeClr val="bg2"/>
                </a:solidFill>
                <a:latin typeface="Arial" panose="020B0604020202020204" pitchFamily="34" charset="0"/>
                <a:hlinkClick r:id="rId3"/>
              </a:rPr>
              <a:t>http://portfolio:8090</a:t>
            </a:r>
            <a:r>
              <a:rPr lang="en-GB" dirty="0">
                <a:latin typeface="Arial" panose="020B0604020202020204" pitchFamily="34" charset="0"/>
              </a:rPr>
              <a:t>, enter your usual network username and password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46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All variables are included in different models reviewed</a:t>
            </a:r>
          </a:p>
          <a:p>
            <a:pPr marL="171450" indent="-171450">
              <a:buFontTx/>
              <a:buChar char="-"/>
            </a:pPr>
            <a:r>
              <a:rPr lang="en-US" altLang="zh-CN" dirty="0">
                <a:solidFill>
                  <a:srgbClr val="FF0000"/>
                </a:solidFill>
              </a:rPr>
              <a:t>Rain drops is</a:t>
            </a:r>
            <a:r>
              <a:rPr lang="en-US" altLang="zh-CN" baseline="0" dirty="0">
                <a:solidFill>
                  <a:srgbClr val="FF0000"/>
                </a:solidFill>
              </a:rPr>
              <a:t> an very important parameter for spreading from plant to plant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784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triple image &amp; content</a:t>
            </a:r>
          </a:p>
          <a:p>
            <a:r>
              <a:rPr lang="en-GB" dirty="0"/>
              <a:t>main title -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dirty="0"/>
              <a:t>26bold Grey-80%- max 2 lines</a:t>
            </a:r>
          </a:p>
          <a:p>
            <a:r>
              <a:rPr lang="en-GB" dirty="0"/>
              <a:t>subtitle - 18bold Grey-80%- max 2 lines</a:t>
            </a:r>
          </a:p>
          <a:p>
            <a:pPr defTabSz="629839">
              <a:defRPr/>
            </a:pPr>
            <a:r>
              <a:rPr lang="en-GB" dirty="0"/>
              <a:t>body text black- </a:t>
            </a:r>
            <a:r>
              <a:rPr lang="en-US" sz="1200" dirty="0"/>
              <a:t>may vary depending on heading between</a:t>
            </a:r>
            <a:r>
              <a:rPr lang="en-US" sz="1200" baseline="0" dirty="0"/>
              <a:t> </a:t>
            </a:r>
            <a:r>
              <a:rPr lang="en-US" sz="1200" dirty="0"/>
              <a:t>min=18pt, max=24pt</a:t>
            </a:r>
          </a:p>
          <a:p>
            <a:pPr defTabSz="629839">
              <a:defRPr/>
            </a:pPr>
            <a:endParaRPr lang="en-GB" dirty="0"/>
          </a:p>
          <a:p>
            <a:r>
              <a:rPr lang="en-GB" dirty="0"/>
              <a:t>This slide is to describe the work of a project, product, department or team.</a:t>
            </a:r>
          </a:p>
          <a:p>
            <a:endParaRPr lang="en-GB" dirty="0"/>
          </a:p>
          <a:p>
            <a:r>
              <a:rPr lang="en-GB" dirty="0"/>
              <a:t>You may insert your own picture (Click icon to add picture). No line bordering picture. </a:t>
            </a:r>
          </a:p>
          <a:p>
            <a:r>
              <a:rPr lang="en-GB" dirty="0">
                <a:latin typeface="Arial" panose="020B0604020202020204" pitchFamily="34" charset="0"/>
              </a:rPr>
              <a:t>Portfolio link </a:t>
            </a:r>
            <a:r>
              <a:rPr lang="en-GB" u="sng" dirty="0">
                <a:solidFill>
                  <a:schemeClr val="bg2"/>
                </a:solidFill>
                <a:latin typeface="Arial" panose="020B0604020202020204" pitchFamily="34" charset="0"/>
                <a:hlinkClick r:id="rId3"/>
              </a:rPr>
              <a:t>http://portfolio:8090</a:t>
            </a:r>
            <a:r>
              <a:rPr lang="en-GB" dirty="0">
                <a:latin typeface="Arial" panose="020B0604020202020204" pitchFamily="34" charset="0"/>
              </a:rPr>
              <a:t>, enter your usual network username and password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defTabSz="629839">
              <a:defRPr/>
            </a:pPr>
            <a:r>
              <a:rPr lang="en-GB" dirty="0"/>
              <a:t>TO ADD MORE SLIDES in Office2007 use the ‘New Slide’ dropdown on the ‘Home’ ribbon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10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gif"/><Relationship Id="rId18" Type="http://schemas.openxmlformats.org/officeDocument/2006/relationships/image" Target="../media/image33.gif"/><Relationship Id="rId26" Type="http://schemas.openxmlformats.org/officeDocument/2006/relationships/image" Target="../media/image41.gif"/><Relationship Id="rId39" Type="http://schemas.openxmlformats.org/officeDocument/2006/relationships/image" Target="../media/image54.gif"/><Relationship Id="rId21" Type="http://schemas.openxmlformats.org/officeDocument/2006/relationships/image" Target="../media/image36.gif"/><Relationship Id="rId34" Type="http://schemas.openxmlformats.org/officeDocument/2006/relationships/image" Target="../media/image49.gif"/><Relationship Id="rId42" Type="http://schemas.openxmlformats.org/officeDocument/2006/relationships/image" Target="../media/image57.gif"/><Relationship Id="rId47" Type="http://schemas.openxmlformats.org/officeDocument/2006/relationships/image" Target="../media/image62.gif"/><Relationship Id="rId50" Type="http://schemas.openxmlformats.org/officeDocument/2006/relationships/image" Target="../media/image65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6" Type="http://schemas.openxmlformats.org/officeDocument/2006/relationships/image" Target="../media/image31.gif"/><Relationship Id="rId29" Type="http://schemas.openxmlformats.org/officeDocument/2006/relationships/image" Target="../media/image44.gif"/><Relationship Id="rId11" Type="http://schemas.openxmlformats.org/officeDocument/2006/relationships/image" Target="../media/image26.gif"/><Relationship Id="rId24" Type="http://schemas.openxmlformats.org/officeDocument/2006/relationships/image" Target="../media/image39.gif"/><Relationship Id="rId32" Type="http://schemas.openxmlformats.org/officeDocument/2006/relationships/image" Target="../media/image47.gif"/><Relationship Id="rId37" Type="http://schemas.openxmlformats.org/officeDocument/2006/relationships/image" Target="../media/image52.gif"/><Relationship Id="rId40" Type="http://schemas.openxmlformats.org/officeDocument/2006/relationships/image" Target="../media/image55.gif"/><Relationship Id="rId45" Type="http://schemas.openxmlformats.org/officeDocument/2006/relationships/image" Target="../media/image60.gif"/><Relationship Id="rId5" Type="http://schemas.openxmlformats.org/officeDocument/2006/relationships/image" Target="../media/image20.gif"/><Relationship Id="rId15" Type="http://schemas.openxmlformats.org/officeDocument/2006/relationships/image" Target="../media/image30.gif"/><Relationship Id="rId23" Type="http://schemas.openxmlformats.org/officeDocument/2006/relationships/image" Target="../media/image38.gif"/><Relationship Id="rId28" Type="http://schemas.openxmlformats.org/officeDocument/2006/relationships/image" Target="../media/image43.gif"/><Relationship Id="rId36" Type="http://schemas.openxmlformats.org/officeDocument/2006/relationships/image" Target="../media/image51.gif"/><Relationship Id="rId49" Type="http://schemas.openxmlformats.org/officeDocument/2006/relationships/image" Target="../media/image64.gif"/><Relationship Id="rId10" Type="http://schemas.openxmlformats.org/officeDocument/2006/relationships/image" Target="../media/image25.gif"/><Relationship Id="rId19" Type="http://schemas.openxmlformats.org/officeDocument/2006/relationships/image" Target="../media/image34.gif"/><Relationship Id="rId31" Type="http://schemas.openxmlformats.org/officeDocument/2006/relationships/image" Target="../media/image46.gif"/><Relationship Id="rId44" Type="http://schemas.openxmlformats.org/officeDocument/2006/relationships/image" Target="../media/image59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Relationship Id="rId14" Type="http://schemas.openxmlformats.org/officeDocument/2006/relationships/image" Target="../media/image29.gif"/><Relationship Id="rId22" Type="http://schemas.openxmlformats.org/officeDocument/2006/relationships/image" Target="../media/image37.gif"/><Relationship Id="rId27" Type="http://schemas.openxmlformats.org/officeDocument/2006/relationships/image" Target="../media/image42.gif"/><Relationship Id="rId30" Type="http://schemas.openxmlformats.org/officeDocument/2006/relationships/image" Target="../media/image45.gif"/><Relationship Id="rId35" Type="http://schemas.openxmlformats.org/officeDocument/2006/relationships/image" Target="../media/image50.gif"/><Relationship Id="rId43" Type="http://schemas.openxmlformats.org/officeDocument/2006/relationships/image" Target="../media/image58.gif"/><Relationship Id="rId48" Type="http://schemas.openxmlformats.org/officeDocument/2006/relationships/image" Target="../media/image63.gif"/><Relationship Id="rId8" Type="http://schemas.openxmlformats.org/officeDocument/2006/relationships/image" Target="../media/image23.gif"/><Relationship Id="rId51" Type="http://schemas.openxmlformats.org/officeDocument/2006/relationships/image" Target="../media/image66.emf"/><Relationship Id="rId3" Type="http://schemas.openxmlformats.org/officeDocument/2006/relationships/image" Target="../media/image18.gif"/><Relationship Id="rId12" Type="http://schemas.openxmlformats.org/officeDocument/2006/relationships/image" Target="../media/image27.gif"/><Relationship Id="rId17" Type="http://schemas.openxmlformats.org/officeDocument/2006/relationships/image" Target="../media/image32.gif"/><Relationship Id="rId25" Type="http://schemas.openxmlformats.org/officeDocument/2006/relationships/image" Target="../media/image40.gif"/><Relationship Id="rId33" Type="http://schemas.openxmlformats.org/officeDocument/2006/relationships/image" Target="../media/image48.gif"/><Relationship Id="rId38" Type="http://schemas.openxmlformats.org/officeDocument/2006/relationships/image" Target="../media/image53.gif"/><Relationship Id="rId46" Type="http://schemas.openxmlformats.org/officeDocument/2006/relationships/image" Target="../media/image61.gif"/><Relationship Id="rId20" Type="http://schemas.openxmlformats.org/officeDocument/2006/relationships/image" Target="../media/image35.gif"/><Relationship Id="rId41" Type="http://schemas.openxmlformats.org/officeDocument/2006/relationships/image" Target="../media/image56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gi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7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svg"/></Relationships>
</file>

<file path=ppt/slideLayouts/_rels/slideLayout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gif"/><Relationship Id="rId18" Type="http://schemas.openxmlformats.org/officeDocument/2006/relationships/image" Target="../media/image33.gif"/><Relationship Id="rId26" Type="http://schemas.openxmlformats.org/officeDocument/2006/relationships/image" Target="../media/image41.gif"/><Relationship Id="rId39" Type="http://schemas.openxmlformats.org/officeDocument/2006/relationships/image" Target="../media/image54.gif"/><Relationship Id="rId21" Type="http://schemas.openxmlformats.org/officeDocument/2006/relationships/image" Target="../media/image36.gif"/><Relationship Id="rId34" Type="http://schemas.openxmlformats.org/officeDocument/2006/relationships/image" Target="../media/image49.gif"/><Relationship Id="rId42" Type="http://schemas.openxmlformats.org/officeDocument/2006/relationships/image" Target="../media/image57.gif"/><Relationship Id="rId47" Type="http://schemas.openxmlformats.org/officeDocument/2006/relationships/image" Target="../media/image62.gif"/><Relationship Id="rId50" Type="http://schemas.openxmlformats.org/officeDocument/2006/relationships/image" Target="../media/image65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6" Type="http://schemas.openxmlformats.org/officeDocument/2006/relationships/image" Target="../media/image31.gif"/><Relationship Id="rId29" Type="http://schemas.openxmlformats.org/officeDocument/2006/relationships/image" Target="../media/image44.gif"/><Relationship Id="rId11" Type="http://schemas.openxmlformats.org/officeDocument/2006/relationships/image" Target="../media/image26.gif"/><Relationship Id="rId24" Type="http://schemas.openxmlformats.org/officeDocument/2006/relationships/image" Target="../media/image39.gif"/><Relationship Id="rId32" Type="http://schemas.openxmlformats.org/officeDocument/2006/relationships/image" Target="../media/image47.gif"/><Relationship Id="rId37" Type="http://schemas.openxmlformats.org/officeDocument/2006/relationships/image" Target="../media/image52.gif"/><Relationship Id="rId40" Type="http://schemas.openxmlformats.org/officeDocument/2006/relationships/image" Target="../media/image55.gif"/><Relationship Id="rId45" Type="http://schemas.openxmlformats.org/officeDocument/2006/relationships/image" Target="../media/image60.gif"/><Relationship Id="rId5" Type="http://schemas.openxmlformats.org/officeDocument/2006/relationships/image" Target="../media/image20.gif"/><Relationship Id="rId15" Type="http://schemas.openxmlformats.org/officeDocument/2006/relationships/image" Target="../media/image30.gif"/><Relationship Id="rId23" Type="http://schemas.openxmlformats.org/officeDocument/2006/relationships/image" Target="../media/image38.gif"/><Relationship Id="rId28" Type="http://schemas.openxmlformats.org/officeDocument/2006/relationships/image" Target="../media/image43.gif"/><Relationship Id="rId36" Type="http://schemas.openxmlformats.org/officeDocument/2006/relationships/image" Target="../media/image51.gif"/><Relationship Id="rId49" Type="http://schemas.openxmlformats.org/officeDocument/2006/relationships/image" Target="../media/image64.gif"/><Relationship Id="rId10" Type="http://schemas.openxmlformats.org/officeDocument/2006/relationships/image" Target="../media/image25.gif"/><Relationship Id="rId19" Type="http://schemas.openxmlformats.org/officeDocument/2006/relationships/image" Target="../media/image34.gif"/><Relationship Id="rId31" Type="http://schemas.openxmlformats.org/officeDocument/2006/relationships/image" Target="../media/image46.gif"/><Relationship Id="rId44" Type="http://schemas.openxmlformats.org/officeDocument/2006/relationships/image" Target="../media/image59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Relationship Id="rId14" Type="http://schemas.openxmlformats.org/officeDocument/2006/relationships/image" Target="../media/image29.gif"/><Relationship Id="rId22" Type="http://schemas.openxmlformats.org/officeDocument/2006/relationships/image" Target="../media/image37.gif"/><Relationship Id="rId27" Type="http://schemas.openxmlformats.org/officeDocument/2006/relationships/image" Target="../media/image42.gif"/><Relationship Id="rId30" Type="http://schemas.openxmlformats.org/officeDocument/2006/relationships/image" Target="../media/image45.gif"/><Relationship Id="rId35" Type="http://schemas.openxmlformats.org/officeDocument/2006/relationships/image" Target="../media/image50.gif"/><Relationship Id="rId43" Type="http://schemas.openxmlformats.org/officeDocument/2006/relationships/image" Target="../media/image58.gif"/><Relationship Id="rId48" Type="http://schemas.openxmlformats.org/officeDocument/2006/relationships/image" Target="../media/image63.gif"/><Relationship Id="rId8" Type="http://schemas.openxmlformats.org/officeDocument/2006/relationships/image" Target="../media/image23.gif"/><Relationship Id="rId51" Type="http://schemas.openxmlformats.org/officeDocument/2006/relationships/image" Target="../media/image66.emf"/><Relationship Id="rId3" Type="http://schemas.openxmlformats.org/officeDocument/2006/relationships/image" Target="../media/image18.gif"/><Relationship Id="rId12" Type="http://schemas.openxmlformats.org/officeDocument/2006/relationships/image" Target="../media/image27.gif"/><Relationship Id="rId17" Type="http://schemas.openxmlformats.org/officeDocument/2006/relationships/image" Target="../media/image32.gif"/><Relationship Id="rId25" Type="http://schemas.openxmlformats.org/officeDocument/2006/relationships/image" Target="../media/image40.gif"/><Relationship Id="rId33" Type="http://schemas.openxmlformats.org/officeDocument/2006/relationships/image" Target="../media/image48.gif"/><Relationship Id="rId38" Type="http://schemas.openxmlformats.org/officeDocument/2006/relationships/image" Target="../media/image53.gif"/><Relationship Id="rId46" Type="http://schemas.openxmlformats.org/officeDocument/2006/relationships/image" Target="../media/image61.gif"/><Relationship Id="rId20" Type="http://schemas.openxmlformats.org/officeDocument/2006/relationships/image" Target="../media/image35.gif"/><Relationship Id="rId41" Type="http://schemas.openxmlformats.org/officeDocument/2006/relationships/image" Target="../media/image56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gif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AB0320-A8F8-9145-9375-AD410D692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4398964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0BC2ECB-A510-8446-ACC0-0E2D63A36D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43989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change image.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CE29D-E029-464C-9EC0-2985BAD973D3}"/>
              </a:ext>
            </a:extLst>
          </p:cNvPr>
          <p:cNvSpPr/>
          <p:nvPr userDrawn="1"/>
        </p:nvSpPr>
        <p:spPr>
          <a:xfrm>
            <a:off x="0" y="4399280"/>
            <a:ext cx="12192000" cy="1889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AD466-6E3F-4E47-96FC-325392024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63111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84FDE-357D-E74A-A066-D57E2FC7D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39163"/>
            <a:ext cx="12192000" cy="2059800"/>
          </a:xfrm>
          <a:gradFill flip="none" rotWithShape="1">
            <a:gsLst>
              <a:gs pos="53000">
                <a:srgbClr val="000000">
                  <a:alpha val="35000"/>
                </a:srgbClr>
              </a:gs>
              <a:gs pos="0">
                <a:schemeClr val="tx1">
                  <a:alpha val="6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 tIns="180000" bIns="180000"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0AB326-8565-F149-8EDB-A7DDAFE110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309055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 dirty="0"/>
              <a:t>Data collected by (names of contributors and production team)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7FCC715-0815-0D47-A9CA-D57DAC9605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629116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 dirty="0"/>
              <a:t>Analysis and Compilation by (names of contributors)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053E51A-6C17-8F4E-9F26-B9E529C42C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5949177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 dirty="0"/>
              <a:t>Presenters name, date, event</a:t>
            </a:r>
          </a:p>
        </p:txBody>
      </p:sp>
    </p:spTree>
    <p:extLst>
      <p:ext uri="{BB962C8B-B14F-4D97-AF65-F5344CB8AC3E}">
        <p14:creationId xmlns:p14="http://schemas.microsoft.com/office/powerpoint/2010/main" val="241997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33E8B0-855A-C544-839C-5603CF769D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1917" y="3997266"/>
            <a:ext cx="978344" cy="19614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6BE36-32F8-7F47-B794-08B4699CF3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731" y="1056985"/>
            <a:ext cx="5434283" cy="35634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2" name="Graphic 1" descr="Monitor">
            <a:extLst>
              <a:ext uri="{FF2B5EF4-FFF2-40B4-BE49-F238E27FC236}">
                <a16:creationId xmlns:a16="http://schemas.microsoft.com/office/drawing/2014/main" id="{03B964EA-D945-0B41-A2F9-431CD70F78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42" y="-530258"/>
            <a:ext cx="7619025" cy="7619025"/>
          </a:xfrm>
          <a:prstGeom prst="rect">
            <a:avLst/>
          </a:prstGeom>
        </p:spPr>
      </p:pic>
      <p:pic>
        <p:nvPicPr>
          <p:cNvPr id="3" name="Graphic 2" descr="Smart Phone">
            <a:extLst>
              <a:ext uri="{FF2B5EF4-FFF2-40B4-BE49-F238E27FC236}">
                <a16:creationId xmlns:a16="http://schemas.microsoft.com/office/drawing/2014/main" id="{465C722C-9274-6949-BE6C-0F974FE13C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01694" y="3565149"/>
            <a:ext cx="2599302" cy="25993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4C3D7-182B-174D-A5B2-2C3FC7D6F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8737" y="3414009"/>
            <a:ext cx="3475493" cy="23045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4" name="Graphic 3" descr="Tablet">
            <a:extLst>
              <a:ext uri="{FF2B5EF4-FFF2-40B4-BE49-F238E27FC236}">
                <a16:creationId xmlns:a16="http://schemas.microsoft.com/office/drawing/2014/main" id="{ECCC53F5-7F32-694A-B368-694F9F78118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59396" y="2132941"/>
            <a:ext cx="4866723" cy="486672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E0BD44-6B88-1E4A-84AD-46E0257FB1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402" y="1056889"/>
            <a:ext cx="5403504" cy="3509317"/>
          </a:xfrm>
          <a:custGeom>
            <a:avLst/>
            <a:gdLst>
              <a:gd name="connsiteX0" fmla="*/ 0 w 2028825"/>
              <a:gd name="connsiteY0" fmla="*/ 0 h 1317625"/>
              <a:gd name="connsiteX1" fmla="*/ 2028825 w 2028825"/>
              <a:gd name="connsiteY1" fmla="*/ 0 h 1317625"/>
              <a:gd name="connsiteX2" fmla="*/ 2028825 w 2028825"/>
              <a:gd name="connsiteY2" fmla="*/ 784225 h 1317625"/>
              <a:gd name="connsiteX3" fmla="*/ 1760539 w 2028825"/>
              <a:gd name="connsiteY3" fmla="*/ 784225 h 1317625"/>
              <a:gd name="connsiteX4" fmla="*/ 1682750 w 2028825"/>
              <a:gd name="connsiteY4" fmla="*/ 862014 h 1317625"/>
              <a:gd name="connsiteX5" fmla="*/ 1682750 w 2028825"/>
              <a:gd name="connsiteY5" fmla="*/ 1317625 h 1317625"/>
              <a:gd name="connsiteX6" fmla="*/ 0 w 2028825"/>
              <a:gd name="connsiteY6" fmla="*/ 1317625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8825" h="1317625">
                <a:moveTo>
                  <a:pt x="0" y="0"/>
                </a:moveTo>
                <a:lnTo>
                  <a:pt x="2028825" y="0"/>
                </a:lnTo>
                <a:lnTo>
                  <a:pt x="2028825" y="784225"/>
                </a:lnTo>
                <a:lnTo>
                  <a:pt x="1760539" y="784225"/>
                </a:lnTo>
                <a:cubicBezTo>
                  <a:pt x="1717577" y="784225"/>
                  <a:pt x="1682750" y="819052"/>
                  <a:pt x="1682750" y="862014"/>
                </a:cubicBezTo>
                <a:lnTo>
                  <a:pt x="1682750" y="1317625"/>
                </a:lnTo>
                <a:lnTo>
                  <a:pt x="0" y="13176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36">
            <a:extLst>
              <a:ext uri="{FF2B5EF4-FFF2-40B4-BE49-F238E27FC236}">
                <a16:creationId xmlns:a16="http://schemas.microsoft.com/office/drawing/2014/main" id="{ED900B51-13E2-3940-A119-C79093BBB5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65258" y="3429000"/>
            <a:ext cx="3475493" cy="22352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14A3021C-2CD1-6043-AB3B-C0BA620595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02414" y="3991697"/>
            <a:ext cx="972462" cy="174620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4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3FB3EF-685B-0041-886F-6731BB3EE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465" y="787619"/>
            <a:ext cx="4001474" cy="515745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551562-1E58-144E-A3F2-CC1C0EEF3A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3466" y="569976"/>
            <a:ext cx="4001474" cy="554126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6" name="Graphic 5" descr="Open book">
            <a:extLst>
              <a:ext uri="{FF2B5EF4-FFF2-40B4-BE49-F238E27FC236}">
                <a16:creationId xmlns:a16="http://schemas.microsoft.com/office/drawing/2014/main" id="{36132B34-45A1-AD46-BE61-17C962DFCE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685800"/>
            <a:ext cx="1008888" cy="1008888"/>
          </a:xfrm>
          <a:prstGeom prst="rect">
            <a:avLst/>
          </a:prstGeom>
        </p:spPr>
      </p:pic>
      <p:pic>
        <p:nvPicPr>
          <p:cNvPr id="7" name="Graphic 6" descr="Open book">
            <a:extLst>
              <a:ext uri="{FF2B5EF4-FFF2-40B4-BE49-F238E27FC236}">
                <a16:creationId xmlns:a16="http://schemas.microsoft.com/office/drawing/2014/main" id="{BBFD2C56-5500-944E-AC84-FF22694DC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2711958"/>
            <a:ext cx="1008888" cy="1008888"/>
          </a:xfrm>
          <a:prstGeom prst="rect">
            <a:avLst/>
          </a:prstGeom>
        </p:spPr>
      </p:pic>
      <p:pic>
        <p:nvPicPr>
          <p:cNvPr id="8" name="Graphic 7" descr="Open book">
            <a:extLst>
              <a:ext uri="{FF2B5EF4-FFF2-40B4-BE49-F238E27FC236}">
                <a16:creationId xmlns:a16="http://schemas.microsoft.com/office/drawing/2014/main" id="{9FC41E2E-7C76-624B-97B7-C617D7816C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4738116"/>
            <a:ext cx="1008888" cy="1008888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6EBCC5A-356D-7949-BF0B-5F1D71CAE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40148" y="774059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dirty="0"/>
              <a:t>1st point about the book goes here 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/>
              <a:t>could extend to 2 lines </a:t>
            </a:r>
            <a:r>
              <a:rPr lang="en-US" dirty="0"/>
              <a:t>only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C592AB-F2B2-6649-9FE9-F586A65628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147" y="2804027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b="1" dirty="0"/>
              <a:t>2nd point about the book </a:t>
            </a:r>
            <a:r>
              <a:rPr lang="en-US" dirty="0"/>
              <a:t>goes here and could extend to 2 lines only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A77E900-D823-8E4E-999E-B883E4606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147" y="4815706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b="1" dirty="0"/>
              <a:t>3rd point </a:t>
            </a:r>
            <a:r>
              <a:rPr lang="en-US" dirty="0"/>
              <a:t>about the book goes here </a:t>
            </a:r>
            <a:br>
              <a:rPr lang="en-US" dirty="0"/>
            </a:br>
            <a:r>
              <a:rPr lang="en-US" dirty="0"/>
              <a:t>and could extend to 2 lines only</a:t>
            </a:r>
          </a:p>
        </p:txBody>
      </p:sp>
    </p:spTree>
    <p:extLst>
      <p:ext uri="{BB962C8B-B14F-4D97-AF65-F5344CB8AC3E}">
        <p14:creationId xmlns:p14="http://schemas.microsoft.com/office/powerpoint/2010/main" val="3241953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_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4A7552A-5E6B-344D-9552-0330DB8AB25A}"/>
              </a:ext>
            </a:extLst>
          </p:cNvPr>
          <p:cNvGrpSpPr/>
          <p:nvPr userDrawn="1"/>
        </p:nvGrpSpPr>
        <p:grpSpPr>
          <a:xfrm>
            <a:off x="941935" y="1416592"/>
            <a:ext cx="10329931" cy="646077"/>
            <a:chOff x="941935" y="1384772"/>
            <a:chExt cx="10329931" cy="64607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D570FEB-2499-DD48-B942-F64DAB3E88FC}"/>
                </a:ext>
              </a:extLst>
            </p:cNvPr>
            <p:cNvGrpSpPr/>
            <p:nvPr userDrawn="1"/>
          </p:nvGrpSpPr>
          <p:grpSpPr>
            <a:xfrm>
              <a:off x="941935" y="1384772"/>
              <a:ext cx="785007" cy="639310"/>
              <a:chOff x="941935" y="1384772"/>
              <a:chExt cx="785007" cy="639310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A46EE179-2E9F-A248-9CC8-B3511D9F41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1935" y="1384772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7791C03-FB72-4D47-9867-0B0E2C577BFD}"/>
                  </a:ext>
                </a:extLst>
              </p:cNvPr>
              <p:cNvSpPr txBox="1"/>
              <p:nvPr userDrawn="1"/>
            </p:nvSpPr>
            <p:spPr>
              <a:xfrm>
                <a:off x="941936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Afghanistan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8C49895-31E5-DE46-A5B2-ACDDB501664D}"/>
                </a:ext>
              </a:extLst>
            </p:cNvPr>
            <p:cNvGrpSpPr/>
            <p:nvPr userDrawn="1"/>
          </p:nvGrpSpPr>
          <p:grpSpPr>
            <a:xfrm>
              <a:off x="10477533" y="1387328"/>
              <a:ext cx="794333" cy="643521"/>
              <a:chOff x="941935" y="2080681"/>
              <a:chExt cx="794333" cy="643521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A72380EF-5FCE-4148-A272-32CC518809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1262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118F456-F5A3-FE41-943E-2D45569241C4}"/>
                  </a:ext>
                </a:extLst>
              </p:cNvPr>
              <p:cNvSpPr txBox="1"/>
              <p:nvPr userDrawn="1"/>
            </p:nvSpPr>
            <p:spPr>
              <a:xfrm>
                <a:off x="941935" y="25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Botswana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221B5C2-FBAB-104F-8514-17CB8DD5C2F3}"/>
                </a:ext>
              </a:extLst>
            </p:cNvPr>
            <p:cNvGrpSpPr/>
            <p:nvPr userDrawn="1"/>
          </p:nvGrpSpPr>
          <p:grpSpPr>
            <a:xfrm>
              <a:off x="2302570" y="1386041"/>
              <a:ext cx="786675" cy="638041"/>
              <a:chOff x="2526878" y="1386041"/>
              <a:chExt cx="786675" cy="638041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7BEAD673-1201-6A4A-8F47-AF8E0A79E5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28547" y="138604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80A938C-3CA0-7D46-9393-D9CF27D94969}"/>
                  </a:ext>
                </a:extLst>
              </p:cNvPr>
              <p:cNvSpPr txBox="1"/>
              <p:nvPr userDrawn="1"/>
            </p:nvSpPr>
            <p:spPr>
              <a:xfrm>
                <a:off x="2526878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Anguilla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C86BE23-804D-AC47-9365-3A6651CF6834}"/>
                </a:ext>
              </a:extLst>
            </p:cNvPr>
            <p:cNvGrpSpPr/>
            <p:nvPr userDrawn="1"/>
          </p:nvGrpSpPr>
          <p:grpSpPr>
            <a:xfrm>
              <a:off x="3664873" y="1386041"/>
              <a:ext cx="793552" cy="638041"/>
              <a:chOff x="4097410" y="1386041"/>
              <a:chExt cx="793552" cy="638041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6B9C3245-D3AC-2643-88DA-B625AE53C8A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956" y="138604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4DC3A08-7B60-F343-AB54-CCC3E69FD868}"/>
                  </a:ext>
                </a:extLst>
              </p:cNvPr>
              <p:cNvSpPr txBox="1"/>
              <p:nvPr userDrawn="1"/>
            </p:nvSpPr>
            <p:spPr>
              <a:xfrm>
                <a:off x="4097410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Australia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AF6C003-119E-FC4F-A33C-CB24AA743F74}"/>
                </a:ext>
              </a:extLst>
            </p:cNvPr>
            <p:cNvGrpSpPr/>
            <p:nvPr userDrawn="1"/>
          </p:nvGrpSpPr>
          <p:grpSpPr>
            <a:xfrm>
              <a:off x="5034053" y="1396430"/>
              <a:ext cx="785006" cy="627652"/>
              <a:chOff x="5687584" y="1396430"/>
              <a:chExt cx="785006" cy="627652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A84AC498-3DAA-324B-A858-7D4BF8A6261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3296" y="1396430"/>
                <a:ext cx="778353" cy="472334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195DE00-3C05-5946-98FF-6B4D996E01A3}"/>
                  </a:ext>
                </a:extLst>
              </p:cNvPr>
              <p:cNvSpPr txBox="1"/>
              <p:nvPr userDrawn="1"/>
            </p:nvSpPr>
            <p:spPr>
              <a:xfrm>
                <a:off x="5687584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Bahamas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1861E4-E6AB-BB4F-9DF7-BC887AD4BD5D}"/>
                </a:ext>
              </a:extLst>
            </p:cNvPr>
            <p:cNvGrpSpPr/>
            <p:nvPr userDrawn="1"/>
          </p:nvGrpSpPr>
          <p:grpSpPr>
            <a:xfrm>
              <a:off x="6394687" y="1396430"/>
              <a:ext cx="785634" cy="627652"/>
              <a:chOff x="7295083" y="1396430"/>
              <a:chExt cx="785634" cy="627652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C43CE708-0AF6-1A42-A5A4-C96F6AA4AF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95083" y="1396430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070FA84-CA71-AF4E-86F2-ABFF30436771}"/>
                  </a:ext>
                </a:extLst>
              </p:cNvPr>
              <p:cNvSpPr txBox="1"/>
              <p:nvPr userDrawn="1"/>
            </p:nvSpPr>
            <p:spPr>
              <a:xfrm>
                <a:off x="7295711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Bangladesh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41F33B7-CAA0-CC44-9EFB-60EC030140DD}"/>
                </a:ext>
              </a:extLst>
            </p:cNvPr>
            <p:cNvGrpSpPr/>
            <p:nvPr userDrawn="1"/>
          </p:nvGrpSpPr>
          <p:grpSpPr>
            <a:xfrm>
              <a:off x="7755949" y="1396430"/>
              <a:ext cx="785321" cy="632737"/>
              <a:chOff x="8907326" y="1396430"/>
              <a:chExt cx="785321" cy="632737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25595C72-66EC-724A-A43E-D6554B852F5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07326" y="1396430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163DAFC-DD25-064C-9EB9-0025BD074193}"/>
                  </a:ext>
                </a:extLst>
              </p:cNvPr>
              <p:cNvSpPr txBox="1"/>
              <p:nvPr userDrawn="1"/>
            </p:nvSpPr>
            <p:spPr>
              <a:xfrm>
                <a:off x="8907641" y="1829112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Barbados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5BCB903-BE1F-B741-B866-AF0A3EE3434B}"/>
                </a:ext>
              </a:extLst>
            </p:cNvPr>
            <p:cNvGrpSpPr/>
            <p:nvPr userDrawn="1"/>
          </p:nvGrpSpPr>
          <p:grpSpPr>
            <a:xfrm>
              <a:off x="9116898" y="1396430"/>
              <a:ext cx="785006" cy="627652"/>
              <a:chOff x="10495001" y="1396430"/>
              <a:chExt cx="785006" cy="627652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A3FFB7B0-7176-6148-B22D-2D68B84386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5001" y="1396430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F94A24C-388E-C94E-A4A2-350FDE72A1D3}"/>
                  </a:ext>
                </a:extLst>
              </p:cNvPr>
              <p:cNvSpPr txBox="1"/>
              <p:nvPr userDrawn="1"/>
            </p:nvSpPr>
            <p:spPr>
              <a:xfrm>
                <a:off x="10495001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Bermuda</a:t>
                </a: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FDB9CAC-B5FC-0A45-83F2-83401EDBCD6C}"/>
              </a:ext>
            </a:extLst>
          </p:cNvPr>
          <p:cNvGrpSpPr/>
          <p:nvPr userDrawn="1"/>
        </p:nvGrpSpPr>
        <p:grpSpPr>
          <a:xfrm>
            <a:off x="726812" y="2133534"/>
            <a:ext cx="10556629" cy="775095"/>
            <a:chOff x="726812" y="2056829"/>
            <a:chExt cx="10556629" cy="775095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150B3593-3389-AC4B-928A-A299FD06D865}"/>
                </a:ext>
              </a:extLst>
            </p:cNvPr>
            <p:cNvGrpSpPr/>
            <p:nvPr userDrawn="1"/>
          </p:nvGrpSpPr>
          <p:grpSpPr>
            <a:xfrm>
              <a:off x="10489108" y="2056829"/>
              <a:ext cx="794333" cy="647237"/>
              <a:chOff x="941935" y="2776965"/>
              <a:chExt cx="794333" cy="647237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6965B9E-DAD9-544E-AAF5-44F38CB4DB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1262" y="2776965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2ECF3A-21A2-8949-87C5-FE9EED723833}"/>
                  </a:ext>
                </a:extLst>
              </p:cNvPr>
              <p:cNvSpPr txBox="1"/>
              <p:nvPr userDrawn="1"/>
            </p:nvSpPr>
            <p:spPr>
              <a:xfrm>
                <a:off x="941935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Colombia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E50C976-6D9E-3C4F-9F4E-4973F1A1702B}"/>
                </a:ext>
              </a:extLst>
            </p:cNvPr>
            <p:cNvGrpSpPr/>
            <p:nvPr userDrawn="1"/>
          </p:nvGrpSpPr>
          <p:grpSpPr>
            <a:xfrm>
              <a:off x="726812" y="2080681"/>
              <a:ext cx="1201820" cy="643521"/>
              <a:chOff x="2325797" y="2080681"/>
              <a:chExt cx="1201820" cy="643521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3D6EC112-1318-5947-B26D-A7D65D1AEEC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5409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DC08BAE-8DD5-BB44-AFC7-A63CC2D37731}"/>
                  </a:ext>
                </a:extLst>
              </p:cNvPr>
              <p:cNvSpPr txBox="1"/>
              <p:nvPr userDrawn="1"/>
            </p:nvSpPr>
            <p:spPr>
              <a:xfrm>
                <a:off x="2325797" y="2524147"/>
                <a:ext cx="120182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British Virgin Islands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9FD4E31-2D73-4C41-9FAC-E89A18E4114D}"/>
                </a:ext>
              </a:extLst>
            </p:cNvPr>
            <p:cNvGrpSpPr/>
            <p:nvPr userDrawn="1"/>
          </p:nvGrpSpPr>
          <p:grpSpPr>
            <a:xfrm>
              <a:off x="2439330" y="2080681"/>
              <a:ext cx="972000" cy="751243"/>
              <a:chOff x="4012965" y="2080681"/>
              <a:chExt cx="972000" cy="751243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3CDE92BF-E710-9D4F-943D-37D7C51BD1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146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0205B9-C146-BB44-AE38-E1C70E1DDA63}"/>
                  </a:ext>
                </a:extLst>
              </p:cNvPr>
              <p:cNvSpPr txBox="1"/>
              <p:nvPr userDrawn="1"/>
            </p:nvSpPr>
            <p:spPr>
              <a:xfrm>
                <a:off x="4012965" y="2524147"/>
                <a:ext cx="97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Brunei Darussalam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A8CEADE-60F9-054E-BDED-61CFAEC4D442}"/>
                </a:ext>
              </a:extLst>
            </p:cNvPr>
            <p:cNvGrpSpPr/>
            <p:nvPr userDrawn="1"/>
          </p:nvGrpSpPr>
          <p:grpSpPr>
            <a:xfrm>
              <a:off x="4102109" y="2080681"/>
              <a:ext cx="791948" cy="643521"/>
              <a:chOff x="5687583" y="2080681"/>
              <a:chExt cx="791948" cy="643521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1691BDB-7F00-EF4C-B21F-FBBC02192F2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4525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BC8C5EF-4871-544E-9E5E-6BD7D419C966}"/>
                  </a:ext>
                </a:extLst>
              </p:cNvPr>
              <p:cNvSpPr txBox="1"/>
              <p:nvPr userDrawn="1"/>
            </p:nvSpPr>
            <p:spPr>
              <a:xfrm>
                <a:off x="5687583" y="25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Burundi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122A0F6-E79B-CE4F-A7DA-D7C1607F0C4A}"/>
                </a:ext>
              </a:extLst>
            </p:cNvPr>
            <p:cNvGrpSpPr/>
            <p:nvPr userDrawn="1"/>
          </p:nvGrpSpPr>
          <p:grpSpPr>
            <a:xfrm>
              <a:off x="5686355" y="2080681"/>
              <a:ext cx="791153" cy="643521"/>
              <a:chOff x="7295710" y="2080681"/>
              <a:chExt cx="791153" cy="643521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CDFFF5C3-8DDA-D149-BAF4-6166D5A531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1857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35F069D-31E4-014C-8B4D-ECC84466A2B7}"/>
                  </a:ext>
                </a:extLst>
              </p:cNvPr>
              <p:cNvSpPr txBox="1"/>
              <p:nvPr userDrawn="1"/>
            </p:nvSpPr>
            <p:spPr>
              <a:xfrm>
                <a:off x="7295710" y="25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Canada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5852AD6-E7F4-6446-B2F5-A969B5E0BD15}"/>
                </a:ext>
              </a:extLst>
            </p:cNvPr>
            <p:cNvGrpSpPr/>
            <p:nvPr userDrawn="1"/>
          </p:nvGrpSpPr>
          <p:grpSpPr>
            <a:xfrm>
              <a:off x="7299181" y="2085766"/>
              <a:ext cx="790358" cy="643521"/>
              <a:chOff x="8907640" y="2085766"/>
              <a:chExt cx="790358" cy="643521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BAFC71AA-FF5D-4044-806D-853C1D5360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992" y="208576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9A8CCBC-A661-934D-94A7-35404A6615BE}"/>
                  </a:ext>
                </a:extLst>
              </p:cNvPr>
              <p:cNvSpPr txBox="1"/>
              <p:nvPr userDrawn="1"/>
            </p:nvSpPr>
            <p:spPr>
              <a:xfrm>
                <a:off x="8907640" y="2529232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Chile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B3E4285-B124-5A4C-B039-EAB3E3C28C16}"/>
                </a:ext>
              </a:extLst>
            </p:cNvPr>
            <p:cNvGrpSpPr/>
            <p:nvPr userDrawn="1"/>
          </p:nvGrpSpPr>
          <p:grpSpPr>
            <a:xfrm>
              <a:off x="8919639" y="2076167"/>
              <a:ext cx="789560" cy="648035"/>
              <a:chOff x="10495000" y="2076167"/>
              <a:chExt cx="789560" cy="648035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23A3E72B-47E9-B44F-9D58-555012A2A5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207616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437713C-630B-9B4A-9CE1-DB238C3AE957}"/>
                  </a:ext>
                </a:extLst>
              </p:cNvPr>
              <p:cNvSpPr txBox="1"/>
              <p:nvPr userDrawn="1"/>
            </p:nvSpPr>
            <p:spPr>
              <a:xfrm>
                <a:off x="10495000" y="25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China</a:t>
                </a:r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151DA59-EE89-F84D-8C4D-0167D7D398FE}"/>
              </a:ext>
            </a:extLst>
          </p:cNvPr>
          <p:cNvGrpSpPr/>
          <p:nvPr userDrawn="1"/>
        </p:nvGrpSpPr>
        <p:grpSpPr>
          <a:xfrm>
            <a:off x="940707" y="3528475"/>
            <a:ext cx="10355056" cy="650801"/>
            <a:chOff x="940707" y="3471497"/>
            <a:chExt cx="10355056" cy="650801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D0AE4F3-85B0-7346-A2F7-A4BD9492C9EC}"/>
                </a:ext>
              </a:extLst>
            </p:cNvPr>
            <p:cNvGrpSpPr/>
            <p:nvPr userDrawn="1"/>
          </p:nvGrpSpPr>
          <p:grpSpPr>
            <a:xfrm>
              <a:off x="940707" y="3475153"/>
              <a:ext cx="791008" cy="642060"/>
              <a:chOff x="940707" y="3475153"/>
              <a:chExt cx="791008" cy="64206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17D82D1-8A8B-F54D-8F60-5B14D92714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6709" y="3475153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EEB89F5-6753-734A-A043-B9714B0CA042}"/>
                  </a:ext>
                </a:extLst>
              </p:cNvPr>
              <p:cNvSpPr txBox="1"/>
              <p:nvPr userDrawn="1"/>
            </p:nvSpPr>
            <p:spPr>
              <a:xfrm>
                <a:off x="940707" y="391715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Guyana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0E8F2AB-8589-BC43-935C-F60E9D4CE64B}"/>
                </a:ext>
              </a:extLst>
            </p:cNvPr>
            <p:cNvGrpSpPr/>
            <p:nvPr userDrawn="1"/>
          </p:nvGrpSpPr>
          <p:grpSpPr>
            <a:xfrm>
              <a:off x="2535411" y="3475153"/>
              <a:ext cx="785006" cy="642060"/>
              <a:chOff x="2535411" y="3475153"/>
              <a:chExt cx="785006" cy="64206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5AA4E4B-AA70-CF4E-97CD-0884AB1DC8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5411" y="3475153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2C55A0E-0F1A-494A-917E-ACA98707DA25}"/>
                  </a:ext>
                </a:extLst>
              </p:cNvPr>
              <p:cNvSpPr txBox="1"/>
              <p:nvPr userDrawn="1"/>
            </p:nvSpPr>
            <p:spPr>
              <a:xfrm>
                <a:off x="2547063" y="3917158"/>
                <a:ext cx="76028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India</a:t>
                </a: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621B906-7BAD-D646-90BF-FFC7F87A1C3B}"/>
                </a:ext>
              </a:extLst>
            </p:cNvPr>
            <p:cNvGrpSpPr/>
            <p:nvPr userDrawn="1"/>
          </p:nvGrpSpPr>
          <p:grpSpPr>
            <a:xfrm>
              <a:off x="4109703" y="3475153"/>
              <a:ext cx="785006" cy="642060"/>
              <a:chOff x="4109703" y="3475153"/>
              <a:chExt cx="785006" cy="64206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EB9AFFC-E40A-C449-A297-D0F2ED70F5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9703" y="3475153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B444315-7801-714A-B343-69232735109D}"/>
                  </a:ext>
                </a:extLst>
              </p:cNvPr>
              <p:cNvSpPr txBox="1"/>
              <p:nvPr userDrawn="1"/>
            </p:nvSpPr>
            <p:spPr>
              <a:xfrm>
                <a:off x="4113187" y="3917158"/>
                <a:ext cx="78087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Jamaica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7061207-5B9A-FF44-BE96-AF0DABE73501}"/>
                </a:ext>
              </a:extLst>
            </p:cNvPr>
            <p:cNvGrpSpPr/>
            <p:nvPr userDrawn="1"/>
          </p:nvGrpSpPr>
          <p:grpSpPr>
            <a:xfrm>
              <a:off x="5686355" y="3477107"/>
              <a:ext cx="802288" cy="640106"/>
              <a:chOff x="5686355" y="3477107"/>
              <a:chExt cx="802288" cy="64010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C04F0E6-C38B-9043-A1DF-E6108ED4657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03637" y="347710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2AE3FC1-05AD-F54A-A595-0384A519EE6A}"/>
                  </a:ext>
                </a:extLst>
              </p:cNvPr>
              <p:cNvSpPr txBox="1"/>
              <p:nvPr userDrawn="1"/>
            </p:nvSpPr>
            <p:spPr>
              <a:xfrm>
                <a:off x="5686355" y="391715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Kenya</a:t>
                </a: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CFB494E3-A9CC-2F49-8EAD-43FCAE9E8C0C}"/>
                </a:ext>
              </a:extLst>
            </p:cNvPr>
            <p:cNvGrpSpPr/>
            <p:nvPr userDrawn="1"/>
          </p:nvGrpSpPr>
          <p:grpSpPr>
            <a:xfrm>
              <a:off x="7294482" y="3471497"/>
              <a:ext cx="793793" cy="645716"/>
              <a:chOff x="7294482" y="3471497"/>
              <a:chExt cx="793793" cy="64571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8B1FEEA-D157-6C4B-8DD8-6E49B89116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4702" y="3471497"/>
                <a:ext cx="783573" cy="472334"/>
              </a:xfrm>
              <a:prstGeom prst="rect">
                <a:avLst/>
              </a:prstGeom>
            </p:spPr>
          </p:pic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A764482-A845-6E41-B29E-D55075B07BB8}"/>
                  </a:ext>
                </a:extLst>
              </p:cNvPr>
              <p:cNvSpPr txBox="1"/>
              <p:nvPr userDrawn="1"/>
            </p:nvSpPr>
            <p:spPr>
              <a:xfrm>
                <a:off x="7294482" y="391715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Malawi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182AA25-5842-EF49-A94B-213E48FED90A}"/>
                </a:ext>
              </a:extLst>
            </p:cNvPr>
            <p:cNvGrpSpPr/>
            <p:nvPr userDrawn="1"/>
          </p:nvGrpSpPr>
          <p:grpSpPr>
            <a:xfrm>
              <a:off x="8894837" y="3482192"/>
              <a:ext cx="809808" cy="640106"/>
              <a:chOff x="8906412" y="3482192"/>
              <a:chExt cx="809808" cy="640106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9BF735D-5185-3344-B590-B5556D74C2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31214" y="3482192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2C5C616-D16B-B74D-AAC7-A7E00F3D8797}"/>
                  </a:ext>
                </a:extLst>
              </p:cNvPr>
              <p:cNvSpPr txBox="1"/>
              <p:nvPr userDrawn="1"/>
            </p:nvSpPr>
            <p:spPr>
              <a:xfrm>
                <a:off x="8906412" y="392224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Malaysia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D429C44-E9D8-FC40-B45C-AB6ACBA3F4AC}"/>
                </a:ext>
              </a:extLst>
            </p:cNvPr>
            <p:cNvGrpSpPr/>
            <p:nvPr userDrawn="1"/>
          </p:nvGrpSpPr>
          <p:grpSpPr>
            <a:xfrm>
              <a:off x="10482197" y="3471497"/>
              <a:ext cx="813566" cy="645716"/>
              <a:chOff x="10493772" y="3471497"/>
              <a:chExt cx="813566" cy="645716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C4CFFED-7E22-9546-856A-48649EC49E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22332" y="347149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C1D52B9-F4CB-064D-A73C-F8C053918B25}"/>
                  </a:ext>
                </a:extLst>
              </p:cNvPr>
              <p:cNvSpPr txBox="1"/>
              <p:nvPr userDrawn="1"/>
            </p:nvSpPr>
            <p:spPr>
              <a:xfrm>
                <a:off x="10493772" y="391715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Mauritius</a:t>
                </a:r>
              </a:p>
            </p:txBody>
          </p:sp>
        </p:grp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774D391-FC5D-D54B-9955-91DC35AEEA45}"/>
              </a:ext>
            </a:extLst>
          </p:cNvPr>
          <p:cNvGrpSpPr/>
          <p:nvPr userDrawn="1"/>
        </p:nvGrpSpPr>
        <p:grpSpPr>
          <a:xfrm>
            <a:off x="940707" y="4225682"/>
            <a:ext cx="10343853" cy="653989"/>
            <a:chOff x="940707" y="4182584"/>
            <a:chExt cx="10343853" cy="653989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EC49A65-35FF-C34B-9809-393AAE3F8932}"/>
                </a:ext>
              </a:extLst>
            </p:cNvPr>
            <p:cNvGrpSpPr/>
            <p:nvPr userDrawn="1"/>
          </p:nvGrpSpPr>
          <p:grpSpPr>
            <a:xfrm>
              <a:off x="940707" y="4182584"/>
              <a:ext cx="791008" cy="648904"/>
              <a:chOff x="940707" y="4182584"/>
              <a:chExt cx="791008" cy="64890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CD2DAB1-4925-D14B-B4D6-2618AD0729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6709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437E422-5DFF-2849-9849-EAAB4949E240}"/>
                  </a:ext>
                </a:extLst>
              </p:cNvPr>
              <p:cNvSpPr txBox="1"/>
              <p:nvPr userDrawn="1"/>
            </p:nvSpPr>
            <p:spPr>
              <a:xfrm>
                <a:off x="940707" y="463143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Montserrat</a:t>
                </a: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C49B8FBB-6367-F14C-AD25-B5CDE2033BB7}"/>
                </a:ext>
              </a:extLst>
            </p:cNvPr>
            <p:cNvGrpSpPr/>
            <p:nvPr userDrawn="1"/>
          </p:nvGrpSpPr>
          <p:grpSpPr>
            <a:xfrm>
              <a:off x="2531614" y="4182584"/>
              <a:ext cx="788803" cy="648904"/>
              <a:chOff x="2531614" y="4182584"/>
              <a:chExt cx="788803" cy="64890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707DD0D-9625-534E-9AC1-EC47A38F6F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1614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EFE8929-E40F-FD44-9D1E-57FA6810228E}"/>
                  </a:ext>
                </a:extLst>
              </p:cNvPr>
              <p:cNvSpPr txBox="1"/>
              <p:nvPr userDrawn="1"/>
            </p:nvSpPr>
            <p:spPr>
              <a:xfrm>
                <a:off x="2532999" y="4631433"/>
                <a:ext cx="78741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Myanmar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9A3B4C91-2E3D-6040-A5A2-EB5584F94294}"/>
                </a:ext>
              </a:extLst>
            </p:cNvPr>
            <p:cNvGrpSpPr/>
            <p:nvPr userDrawn="1"/>
          </p:nvGrpSpPr>
          <p:grpSpPr>
            <a:xfrm>
              <a:off x="4102109" y="4182584"/>
              <a:ext cx="788853" cy="648904"/>
              <a:chOff x="4102109" y="4182584"/>
              <a:chExt cx="788853" cy="64890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A6F4234-21C0-D241-9465-983771505CB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2109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6B458FB-5E72-6546-94A5-8B1F840EBD2F}"/>
                  </a:ext>
                </a:extLst>
              </p:cNvPr>
              <p:cNvSpPr txBox="1"/>
              <p:nvPr userDrawn="1"/>
            </p:nvSpPr>
            <p:spPr>
              <a:xfrm>
                <a:off x="4109051" y="4631433"/>
                <a:ext cx="78191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Nigeria</a:t>
                </a: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B3E0BDDA-DC64-9941-850C-C55A0320E6A7}"/>
                </a:ext>
              </a:extLst>
            </p:cNvPr>
            <p:cNvGrpSpPr/>
            <p:nvPr userDrawn="1"/>
          </p:nvGrpSpPr>
          <p:grpSpPr>
            <a:xfrm>
              <a:off x="5686355" y="4182584"/>
              <a:ext cx="790897" cy="648904"/>
              <a:chOff x="5686355" y="4182584"/>
              <a:chExt cx="790897" cy="648904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FF3DB07-FEB8-4442-AF18-F3E407204F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2246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B757451-DFB5-9A47-9E85-7B26C5823360}"/>
                  </a:ext>
                </a:extLst>
              </p:cNvPr>
              <p:cNvSpPr txBox="1"/>
              <p:nvPr userDrawn="1"/>
            </p:nvSpPr>
            <p:spPr>
              <a:xfrm>
                <a:off x="5686355" y="463143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Pakistan</a:t>
                </a: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3F52E9A3-F7EA-0E42-9561-9406E7F585C3}"/>
                </a:ext>
              </a:extLst>
            </p:cNvPr>
            <p:cNvGrpSpPr/>
            <p:nvPr userDrawn="1"/>
          </p:nvGrpSpPr>
          <p:grpSpPr>
            <a:xfrm>
              <a:off x="7140349" y="4182584"/>
              <a:ext cx="1093272" cy="644613"/>
              <a:chOff x="7140349" y="4182584"/>
              <a:chExt cx="1093272" cy="644613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38CA3BF-0A6E-3540-A223-254817398F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0336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FB7DE9B-CC60-AB4D-A91D-1E65E940B1F3}"/>
                  </a:ext>
                </a:extLst>
              </p:cNvPr>
              <p:cNvSpPr txBox="1"/>
              <p:nvPr userDrawn="1"/>
            </p:nvSpPr>
            <p:spPr>
              <a:xfrm>
                <a:off x="7140349" y="4627142"/>
                <a:ext cx="109327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Papua New Guinea</a:t>
                </a: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35E5BB85-7347-B242-8DF1-6B177EB5DDD8}"/>
                </a:ext>
              </a:extLst>
            </p:cNvPr>
            <p:cNvGrpSpPr/>
            <p:nvPr userDrawn="1"/>
          </p:nvGrpSpPr>
          <p:grpSpPr>
            <a:xfrm>
              <a:off x="8906412" y="4187669"/>
              <a:ext cx="790823" cy="648904"/>
              <a:chOff x="8906412" y="4187669"/>
              <a:chExt cx="790823" cy="648904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60FB054-4804-9640-905B-192737E867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229" y="4187669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C9514EA-7D04-E74D-8ED9-B4BBA6C86A4B}"/>
                  </a:ext>
                </a:extLst>
              </p:cNvPr>
              <p:cNvSpPr txBox="1"/>
              <p:nvPr userDrawn="1"/>
            </p:nvSpPr>
            <p:spPr>
              <a:xfrm>
                <a:off x="8906412" y="463651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Philippines</a:t>
                </a: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FC832CF2-6BEC-034C-8D50-DB634BCAC8C7}"/>
                </a:ext>
              </a:extLst>
            </p:cNvPr>
            <p:cNvGrpSpPr/>
            <p:nvPr userDrawn="1"/>
          </p:nvGrpSpPr>
          <p:grpSpPr>
            <a:xfrm>
              <a:off x="10493772" y="4182584"/>
              <a:ext cx="790788" cy="648904"/>
              <a:chOff x="10493772" y="4182584"/>
              <a:chExt cx="790788" cy="648904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4D453A2-F21B-1443-90B4-73597F82FC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87C57E-9A05-3D44-96AB-C36AC783041D}"/>
                  </a:ext>
                </a:extLst>
              </p:cNvPr>
              <p:cNvSpPr txBox="1"/>
              <p:nvPr userDrawn="1"/>
            </p:nvSpPr>
            <p:spPr>
              <a:xfrm>
                <a:off x="10493772" y="463143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Rwanda</a:t>
                </a:r>
              </a:p>
            </p:txBody>
          </p: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216FA8D-C33B-7D46-AB2D-B4026F5D55B9}"/>
              </a:ext>
            </a:extLst>
          </p:cNvPr>
          <p:cNvGrpSpPr/>
          <p:nvPr userDrawn="1"/>
        </p:nvGrpSpPr>
        <p:grpSpPr>
          <a:xfrm>
            <a:off x="940707" y="4909586"/>
            <a:ext cx="10343853" cy="670617"/>
            <a:chOff x="940707" y="4876806"/>
            <a:chExt cx="10343853" cy="670617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649001AD-B737-9D4B-8A3F-F9DC2A5DF2BE}"/>
                </a:ext>
              </a:extLst>
            </p:cNvPr>
            <p:cNvGrpSpPr/>
            <p:nvPr userDrawn="1"/>
          </p:nvGrpSpPr>
          <p:grpSpPr>
            <a:xfrm>
              <a:off x="940707" y="4876806"/>
              <a:ext cx="796777" cy="665532"/>
              <a:chOff x="940707" y="4876806"/>
              <a:chExt cx="796777" cy="66553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2190A611-E89C-A241-BBA4-8F45D710090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2478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DA6EFD2-A420-6446-8DAD-025431240F37}"/>
                  </a:ext>
                </a:extLst>
              </p:cNvPr>
              <p:cNvSpPr txBox="1"/>
              <p:nvPr userDrawn="1"/>
            </p:nvSpPr>
            <p:spPr>
              <a:xfrm>
                <a:off x="940707" y="534228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Sierra Leone</a:t>
                </a: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42CA2947-EAD8-A34F-86B6-E49746A6CC13}"/>
                </a:ext>
              </a:extLst>
            </p:cNvPr>
            <p:cNvGrpSpPr/>
            <p:nvPr userDrawn="1"/>
          </p:nvGrpSpPr>
          <p:grpSpPr>
            <a:xfrm>
              <a:off x="2493801" y="4876806"/>
              <a:ext cx="917529" cy="665532"/>
              <a:chOff x="2493801" y="4876806"/>
              <a:chExt cx="917529" cy="66553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15A8AA0-8D50-F547-980D-2864486B8C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6422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6B4EAFD-6BDB-AD4A-8C23-09B97C32F617}"/>
                  </a:ext>
                </a:extLst>
              </p:cNvPr>
              <p:cNvSpPr txBox="1"/>
              <p:nvPr userDrawn="1"/>
            </p:nvSpPr>
            <p:spPr>
              <a:xfrm>
                <a:off x="2493801" y="5342283"/>
                <a:ext cx="91752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Solomon Islands</a:t>
                </a: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B3B77B69-7CDA-EE4E-952E-0DA5BCD3F9DC}"/>
                </a:ext>
              </a:extLst>
            </p:cNvPr>
            <p:cNvGrpSpPr/>
            <p:nvPr userDrawn="1"/>
          </p:nvGrpSpPr>
          <p:grpSpPr>
            <a:xfrm>
              <a:off x="4102109" y="4876806"/>
              <a:ext cx="800248" cy="665532"/>
              <a:chOff x="4102109" y="4876806"/>
              <a:chExt cx="800248" cy="665532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627D77B-D48E-8742-9029-230C2655B7B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956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BE2886A-6623-2C48-9C8B-28A3005D1F6D}"/>
                  </a:ext>
                </a:extLst>
              </p:cNvPr>
              <p:cNvSpPr txBox="1"/>
              <p:nvPr userDrawn="1"/>
            </p:nvSpPr>
            <p:spPr>
              <a:xfrm>
                <a:off x="4102109" y="5342283"/>
                <a:ext cx="80024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South Africa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3B0CD4EA-4DFD-AC46-AACA-CD75F2CF474F}"/>
                </a:ext>
              </a:extLst>
            </p:cNvPr>
            <p:cNvGrpSpPr/>
            <p:nvPr userDrawn="1"/>
          </p:nvGrpSpPr>
          <p:grpSpPr>
            <a:xfrm>
              <a:off x="5695132" y="4876806"/>
              <a:ext cx="787804" cy="665532"/>
              <a:chOff x="5695132" y="4876806"/>
              <a:chExt cx="787804" cy="665532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A102033-9B9C-9A46-AE81-F46120CB77C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5132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0BA2C3A-F625-F643-8A8A-B03383DD94FE}"/>
                  </a:ext>
                </a:extLst>
              </p:cNvPr>
              <p:cNvSpPr txBox="1"/>
              <p:nvPr userDrawn="1"/>
            </p:nvSpPr>
            <p:spPr>
              <a:xfrm>
                <a:off x="5697930" y="534228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Sri Lanka </a:t>
                </a: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01CD5113-BF58-4C44-BF72-F84EF04CF09C}"/>
                </a:ext>
              </a:extLst>
            </p:cNvPr>
            <p:cNvGrpSpPr/>
            <p:nvPr userDrawn="1"/>
          </p:nvGrpSpPr>
          <p:grpSpPr>
            <a:xfrm>
              <a:off x="7302261" y="4876806"/>
              <a:ext cx="785006" cy="661241"/>
              <a:chOff x="7302261" y="4876806"/>
              <a:chExt cx="785006" cy="66124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57F111DF-D5BB-EF47-B756-C49482116D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2261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7A6C0E9-9E4D-AF46-97C8-F6B9A556E3E7}"/>
                  </a:ext>
                </a:extLst>
              </p:cNvPr>
              <p:cNvSpPr txBox="1"/>
              <p:nvPr userDrawn="1"/>
            </p:nvSpPr>
            <p:spPr>
              <a:xfrm>
                <a:off x="7308862" y="5337992"/>
                <a:ext cx="77062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St Helena*</a:t>
                </a: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719EA0C-5D72-614F-BAB3-2022A87310FF}"/>
                </a:ext>
              </a:extLst>
            </p:cNvPr>
            <p:cNvGrpSpPr/>
            <p:nvPr userDrawn="1"/>
          </p:nvGrpSpPr>
          <p:grpSpPr>
            <a:xfrm>
              <a:off x="8906412" y="4881891"/>
              <a:ext cx="791787" cy="665532"/>
              <a:chOff x="8906412" y="4881891"/>
              <a:chExt cx="791787" cy="665532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6A5803F-EE97-CA4F-BADF-5454560F548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3193" y="488189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AAF723C-3291-6E49-9788-DF6BE0534E17}"/>
                  </a:ext>
                </a:extLst>
              </p:cNvPr>
              <p:cNvSpPr txBox="1"/>
              <p:nvPr userDrawn="1"/>
            </p:nvSpPr>
            <p:spPr>
              <a:xfrm>
                <a:off x="8906412" y="534736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Switzerland</a:t>
                </a: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66C0CFA1-6406-6A49-AE66-05582E03D3FF}"/>
                </a:ext>
              </a:extLst>
            </p:cNvPr>
            <p:cNvGrpSpPr/>
            <p:nvPr userDrawn="1"/>
          </p:nvGrpSpPr>
          <p:grpSpPr>
            <a:xfrm>
              <a:off x="10493772" y="4876806"/>
              <a:ext cx="790788" cy="665532"/>
              <a:chOff x="10493772" y="4876806"/>
              <a:chExt cx="790788" cy="665532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09A12A4B-003E-E948-BC65-6F51F1DB9B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7395397-18E4-AD46-9D56-521A7CC3B81A}"/>
                  </a:ext>
                </a:extLst>
              </p:cNvPr>
              <p:cNvSpPr txBox="1"/>
              <p:nvPr userDrawn="1"/>
            </p:nvSpPr>
            <p:spPr>
              <a:xfrm>
                <a:off x="10493772" y="534228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Tanzania</a:t>
                </a:r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B8927C6-73B8-634D-929C-180CCF7BB0F1}"/>
              </a:ext>
            </a:extLst>
          </p:cNvPr>
          <p:cNvGrpSpPr/>
          <p:nvPr userDrawn="1"/>
        </p:nvGrpSpPr>
        <p:grpSpPr>
          <a:xfrm>
            <a:off x="907440" y="5616973"/>
            <a:ext cx="10388323" cy="650349"/>
            <a:chOff x="907440" y="5588176"/>
            <a:chExt cx="10388323" cy="650349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BE092D97-A507-9C4D-9C54-9E57698DE098}"/>
                </a:ext>
              </a:extLst>
            </p:cNvPr>
            <p:cNvGrpSpPr/>
            <p:nvPr userDrawn="1"/>
          </p:nvGrpSpPr>
          <p:grpSpPr>
            <a:xfrm>
              <a:off x="907440" y="5588176"/>
              <a:ext cx="865780" cy="645264"/>
              <a:chOff x="907440" y="5588176"/>
              <a:chExt cx="865780" cy="645264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2B3F295-BC0D-CF4C-B811-3AC2E22C4E9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2478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7B63ECC-C775-254E-A283-B6F8E2962E4E}"/>
                  </a:ext>
                </a:extLst>
              </p:cNvPr>
              <p:cNvSpPr txBox="1"/>
              <p:nvPr userDrawn="1"/>
            </p:nvSpPr>
            <p:spPr>
              <a:xfrm>
                <a:off x="907440" y="6033385"/>
                <a:ext cx="86578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The Netherlands</a:t>
                </a: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797EA994-2050-1245-BB72-5A987FC9B7BF}"/>
                </a:ext>
              </a:extLst>
            </p:cNvPr>
            <p:cNvGrpSpPr/>
            <p:nvPr userDrawn="1"/>
          </p:nvGrpSpPr>
          <p:grpSpPr>
            <a:xfrm>
              <a:off x="2439330" y="5588176"/>
              <a:ext cx="972000" cy="645264"/>
              <a:chOff x="2439330" y="5588176"/>
              <a:chExt cx="972000" cy="645264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83078B2-2A84-F147-B837-B8FBEDB255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7531" y="5588176"/>
                <a:ext cx="778353" cy="472335"/>
              </a:xfrm>
              <a:prstGeom prst="rect">
                <a:avLst/>
              </a:prstGeom>
            </p:spPr>
          </p:pic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4E7DCCAD-2A45-3A42-85D3-77A8058D8E75}"/>
                  </a:ext>
                </a:extLst>
              </p:cNvPr>
              <p:cNvSpPr txBox="1"/>
              <p:nvPr userDrawn="1"/>
            </p:nvSpPr>
            <p:spPr>
              <a:xfrm>
                <a:off x="2439330" y="6033385"/>
                <a:ext cx="972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Trinidad &amp; Tobago</a:t>
                </a: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838C3B0B-27F0-6245-8266-06FBBA69B188}"/>
                </a:ext>
              </a:extLst>
            </p:cNvPr>
            <p:cNvGrpSpPr/>
            <p:nvPr userDrawn="1"/>
          </p:nvGrpSpPr>
          <p:grpSpPr>
            <a:xfrm>
              <a:off x="4105956" y="5588176"/>
              <a:ext cx="785006" cy="645264"/>
              <a:chOff x="4105956" y="5588176"/>
              <a:chExt cx="785006" cy="645264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52C8A08-B150-0348-9F80-48712DBCFB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956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8E12DAC-E458-7F4B-9BE8-189BEFDBB4BA}"/>
                  </a:ext>
                </a:extLst>
              </p:cNvPr>
              <p:cNvSpPr txBox="1"/>
              <p:nvPr userDrawn="1"/>
            </p:nvSpPr>
            <p:spPr>
              <a:xfrm>
                <a:off x="4109050" y="6033385"/>
                <a:ext cx="77648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Uganda</a:t>
                </a: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17F19E7D-9269-DF43-B685-09F71D37C162}"/>
                </a:ext>
              </a:extLst>
            </p:cNvPr>
            <p:cNvGrpSpPr/>
            <p:nvPr userDrawn="1"/>
          </p:nvGrpSpPr>
          <p:grpSpPr>
            <a:xfrm>
              <a:off x="5681033" y="5588176"/>
              <a:ext cx="816548" cy="640827"/>
              <a:chOff x="5681033" y="5588176"/>
              <a:chExt cx="816548" cy="640827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63B9F0E-A874-4E44-A68A-D730D5FB47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1806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2DC07E8-A6C2-C54E-A63C-3A890265E6E6}"/>
                  </a:ext>
                </a:extLst>
              </p:cNvPr>
              <p:cNvSpPr txBox="1"/>
              <p:nvPr userDrawn="1"/>
            </p:nvSpPr>
            <p:spPr>
              <a:xfrm>
                <a:off x="5681033" y="6028948"/>
                <a:ext cx="81654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United Kingdom</a:t>
                </a: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275A73E-E36A-6047-8CBF-BA530F7ABE1A}"/>
                </a:ext>
              </a:extLst>
            </p:cNvPr>
            <p:cNvGrpSpPr/>
            <p:nvPr userDrawn="1"/>
          </p:nvGrpSpPr>
          <p:grpSpPr>
            <a:xfrm>
              <a:off x="7300044" y="5588176"/>
              <a:ext cx="786819" cy="640973"/>
              <a:chOff x="7300044" y="5588176"/>
              <a:chExt cx="786819" cy="640973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3A16C49-1CBF-7B40-9C43-036B827583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0044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DD00D00-4194-A24D-BEA3-645953CE9124}"/>
                  </a:ext>
                </a:extLst>
              </p:cNvPr>
              <p:cNvSpPr txBox="1"/>
              <p:nvPr userDrawn="1"/>
            </p:nvSpPr>
            <p:spPr>
              <a:xfrm>
                <a:off x="7308862" y="6029094"/>
                <a:ext cx="7780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Vietnam</a:t>
                </a: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51533DDF-175E-BD44-972A-C4BA41219118}"/>
                </a:ext>
              </a:extLst>
            </p:cNvPr>
            <p:cNvGrpSpPr/>
            <p:nvPr userDrawn="1"/>
          </p:nvGrpSpPr>
          <p:grpSpPr>
            <a:xfrm>
              <a:off x="8912085" y="5593261"/>
              <a:ext cx="796318" cy="645264"/>
              <a:chOff x="8912085" y="5593261"/>
              <a:chExt cx="796318" cy="645264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92B8583-9F9A-B341-B2DD-076465B74C8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085" y="5593261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953FF91-0341-684C-834C-07B3F33F512A}"/>
                  </a:ext>
                </a:extLst>
              </p:cNvPr>
              <p:cNvSpPr txBox="1"/>
              <p:nvPr userDrawn="1"/>
            </p:nvSpPr>
            <p:spPr>
              <a:xfrm>
                <a:off x="8923397" y="6038470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Zambia</a:t>
                </a: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5887AB0-D303-1649-AB12-BEE250CEE455}"/>
                </a:ext>
              </a:extLst>
            </p:cNvPr>
            <p:cNvGrpSpPr/>
            <p:nvPr userDrawn="1"/>
          </p:nvGrpSpPr>
          <p:grpSpPr>
            <a:xfrm>
              <a:off x="10499554" y="5588176"/>
              <a:ext cx="796209" cy="645264"/>
              <a:chOff x="10499554" y="5588176"/>
              <a:chExt cx="796209" cy="645264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0968F083-D582-8F46-B48B-6751B5F33C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07FF089-8F3A-4742-A9B8-4C0B07E0EAD8}"/>
                  </a:ext>
                </a:extLst>
              </p:cNvPr>
              <p:cNvSpPr txBox="1"/>
              <p:nvPr userDrawn="1"/>
            </p:nvSpPr>
            <p:spPr>
              <a:xfrm>
                <a:off x="10510757" y="6033385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Zimbabwe</a:t>
                </a:r>
              </a:p>
            </p:txBody>
          </p:sp>
        </p:grpSp>
      </p:grpSp>
      <p:sp>
        <p:nvSpPr>
          <p:cNvPr id="147" name="Title 1">
            <a:extLst>
              <a:ext uri="{FF2B5EF4-FFF2-40B4-BE49-F238E27FC236}">
                <a16:creationId xmlns:a16="http://schemas.microsoft.com/office/drawing/2014/main" id="{ABB7F47D-A9C1-FE49-B071-70AF28AC643B}"/>
              </a:ext>
            </a:extLst>
          </p:cNvPr>
          <p:cNvSpPr txBox="1">
            <a:spLocks/>
          </p:cNvSpPr>
          <p:nvPr userDrawn="1"/>
        </p:nvSpPr>
        <p:spPr>
          <a:xfrm>
            <a:off x="838800" y="640800"/>
            <a:ext cx="10515600" cy="760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Our member countries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9B53FBC-95F3-484F-ABE3-BDD899BDB30E}"/>
              </a:ext>
            </a:extLst>
          </p:cNvPr>
          <p:cNvGrpSpPr/>
          <p:nvPr userDrawn="1"/>
        </p:nvGrpSpPr>
        <p:grpSpPr>
          <a:xfrm>
            <a:off x="936424" y="2829322"/>
            <a:ext cx="10348136" cy="658852"/>
            <a:chOff x="936424" y="2776285"/>
            <a:chExt cx="10348136" cy="658852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BFC4A66F-CA82-4249-BFBF-3B50C0C2A80B}"/>
                </a:ext>
              </a:extLst>
            </p:cNvPr>
            <p:cNvGrpSpPr/>
            <p:nvPr userDrawn="1"/>
          </p:nvGrpSpPr>
          <p:grpSpPr>
            <a:xfrm>
              <a:off x="936424" y="2776965"/>
              <a:ext cx="785006" cy="647237"/>
              <a:chOff x="2535409" y="2776965"/>
              <a:chExt cx="785006" cy="64723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00DDD2B-DAA8-5B4C-80E0-B3AD54322B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5409" y="2776965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8A9DE1E-DCEC-6444-AFCB-04A2386A814B}"/>
                  </a:ext>
                </a:extLst>
              </p:cNvPr>
              <p:cNvSpPr txBox="1"/>
              <p:nvPr userDrawn="1"/>
            </p:nvSpPr>
            <p:spPr>
              <a:xfrm>
                <a:off x="2539691" y="3224147"/>
                <a:ext cx="78072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Cote d’Ivoire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FCD03CA5-6AA7-4E44-BD2B-FFD2F479CC5B}"/>
                </a:ext>
              </a:extLst>
            </p:cNvPr>
            <p:cNvGrpSpPr/>
            <p:nvPr userDrawn="1"/>
          </p:nvGrpSpPr>
          <p:grpSpPr>
            <a:xfrm>
              <a:off x="2527749" y="2776285"/>
              <a:ext cx="785007" cy="647917"/>
              <a:chOff x="4105145" y="2776285"/>
              <a:chExt cx="785007" cy="64791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C88FE54-BC58-D149-97AC-6F430D1C51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146" y="2776285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DDD69D0-9054-C947-8E87-F0441897E52B}"/>
                  </a:ext>
                </a:extLst>
              </p:cNvPr>
              <p:cNvSpPr txBox="1"/>
              <p:nvPr userDrawn="1"/>
            </p:nvSpPr>
            <p:spPr>
              <a:xfrm>
                <a:off x="4105145" y="3224147"/>
                <a:ext cx="77200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Cyprus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18CBA13F-5F5A-A640-949B-AFF7609B0E1D}"/>
                </a:ext>
              </a:extLst>
            </p:cNvPr>
            <p:cNvGrpSpPr/>
            <p:nvPr userDrawn="1"/>
          </p:nvGrpSpPr>
          <p:grpSpPr>
            <a:xfrm>
              <a:off x="4102109" y="2776287"/>
              <a:ext cx="791948" cy="647915"/>
              <a:chOff x="5687583" y="2776287"/>
              <a:chExt cx="791948" cy="64791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1F6429D-72CE-F340-96AF-5F6D35F9D08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4525" y="277628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65D492F-360C-A043-BE82-88E274518A58}"/>
                  </a:ext>
                </a:extLst>
              </p:cNvPr>
              <p:cNvSpPr txBox="1"/>
              <p:nvPr userDrawn="1"/>
            </p:nvSpPr>
            <p:spPr>
              <a:xfrm>
                <a:off x="5687583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DPR Korea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90E30606-FE80-5C46-B5FA-E21018449AF9}"/>
                </a:ext>
              </a:extLst>
            </p:cNvPr>
            <p:cNvGrpSpPr/>
            <p:nvPr userDrawn="1"/>
          </p:nvGrpSpPr>
          <p:grpSpPr>
            <a:xfrm>
              <a:off x="7295710" y="2776287"/>
              <a:ext cx="791153" cy="647915"/>
              <a:chOff x="7295710" y="2776287"/>
              <a:chExt cx="791153" cy="64791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7070006-9B09-9C4A-9F94-28892AB784C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1857" y="277628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E722EC9-9CF5-9741-ABB2-497B63D723CC}"/>
                  </a:ext>
                </a:extLst>
              </p:cNvPr>
              <p:cNvSpPr txBox="1"/>
              <p:nvPr userDrawn="1"/>
            </p:nvSpPr>
            <p:spPr>
              <a:xfrm>
                <a:off x="7295710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Gambia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8CA5E83-ADA1-3E47-8149-87FF5E6C7802}"/>
                </a:ext>
              </a:extLst>
            </p:cNvPr>
            <p:cNvGrpSpPr/>
            <p:nvPr userDrawn="1"/>
          </p:nvGrpSpPr>
          <p:grpSpPr>
            <a:xfrm>
              <a:off x="8907640" y="2781372"/>
              <a:ext cx="790358" cy="647915"/>
              <a:chOff x="8907640" y="2781372"/>
              <a:chExt cx="790358" cy="64791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CF31FC1-6FA9-3F48-A798-D7C125C06E7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992" y="2781372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C2BA529-F0F1-E442-BF5F-AD9F875E9039}"/>
                  </a:ext>
                </a:extLst>
              </p:cNvPr>
              <p:cNvSpPr txBox="1"/>
              <p:nvPr userDrawn="1"/>
            </p:nvSpPr>
            <p:spPr>
              <a:xfrm>
                <a:off x="8907640" y="3229232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Ghana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11497BC-304B-9A4E-BC11-DBF63D722B64}"/>
                </a:ext>
              </a:extLst>
            </p:cNvPr>
            <p:cNvGrpSpPr/>
            <p:nvPr userDrawn="1"/>
          </p:nvGrpSpPr>
          <p:grpSpPr>
            <a:xfrm>
              <a:off x="10495000" y="2783039"/>
              <a:ext cx="789560" cy="641163"/>
              <a:chOff x="10495000" y="2783039"/>
              <a:chExt cx="789560" cy="64116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4F51B13-6794-C24D-93E5-3AAA12CE73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2783039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02BE4E6-4453-DE43-A2ED-7B971CA825D4}"/>
                  </a:ext>
                </a:extLst>
              </p:cNvPr>
              <p:cNvSpPr txBox="1"/>
              <p:nvPr userDrawn="1"/>
            </p:nvSpPr>
            <p:spPr>
              <a:xfrm>
                <a:off x="10495000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Grenada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13FBE458-BE02-8E46-912D-015B7669732D}"/>
                </a:ext>
              </a:extLst>
            </p:cNvPr>
            <p:cNvGrpSpPr/>
            <p:nvPr userDrawn="1"/>
          </p:nvGrpSpPr>
          <p:grpSpPr>
            <a:xfrm>
              <a:off x="5687840" y="2787236"/>
              <a:ext cx="791948" cy="647901"/>
              <a:chOff x="5687583" y="2776301"/>
              <a:chExt cx="791948" cy="647901"/>
            </a:xfrm>
          </p:grpSpPr>
          <p:pic>
            <p:nvPicPr>
              <p:cNvPr id="158" name="Picture 157">
                <a:extLst>
                  <a:ext uri="{FF2B5EF4-FFF2-40B4-BE49-F238E27FC236}">
                    <a16:creationId xmlns:a16="http://schemas.microsoft.com/office/drawing/2014/main" id="{C3D9FEB9-01C2-8C40-AF8E-7013B3DF5D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94525" y="2776301"/>
                <a:ext cx="785006" cy="472306"/>
              </a:xfrm>
              <a:prstGeom prst="rect">
                <a:avLst/>
              </a:prstGeom>
            </p:spPr>
          </p:pic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AAC692-BB01-634A-A5F3-8D778B947A23}"/>
                  </a:ext>
                </a:extLst>
              </p:cNvPr>
              <p:cNvSpPr txBox="1"/>
              <p:nvPr userDrawn="1"/>
            </p:nvSpPr>
            <p:spPr>
              <a:xfrm>
                <a:off x="5687583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Ethiopia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5220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_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14E2C9-5245-A24C-8B48-6A6342DA0E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7267" y="372286"/>
            <a:ext cx="10459727" cy="577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154879-F3A1-3245-8F4B-EB8802CEE36C}"/>
              </a:ext>
            </a:extLst>
          </p:cNvPr>
          <p:cNvSpPr/>
          <p:nvPr userDrawn="1"/>
        </p:nvSpPr>
        <p:spPr>
          <a:xfrm>
            <a:off x="487100" y="2353329"/>
            <a:ext cx="2073244" cy="995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5CC8D5-56D0-584C-B77B-05B16E6547CA}"/>
              </a:ext>
            </a:extLst>
          </p:cNvPr>
          <p:cNvSpPr txBox="1">
            <a:spLocks/>
          </p:cNvSpPr>
          <p:nvPr userDrawn="1"/>
        </p:nvSpPr>
        <p:spPr>
          <a:xfrm>
            <a:off x="838800" y="640800"/>
            <a:ext cx="5247095" cy="749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Global reach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5D289-AC36-2645-B8E0-1F8B2D39BEA8}"/>
              </a:ext>
            </a:extLst>
          </p:cNvPr>
          <p:cNvSpPr txBox="1"/>
          <p:nvPr userDrawn="1"/>
        </p:nvSpPr>
        <p:spPr>
          <a:xfrm>
            <a:off x="960416" y="4123198"/>
            <a:ext cx="341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have 450+ staff across 26 locations worldwide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AEE84-F07C-1044-8765-2D8A87A07E09}"/>
              </a:ext>
            </a:extLst>
          </p:cNvPr>
          <p:cNvSpPr txBox="1"/>
          <p:nvPr/>
        </p:nvSpPr>
        <p:spPr>
          <a:xfrm>
            <a:off x="1943822" y="5758961"/>
            <a:ext cx="7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191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70616-8291-8C4E-8274-41394FFABCE5}"/>
              </a:ext>
            </a:extLst>
          </p:cNvPr>
          <p:cNvSpPr txBox="1"/>
          <p:nvPr/>
        </p:nvSpPr>
        <p:spPr>
          <a:xfrm>
            <a:off x="3592397" y="5758961"/>
            <a:ext cx="7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264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56833F-E1BB-8E45-A9FD-1BBD66F5A80D}"/>
              </a:ext>
            </a:extLst>
          </p:cNvPr>
          <p:cNvSpPr txBox="1"/>
          <p:nvPr userDrawn="1"/>
        </p:nvSpPr>
        <p:spPr>
          <a:xfrm>
            <a:off x="5613108" y="5758961"/>
            <a:ext cx="1724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CABI </a:t>
            </a:r>
            <a:r>
              <a:rPr lang="en-US" sz="1600" b="1" dirty="0" err="1"/>
              <a:t>centre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8808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33016B-D0B8-A740-8677-780722743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31" y="729968"/>
            <a:ext cx="10842138" cy="51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4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bot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48139D4-8B50-6E44-AC4E-0B96B4DBF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7F5DBB-F278-9240-A08D-67EA84DF4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052020"/>
            <a:ext cx="12192000" cy="2237655"/>
          </a:xfrm>
          <a:gradFill flip="none" rotWithShape="1">
            <a:gsLst>
              <a:gs pos="53000">
                <a:srgbClr val="000000">
                  <a:alpha val="35000"/>
                </a:srgbClr>
              </a:gs>
              <a:gs pos="0">
                <a:schemeClr val="tx1">
                  <a:alpha val="6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 tIns="180000" bIns="180000"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C87A5C28-8D5C-224D-BA29-B098169622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1524" y="4989638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71592A49-6BB2-B546-936B-82DAA3F6CD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11757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BD44EBEF-EFB7-D042-BE34-CA1D244B269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91990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53BB8F3F-B3EB-AE4D-8FE2-B6E5DC94B6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2223" y="4989638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0CC6F389-3114-974F-86D3-A26E1A2F70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2456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4DF33850-10F8-EA48-8D49-A65B0B3C25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2689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DA0880FB-FD95-C948-BA06-FA0B8FBC1D0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912922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63067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C6F26F-3CBA-0248-B446-F3C50EE25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0F4C1B-1E9A-854D-B380-04F815936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352"/>
            <a:ext cx="5031827" cy="5008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400" b="1" dirty="0"/>
              <a:t>Quote or pull-out text to go in here just a few lines to make or enforce a point. Quote marks if direct quote.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35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BBBB0B-85FB-7B40-96AB-0DECF812E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EC345AF3-D1CE-4342-A155-4699B7216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0F4C1B-1E9A-854D-B380-04F815936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1973" y="640352"/>
            <a:ext cx="5031827" cy="5008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400" b="1" dirty="0"/>
              <a:t>Quote or pull-out text to go in here just a few lines to make or enforce a point. Quote marks if direct quote.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79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text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BC46EB-7C79-0149-A236-341604110A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1999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8" cy="6289675"/>
          </a:xfrm>
          <a:gradFill>
            <a:gsLst>
              <a:gs pos="0">
                <a:schemeClr val="tx1">
                  <a:alpha val="70000"/>
                </a:schemeClr>
              </a:gs>
              <a:gs pos="71000">
                <a:srgbClr val="000000">
                  <a:alpha val="25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36C3E61-9644-F944-9B09-58789EEA62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811" y="2192408"/>
            <a:ext cx="6413789" cy="436130"/>
          </a:xfrm>
        </p:spPr>
        <p:txBody>
          <a:bodyPr anchor="t">
            <a:noAutofit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1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E469029-561F-8948-B85D-2F113AB990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96811" y="3667917"/>
            <a:ext cx="6413789" cy="436130"/>
          </a:xfrm>
        </p:spPr>
        <p:txBody>
          <a:bodyPr anchor="t">
            <a:normAutofit lnSpcReduction="10000"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2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E58D5B8-AD45-BA4C-BC88-388FF82405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96811" y="5143426"/>
            <a:ext cx="6413789" cy="436130"/>
          </a:xfrm>
        </p:spPr>
        <p:txBody>
          <a:bodyPr anchor="t">
            <a:normAutofit lnSpcReduction="10000"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3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18001D7-5463-7B46-A79C-F0EEB0BAE69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1890712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8D110D02-664C-E048-A8A2-83F3C1101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3366221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604F7243-20EA-954C-84CF-49F089B3AF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4841730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595430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DA3605-7880-5F48-B501-44B67AA00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8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DA71-6A31-9A4C-801C-C24FEAF0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516CE-A908-7145-9BA4-B12343FB0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368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98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B56F84-2892-9049-99BA-6A98D01E90B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EDC61-7042-D44D-ABC9-CB7BD9F2E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02" y="263544"/>
            <a:ext cx="10892796" cy="29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Placeholder 24">
            <a:extLst>
              <a:ext uri="{FF2B5EF4-FFF2-40B4-BE49-F238E27FC236}">
                <a16:creationId xmlns:a16="http://schemas.microsoft.com/office/drawing/2014/main" id="{E3188185-671E-F24B-BF5B-0F16FE3B707E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9410" y="5368255"/>
            <a:ext cx="922973" cy="52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C2F606E0-0291-3B47-8AB4-5EB8C5556B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90716" y="5443068"/>
            <a:ext cx="1440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8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Ministry of Agriculture and Rural</a:t>
            </a:r>
            <a:r>
              <a:rPr lang="en-US" altLang="ja-JP" sz="800" baseline="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Affairs</a:t>
            </a:r>
            <a:r>
              <a:rPr lang="en-US" altLang="ja-JP" sz="8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altLang="ja-JP" sz="800" dirty="0">
              <a:solidFill>
                <a:srgbClr val="5C5C5C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ctr" eaLnBrk="0" hangingPunct="0"/>
            <a:r>
              <a:rPr lang="en-US" altLang="ja-JP" sz="8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People’s Republic of China</a:t>
            </a:r>
            <a:endParaRPr lang="en-US" altLang="ja-JP" sz="800" dirty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Placeholder 21">
            <a:extLst>
              <a:ext uri="{FF2B5EF4-FFF2-40B4-BE49-F238E27FC236}">
                <a16:creationId xmlns:a16="http://schemas.microsoft.com/office/drawing/2014/main" id="{4616F98E-5B09-AC4C-B0A3-DA8DAB3B1124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8771" y="5443068"/>
            <a:ext cx="1161290" cy="52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Placeholder 25">
            <a:extLst>
              <a:ext uri="{FF2B5EF4-FFF2-40B4-BE49-F238E27FC236}">
                <a16:creationId xmlns:a16="http://schemas.microsoft.com/office/drawing/2014/main" id="{8EE0CAB1-4DF4-3340-A27A-E433D5ABF20A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180" y="5242331"/>
            <a:ext cx="652822" cy="65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22">
            <a:extLst>
              <a:ext uri="{FF2B5EF4-FFF2-40B4-BE49-F238E27FC236}">
                <a16:creationId xmlns:a16="http://schemas.microsoft.com/office/drawing/2014/main" id="{86B670A1-C1D0-724F-909D-A9CF4CD585C1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2434" y="5368255"/>
            <a:ext cx="14478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anada AAFC.png">
            <a:extLst>
              <a:ext uri="{FF2B5EF4-FFF2-40B4-BE49-F238E27FC236}">
                <a16:creationId xmlns:a16="http://schemas.microsoft.com/office/drawing/2014/main" id="{876A4D9A-C3F3-154D-A0C7-2F02F7AD863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739" y="5495936"/>
            <a:ext cx="1440160" cy="265993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D0211B5-A9D0-014A-97EB-1218A0EF096E}"/>
              </a:ext>
            </a:extLst>
          </p:cNvPr>
          <p:cNvSpPr txBox="1">
            <a:spLocks/>
          </p:cNvSpPr>
          <p:nvPr userDrawn="1"/>
        </p:nvSpPr>
        <p:spPr>
          <a:xfrm>
            <a:off x="1981200" y="4103152"/>
            <a:ext cx="8229600" cy="463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/>
              <a:t>CABI is an international intergovernmental organisation, and we gratefully acknowledge </a:t>
            </a:r>
            <a:br>
              <a:rPr lang="en-GB" sz="1400" dirty="0"/>
            </a:br>
            <a:r>
              <a:rPr lang="en-GB" sz="1400" dirty="0"/>
              <a:t>the core financial support from our member countries (and lead agencies) including:</a:t>
            </a:r>
          </a:p>
        </p:txBody>
      </p:sp>
    </p:spTree>
    <p:extLst>
      <p:ext uri="{BB962C8B-B14F-4D97-AF65-F5344CB8AC3E}">
        <p14:creationId xmlns:p14="http://schemas.microsoft.com/office/powerpoint/2010/main" val="1700916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58295" y="1520922"/>
            <a:ext cx="7298344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9830" y="450850"/>
            <a:ext cx="7296809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Heading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176184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4176184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4176184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193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556792"/>
            <a:ext cx="528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302400" y="1556792"/>
            <a:ext cx="528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897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1628800"/>
            <a:ext cx="10972800" cy="4464496"/>
          </a:xfrm>
        </p:spPr>
        <p:txBody>
          <a:bodyPr/>
          <a:lstStyle>
            <a:lvl1pPr marL="177800" indent="-177800">
              <a:buClr>
                <a:srgbClr val="37833B"/>
              </a:buClr>
              <a:defRPr/>
            </a:lvl1pPr>
            <a:lvl2pPr marL="177800" indent="-177800">
              <a:buClr>
                <a:srgbClr val="37833B"/>
              </a:buClr>
              <a:defRPr/>
            </a:lvl2pPr>
            <a:lvl3pPr marL="177800" indent="-177800">
              <a:buClr>
                <a:srgbClr val="37833B"/>
              </a:buClr>
              <a:defRPr/>
            </a:lvl3pPr>
            <a:lvl4pPr marL="177800" indent="-177800">
              <a:buClr>
                <a:srgbClr val="37833B"/>
              </a:buClr>
              <a:defRPr/>
            </a:lvl4pPr>
            <a:lvl5pPr marL="177800" indent="-177800">
              <a:buClr>
                <a:srgbClr val="37833B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174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AB0320-A8F8-9145-9375-AD410D692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4398964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0BC2ECB-A510-8446-ACC0-0E2D63A36D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43989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change image.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CE29D-E029-464C-9EC0-2985BAD973D3}"/>
              </a:ext>
            </a:extLst>
          </p:cNvPr>
          <p:cNvSpPr/>
          <p:nvPr userDrawn="1"/>
        </p:nvSpPr>
        <p:spPr>
          <a:xfrm>
            <a:off x="0" y="4399280"/>
            <a:ext cx="12192000" cy="1889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AD466-6E3F-4E47-96FC-325392024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63111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84FDE-357D-E74A-A066-D57E2FC7D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39163"/>
            <a:ext cx="12192000" cy="2059800"/>
          </a:xfrm>
          <a:gradFill flip="none" rotWithShape="1">
            <a:gsLst>
              <a:gs pos="53000">
                <a:srgbClr val="000000">
                  <a:alpha val="35000"/>
                </a:srgbClr>
              </a:gs>
              <a:gs pos="0">
                <a:schemeClr val="tx1">
                  <a:alpha val="6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 tIns="180000" bIns="180000"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0AB326-8565-F149-8EDB-A7DDAFE110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309055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 dirty="0"/>
              <a:t>Data collected by (names of contributors and production team)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7FCC715-0815-0D47-A9CA-D57DAC9605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629116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 dirty="0"/>
              <a:t>Analysis and Compilation by (names of contributors)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053E51A-6C17-8F4E-9F26-B9E529C42C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5949177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 dirty="0"/>
              <a:t>Presenters name, date, event</a:t>
            </a:r>
          </a:p>
        </p:txBody>
      </p:sp>
    </p:spTree>
    <p:extLst>
      <p:ext uri="{BB962C8B-B14F-4D97-AF65-F5344CB8AC3E}">
        <p14:creationId xmlns:p14="http://schemas.microsoft.com/office/powerpoint/2010/main" val="2808541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DA71-6A31-9A4C-801C-C24FEAF0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516CE-A908-7145-9BA4-B12343FB0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8926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0CD6-B7F2-2148-B868-7F9CCD09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20776-5DA2-6545-BCCB-47FF24C3C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2pPr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FF140-70F0-A640-9422-87D938AF0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9510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4D15-DF23-5F4F-B7CC-1505C0EE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07027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C8AAC-C3EB-004D-9A01-AFD0938E8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71026"/>
            <a:ext cx="5157787" cy="8239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FD3F6-A453-6248-AD3F-F494F5E9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45194"/>
            <a:ext cx="5157787" cy="3914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5045E-7E93-7D4A-81FA-16CF01B8E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71026"/>
            <a:ext cx="5183188" cy="8239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FB9974-2BF5-0D45-BB4F-F74B6BD1F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45194"/>
            <a:ext cx="5183188" cy="3914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475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941DA-9D2C-F348-AB72-11721D111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262313" cy="6288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A996B-9C18-B94F-A8B9-02C7CF57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811" y="365125"/>
            <a:ext cx="7771989" cy="1325563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57877-53B4-1B47-89E6-BF5406710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825625"/>
            <a:ext cx="777199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None/>
              <a:defRPr sz="2800"/>
            </a:lvl1pPr>
            <a:lvl2pPr marL="685800" indent="-228600">
              <a:buClr>
                <a:schemeClr val="tx2"/>
              </a:buClr>
              <a:buFont typeface="System Font"/>
              <a:buChar char="-"/>
              <a:defRPr sz="2400"/>
            </a:lvl2pPr>
            <a:lvl3pPr marL="1143000" indent="-228600">
              <a:buClr>
                <a:schemeClr val="tx2"/>
              </a:buClr>
              <a:buFont typeface="System Font"/>
              <a:buChar char="-"/>
              <a:defRPr sz="2000"/>
            </a:lvl3pPr>
            <a:lvl4pPr marL="1600200" indent="-228600">
              <a:buClr>
                <a:schemeClr val="tx2"/>
              </a:buClr>
              <a:buFont typeface="System Font"/>
              <a:buChar char="-"/>
              <a:defRPr sz="1800"/>
            </a:lvl4pPr>
            <a:lvl5pPr marL="2057400" indent="-228600">
              <a:buClr>
                <a:schemeClr val="tx2"/>
              </a:buClr>
              <a:buFont typeface="System Font"/>
              <a:buChar char="-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E265F6-8EFB-AB4E-9ACE-3DD2CC4BC7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62313" cy="62885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440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0CD6-B7F2-2148-B868-7F9CCD09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20776-5DA2-6545-BCCB-47FF24C3C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2pPr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FF140-70F0-A640-9422-87D938AF0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5341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E4B378C-0654-A141-A621-5A30419902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262313" cy="6288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A996B-9C18-B94F-A8B9-02C7CF57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811" y="365125"/>
            <a:ext cx="7771989" cy="1325563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E265F6-8EFB-AB4E-9ACE-3DD2CC4BC7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62313" cy="62885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69A3E-E127-3A42-A8C5-BB409E99A8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0011" y="2192408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4508A7-6A0B-074D-AE23-83356EA1CC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81400" y="1890712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39AC4B0-311F-1143-B603-DABEABCACD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1400" y="3366221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3D6557C-0EBD-384B-BEBD-738BE05926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0011" y="3667917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75D51898-C867-D44F-BCEC-1A6B39AF32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1400" y="4841730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42D2E1A-3AC7-9C48-BB7B-452D6F971D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0011" y="5143426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690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text -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AA2C49-F5A0-7943-B5E0-5BF7916D0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C49F0A-B592-F84D-8FC6-E14D5372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1827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95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text -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94B4EB-8AF2-AB49-8EE9-71605A878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C49F0A-B592-F84D-8FC6-E14D5372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973" y="1825625"/>
            <a:ext cx="5031827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973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19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icon_with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362CB2-1266-1644-8153-D179FC635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2393D6D-E513-6346-A36F-E093BCB9F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AE83C9B-57DC-994F-AADB-7A19BDBF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973" y="932779"/>
            <a:ext cx="5031827" cy="4389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D476B3-3072-344F-815C-1D2E9E0AD4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891" y="1405464"/>
            <a:ext cx="3443749" cy="344374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74993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33E8B0-855A-C544-839C-5603CF769D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1917" y="3997266"/>
            <a:ext cx="978344" cy="19614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6BE36-32F8-7F47-B794-08B4699CF3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731" y="1056985"/>
            <a:ext cx="5434283" cy="35634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2" name="Graphic 1" descr="Monitor">
            <a:extLst>
              <a:ext uri="{FF2B5EF4-FFF2-40B4-BE49-F238E27FC236}">
                <a16:creationId xmlns:a16="http://schemas.microsoft.com/office/drawing/2014/main" id="{03B964EA-D945-0B41-A2F9-431CD70F78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42" y="-530258"/>
            <a:ext cx="7619025" cy="7619025"/>
          </a:xfrm>
          <a:prstGeom prst="rect">
            <a:avLst/>
          </a:prstGeom>
        </p:spPr>
      </p:pic>
      <p:pic>
        <p:nvPicPr>
          <p:cNvPr id="3" name="Graphic 2" descr="Smart Phone">
            <a:extLst>
              <a:ext uri="{FF2B5EF4-FFF2-40B4-BE49-F238E27FC236}">
                <a16:creationId xmlns:a16="http://schemas.microsoft.com/office/drawing/2014/main" id="{465C722C-9274-6949-BE6C-0F974FE13C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01694" y="3565149"/>
            <a:ext cx="2599302" cy="25993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4C3D7-182B-174D-A5B2-2C3FC7D6F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8737" y="3414009"/>
            <a:ext cx="3475493" cy="23045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4" name="Graphic 3" descr="Tablet">
            <a:extLst>
              <a:ext uri="{FF2B5EF4-FFF2-40B4-BE49-F238E27FC236}">
                <a16:creationId xmlns:a16="http://schemas.microsoft.com/office/drawing/2014/main" id="{ECCC53F5-7F32-694A-B368-694F9F78118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59396" y="2132941"/>
            <a:ext cx="4866723" cy="486672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E0BD44-6B88-1E4A-84AD-46E0257FB1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402" y="1056889"/>
            <a:ext cx="5403504" cy="3509317"/>
          </a:xfrm>
          <a:custGeom>
            <a:avLst/>
            <a:gdLst>
              <a:gd name="connsiteX0" fmla="*/ 0 w 2028825"/>
              <a:gd name="connsiteY0" fmla="*/ 0 h 1317625"/>
              <a:gd name="connsiteX1" fmla="*/ 2028825 w 2028825"/>
              <a:gd name="connsiteY1" fmla="*/ 0 h 1317625"/>
              <a:gd name="connsiteX2" fmla="*/ 2028825 w 2028825"/>
              <a:gd name="connsiteY2" fmla="*/ 784225 h 1317625"/>
              <a:gd name="connsiteX3" fmla="*/ 1760539 w 2028825"/>
              <a:gd name="connsiteY3" fmla="*/ 784225 h 1317625"/>
              <a:gd name="connsiteX4" fmla="*/ 1682750 w 2028825"/>
              <a:gd name="connsiteY4" fmla="*/ 862014 h 1317625"/>
              <a:gd name="connsiteX5" fmla="*/ 1682750 w 2028825"/>
              <a:gd name="connsiteY5" fmla="*/ 1317625 h 1317625"/>
              <a:gd name="connsiteX6" fmla="*/ 0 w 2028825"/>
              <a:gd name="connsiteY6" fmla="*/ 1317625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8825" h="1317625">
                <a:moveTo>
                  <a:pt x="0" y="0"/>
                </a:moveTo>
                <a:lnTo>
                  <a:pt x="2028825" y="0"/>
                </a:lnTo>
                <a:lnTo>
                  <a:pt x="2028825" y="784225"/>
                </a:lnTo>
                <a:lnTo>
                  <a:pt x="1760539" y="784225"/>
                </a:lnTo>
                <a:cubicBezTo>
                  <a:pt x="1717577" y="784225"/>
                  <a:pt x="1682750" y="819052"/>
                  <a:pt x="1682750" y="862014"/>
                </a:cubicBezTo>
                <a:lnTo>
                  <a:pt x="1682750" y="1317625"/>
                </a:lnTo>
                <a:lnTo>
                  <a:pt x="0" y="13176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36">
            <a:extLst>
              <a:ext uri="{FF2B5EF4-FFF2-40B4-BE49-F238E27FC236}">
                <a16:creationId xmlns:a16="http://schemas.microsoft.com/office/drawing/2014/main" id="{ED900B51-13E2-3940-A119-C79093BBB5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65258" y="3429000"/>
            <a:ext cx="3475493" cy="22352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14A3021C-2CD1-6043-AB3B-C0BA620595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02414" y="3991697"/>
            <a:ext cx="972462" cy="174620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5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3FB3EF-685B-0041-886F-6731BB3EE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465" y="787619"/>
            <a:ext cx="4001474" cy="515745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551562-1E58-144E-A3F2-CC1C0EEF3A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3466" y="569976"/>
            <a:ext cx="4001474" cy="554126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6" name="Graphic 5" descr="Open book">
            <a:extLst>
              <a:ext uri="{FF2B5EF4-FFF2-40B4-BE49-F238E27FC236}">
                <a16:creationId xmlns:a16="http://schemas.microsoft.com/office/drawing/2014/main" id="{36132B34-45A1-AD46-BE61-17C962DFCE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685800"/>
            <a:ext cx="1008888" cy="1008888"/>
          </a:xfrm>
          <a:prstGeom prst="rect">
            <a:avLst/>
          </a:prstGeom>
        </p:spPr>
      </p:pic>
      <p:pic>
        <p:nvPicPr>
          <p:cNvPr id="7" name="Graphic 6" descr="Open book">
            <a:extLst>
              <a:ext uri="{FF2B5EF4-FFF2-40B4-BE49-F238E27FC236}">
                <a16:creationId xmlns:a16="http://schemas.microsoft.com/office/drawing/2014/main" id="{BBFD2C56-5500-944E-AC84-FF22694DC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2711958"/>
            <a:ext cx="1008888" cy="1008888"/>
          </a:xfrm>
          <a:prstGeom prst="rect">
            <a:avLst/>
          </a:prstGeom>
        </p:spPr>
      </p:pic>
      <p:pic>
        <p:nvPicPr>
          <p:cNvPr id="8" name="Graphic 7" descr="Open book">
            <a:extLst>
              <a:ext uri="{FF2B5EF4-FFF2-40B4-BE49-F238E27FC236}">
                <a16:creationId xmlns:a16="http://schemas.microsoft.com/office/drawing/2014/main" id="{9FC41E2E-7C76-624B-97B7-C617D7816C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4738116"/>
            <a:ext cx="1008888" cy="1008888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6EBCC5A-356D-7949-BF0B-5F1D71CAE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40148" y="774059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dirty="0"/>
              <a:t>1st point about the book goes here 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/>
              <a:t>could extend to 2 lines </a:t>
            </a:r>
            <a:r>
              <a:rPr lang="en-US" dirty="0"/>
              <a:t>only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C592AB-F2B2-6649-9FE9-F586A65628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147" y="2804027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b="1" dirty="0"/>
              <a:t>2nd point about the book </a:t>
            </a:r>
            <a:r>
              <a:rPr lang="en-US" dirty="0"/>
              <a:t>goes here and could extend to 2 lines only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A77E900-D823-8E4E-999E-B883E4606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147" y="4815706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b="1" dirty="0"/>
              <a:t>3rd point </a:t>
            </a:r>
            <a:r>
              <a:rPr lang="en-US" dirty="0"/>
              <a:t>about the book goes here </a:t>
            </a:r>
            <a:br>
              <a:rPr lang="en-US" dirty="0"/>
            </a:br>
            <a:r>
              <a:rPr lang="en-US" dirty="0"/>
              <a:t>and could extend to 2 lines only</a:t>
            </a:r>
          </a:p>
        </p:txBody>
      </p:sp>
    </p:spTree>
    <p:extLst>
      <p:ext uri="{BB962C8B-B14F-4D97-AF65-F5344CB8AC3E}">
        <p14:creationId xmlns:p14="http://schemas.microsoft.com/office/powerpoint/2010/main" val="16921331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_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4A7552A-5E6B-344D-9552-0330DB8AB25A}"/>
              </a:ext>
            </a:extLst>
          </p:cNvPr>
          <p:cNvGrpSpPr/>
          <p:nvPr userDrawn="1"/>
        </p:nvGrpSpPr>
        <p:grpSpPr>
          <a:xfrm>
            <a:off x="941935" y="1416592"/>
            <a:ext cx="10329931" cy="646077"/>
            <a:chOff x="941935" y="1384772"/>
            <a:chExt cx="10329931" cy="64607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D570FEB-2499-DD48-B942-F64DAB3E88FC}"/>
                </a:ext>
              </a:extLst>
            </p:cNvPr>
            <p:cNvGrpSpPr/>
            <p:nvPr userDrawn="1"/>
          </p:nvGrpSpPr>
          <p:grpSpPr>
            <a:xfrm>
              <a:off x="941935" y="1384772"/>
              <a:ext cx="785007" cy="639310"/>
              <a:chOff x="941935" y="1384772"/>
              <a:chExt cx="785007" cy="639310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A46EE179-2E9F-A248-9CC8-B3511D9F41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1935" y="1384772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7791C03-FB72-4D47-9867-0B0E2C577BFD}"/>
                  </a:ext>
                </a:extLst>
              </p:cNvPr>
              <p:cNvSpPr txBox="1"/>
              <p:nvPr userDrawn="1"/>
            </p:nvSpPr>
            <p:spPr>
              <a:xfrm>
                <a:off x="941936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Afghanistan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8C49895-31E5-DE46-A5B2-ACDDB501664D}"/>
                </a:ext>
              </a:extLst>
            </p:cNvPr>
            <p:cNvGrpSpPr/>
            <p:nvPr userDrawn="1"/>
          </p:nvGrpSpPr>
          <p:grpSpPr>
            <a:xfrm>
              <a:off x="10477533" y="1387328"/>
              <a:ext cx="794333" cy="643521"/>
              <a:chOff x="941935" y="2080681"/>
              <a:chExt cx="794333" cy="643521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A72380EF-5FCE-4148-A272-32CC518809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1262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118F456-F5A3-FE41-943E-2D45569241C4}"/>
                  </a:ext>
                </a:extLst>
              </p:cNvPr>
              <p:cNvSpPr txBox="1"/>
              <p:nvPr userDrawn="1"/>
            </p:nvSpPr>
            <p:spPr>
              <a:xfrm>
                <a:off x="941935" y="25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Botswana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221B5C2-FBAB-104F-8514-17CB8DD5C2F3}"/>
                </a:ext>
              </a:extLst>
            </p:cNvPr>
            <p:cNvGrpSpPr/>
            <p:nvPr userDrawn="1"/>
          </p:nvGrpSpPr>
          <p:grpSpPr>
            <a:xfrm>
              <a:off x="2302570" y="1386041"/>
              <a:ext cx="786675" cy="638041"/>
              <a:chOff x="2526878" y="1386041"/>
              <a:chExt cx="786675" cy="638041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7BEAD673-1201-6A4A-8F47-AF8E0A79E5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28547" y="138604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80A938C-3CA0-7D46-9393-D9CF27D94969}"/>
                  </a:ext>
                </a:extLst>
              </p:cNvPr>
              <p:cNvSpPr txBox="1"/>
              <p:nvPr userDrawn="1"/>
            </p:nvSpPr>
            <p:spPr>
              <a:xfrm>
                <a:off x="2526878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Anguilla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C86BE23-804D-AC47-9365-3A6651CF6834}"/>
                </a:ext>
              </a:extLst>
            </p:cNvPr>
            <p:cNvGrpSpPr/>
            <p:nvPr userDrawn="1"/>
          </p:nvGrpSpPr>
          <p:grpSpPr>
            <a:xfrm>
              <a:off x="3664873" y="1386041"/>
              <a:ext cx="793552" cy="638041"/>
              <a:chOff x="4097410" y="1386041"/>
              <a:chExt cx="793552" cy="638041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6B9C3245-D3AC-2643-88DA-B625AE53C8A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956" y="138604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4DC3A08-7B60-F343-AB54-CCC3E69FD868}"/>
                  </a:ext>
                </a:extLst>
              </p:cNvPr>
              <p:cNvSpPr txBox="1"/>
              <p:nvPr userDrawn="1"/>
            </p:nvSpPr>
            <p:spPr>
              <a:xfrm>
                <a:off x="4097410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Australia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AF6C003-119E-FC4F-A33C-CB24AA743F74}"/>
                </a:ext>
              </a:extLst>
            </p:cNvPr>
            <p:cNvGrpSpPr/>
            <p:nvPr userDrawn="1"/>
          </p:nvGrpSpPr>
          <p:grpSpPr>
            <a:xfrm>
              <a:off x="5034053" y="1396430"/>
              <a:ext cx="785006" cy="627652"/>
              <a:chOff x="5687584" y="1396430"/>
              <a:chExt cx="785006" cy="627652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A84AC498-3DAA-324B-A858-7D4BF8A6261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3296" y="1396430"/>
                <a:ext cx="778353" cy="472334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195DE00-3C05-5946-98FF-6B4D996E01A3}"/>
                  </a:ext>
                </a:extLst>
              </p:cNvPr>
              <p:cNvSpPr txBox="1"/>
              <p:nvPr userDrawn="1"/>
            </p:nvSpPr>
            <p:spPr>
              <a:xfrm>
                <a:off x="5687584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Bahamas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1861E4-E6AB-BB4F-9DF7-BC887AD4BD5D}"/>
                </a:ext>
              </a:extLst>
            </p:cNvPr>
            <p:cNvGrpSpPr/>
            <p:nvPr userDrawn="1"/>
          </p:nvGrpSpPr>
          <p:grpSpPr>
            <a:xfrm>
              <a:off x="6394687" y="1396430"/>
              <a:ext cx="785634" cy="627652"/>
              <a:chOff x="7295083" y="1396430"/>
              <a:chExt cx="785634" cy="627652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C43CE708-0AF6-1A42-A5A4-C96F6AA4AF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95083" y="1396430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070FA84-CA71-AF4E-86F2-ABFF30436771}"/>
                  </a:ext>
                </a:extLst>
              </p:cNvPr>
              <p:cNvSpPr txBox="1"/>
              <p:nvPr userDrawn="1"/>
            </p:nvSpPr>
            <p:spPr>
              <a:xfrm>
                <a:off x="7295711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Bangladesh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41F33B7-CAA0-CC44-9EFB-60EC030140DD}"/>
                </a:ext>
              </a:extLst>
            </p:cNvPr>
            <p:cNvGrpSpPr/>
            <p:nvPr userDrawn="1"/>
          </p:nvGrpSpPr>
          <p:grpSpPr>
            <a:xfrm>
              <a:off x="7755949" y="1396430"/>
              <a:ext cx="785321" cy="632737"/>
              <a:chOff x="8907326" y="1396430"/>
              <a:chExt cx="785321" cy="632737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25595C72-66EC-724A-A43E-D6554B852F5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07326" y="1396430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163DAFC-DD25-064C-9EB9-0025BD074193}"/>
                  </a:ext>
                </a:extLst>
              </p:cNvPr>
              <p:cNvSpPr txBox="1"/>
              <p:nvPr userDrawn="1"/>
            </p:nvSpPr>
            <p:spPr>
              <a:xfrm>
                <a:off x="8907641" y="1829112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Barbados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5BCB903-BE1F-B741-B866-AF0A3EE3434B}"/>
                </a:ext>
              </a:extLst>
            </p:cNvPr>
            <p:cNvGrpSpPr/>
            <p:nvPr userDrawn="1"/>
          </p:nvGrpSpPr>
          <p:grpSpPr>
            <a:xfrm>
              <a:off x="9116898" y="1396430"/>
              <a:ext cx="785006" cy="627652"/>
              <a:chOff x="10495001" y="1396430"/>
              <a:chExt cx="785006" cy="627652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A3FFB7B0-7176-6148-B22D-2D68B84386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5001" y="1396430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F94A24C-388E-C94E-A4A2-350FDE72A1D3}"/>
                  </a:ext>
                </a:extLst>
              </p:cNvPr>
              <p:cNvSpPr txBox="1"/>
              <p:nvPr userDrawn="1"/>
            </p:nvSpPr>
            <p:spPr>
              <a:xfrm>
                <a:off x="10495001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Bermuda</a:t>
                </a: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FDB9CAC-B5FC-0A45-83F2-83401EDBCD6C}"/>
              </a:ext>
            </a:extLst>
          </p:cNvPr>
          <p:cNvGrpSpPr/>
          <p:nvPr userDrawn="1"/>
        </p:nvGrpSpPr>
        <p:grpSpPr>
          <a:xfrm>
            <a:off x="726812" y="2133534"/>
            <a:ext cx="10556629" cy="775095"/>
            <a:chOff x="726812" y="2056829"/>
            <a:chExt cx="10556629" cy="775095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150B3593-3389-AC4B-928A-A299FD06D865}"/>
                </a:ext>
              </a:extLst>
            </p:cNvPr>
            <p:cNvGrpSpPr/>
            <p:nvPr userDrawn="1"/>
          </p:nvGrpSpPr>
          <p:grpSpPr>
            <a:xfrm>
              <a:off x="10489108" y="2056829"/>
              <a:ext cx="794333" cy="647237"/>
              <a:chOff x="941935" y="2776965"/>
              <a:chExt cx="794333" cy="647237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6965B9E-DAD9-544E-AAF5-44F38CB4DB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1262" y="2776965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2ECF3A-21A2-8949-87C5-FE9EED723833}"/>
                  </a:ext>
                </a:extLst>
              </p:cNvPr>
              <p:cNvSpPr txBox="1"/>
              <p:nvPr userDrawn="1"/>
            </p:nvSpPr>
            <p:spPr>
              <a:xfrm>
                <a:off x="941935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Colombia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E50C976-6D9E-3C4F-9F4E-4973F1A1702B}"/>
                </a:ext>
              </a:extLst>
            </p:cNvPr>
            <p:cNvGrpSpPr/>
            <p:nvPr userDrawn="1"/>
          </p:nvGrpSpPr>
          <p:grpSpPr>
            <a:xfrm>
              <a:off x="726812" y="2080681"/>
              <a:ext cx="1201820" cy="643521"/>
              <a:chOff x="2325797" y="2080681"/>
              <a:chExt cx="1201820" cy="643521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3D6EC112-1318-5947-B26D-A7D65D1AEEC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5409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DC08BAE-8DD5-BB44-AFC7-A63CC2D37731}"/>
                  </a:ext>
                </a:extLst>
              </p:cNvPr>
              <p:cNvSpPr txBox="1"/>
              <p:nvPr userDrawn="1"/>
            </p:nvSpPr>
            <p:spPr>
              <a:xfrm>
                <a:off x="2325797" y="2524147"/>
                <a:ext cx="120182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British Virgin Islands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9FD4E31-2D73-4C41-9FAC-E89A18E4114D}"/>
                </a:ext>
              </a:extLst>
            </p:cNvPr>
            <p:cNvGrpSpPr/>
            <p:nvPr userDrawn="1"/>
          </p:nvGrpSpPr>
          <p:grpSpPr>
            <a:xfrm>
              <a:off x="2439330" y="2080681"/>
              <a:ext cx="972000" cy="751243"/>
              <a:chOff x="4012965" y="2080681"/>
              <a:chExt cx="972000" cy="751243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3CDE92BF-E710-9D4F-943D-37D7C51BD1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146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0205B9-C146-BB44-AE38-E1C70E1DDA63}"/>
                  </a:ext>
                </a:extLst>
              </p:cNvPr>
              <p:cNvSpPr txBox="1"/>
              <p:nvPr userDrawn="1"/>
            </p:nvSpPr>
            <p:spPr>
              <a:xfrm>
                <a:off x="4012965" y="2524147"/>
                <a:ext cx="97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Brunei Darussalam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A8CEADE-60F9-054E-BDED-61CFAEC4D442}"/>
                </a:ext>
              </a:extLst>
            </p:cNvPr>
            <p:cNvGrpSpPr/>
            <p:nvPr userDrawn="1"/>
          </p:nvGrpSpPr>
          <p:grpSpPr>
            <a:xfrm>
              <a:off x="4102109" y="2080681"/>
              <a:ext cx="791948" cy="643521"/>
              <a:chOff x="5687583" y="2080681"/>
              <a:chExt cx="791948" cy="643521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1691BDB-7F00-EF4C-B21F-FBBC02192F2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4525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BC8C5EF-4871-544E-9E5E-6BD7D419C966}"/>
                  </a:ext>
                </a:extLst>
              </p:cNvPr>
              <p:cNvSpPr txBox="1"/>
              <p:nvPr userDrawn="1"/>
            </p:nvSpPr>
            <p:spPr>
              <a:xfrm>
                <a:off x="5687583" y="25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Burundi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122A0F6-E79B-CE4F-A7DA-D7C1607F0C4A}"/>
                </a:ext>
              </a:extLst>
            </p:cNvPr>
            <p:cNvGrpSpPr/>
            <p:nvPr userDrawn="1"/>
          </p:nvGrpSpPr>
          <p:grpSpPr>
            <a:xfrm>
              <a:off x="5686355" y="2080681"/>
              <a:ext cx="791153" cy="643521"/>
              <a:chOff x="7295710" y="2080681"/>
              <a:chExt cx="791153" cy="643521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CDFFF5C3-8DDA-D149-BAF4-6166D5A531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1857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35F069D-31E4-014C-8B4D-ECC84466A2B7}"/>
                  </a:ext>
                </a:extLst>
              </p:cNvPr>
              <p:cNvSpPr txBox="1"/>
              <p:nvPr userDrawn="1"/>
            </p:nvSpPr>
            <p:spPr>
              <a:xfrm>
                <a:off x="7295710" y="25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Canada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5852AD6-E7F4-6446-B2F5-A969B5E0BD15}"/>
                </a:ext>
              </a:extLst>
            </p:cNvPr>
            <p:cNvGrpSpPr/>
            <p:nvPr userDrawn="1"/>
          </p:nvGrpSpPr>
          <p:grpSpPr>
            <a:xfrm>
              <a:off x="7299181" y="2085766"/>
              <a:ext cx="790358" cy="643521"/>
              <a:chOff x="8907640" y="2085766"/>
              <a:chExt cx="790358" cy="643521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BAFC71AA-FF5D-4044-806D-853C1D5360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992" y="208576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9A8CCBC-A661-934D-94A7-35404A6615BE}"/>
                  </a:ext>
                </a:extLst>
              </p:cNvPr>
              <p:cNvSpPr txBox="1"/>
              <p:nvPr userDrawn="1"/>
            </p:nvSpPr>
            <p:spPr>
              <a:xfrm>
                <a:off x="8907640" y="2529232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Chile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B3E4285-B124-5A4C-B039-EAB3E3C28C16}"/>
                </a:ext>
              </a:extLst>
            </p:cNvPr>
            <p:cNvGrpSpPr/>
            <p:nvPr userDrawn="1"/>
          </p:nvGrpSpPr>
          <p:grpSpPr>
            <a:xfrm>
              <a:off x="8919639" y="2076167"/>
              <a:ext cx="789560" cy="648035"/>
              <a:chOff x="10495000" y="2076167"/>
              <a:chExt cx="789560" cy="648035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23A3E72B-47E9-B44F-9D58-555012A2A5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207616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437713C-630B-9B4A-9CE1-DB238C3AE957}"/>
                  </a:ext>
                </a:extLst>
              </p:cNvPr>
              <p:cNvSpPr txBox="1"/>
              <p:nvPr userDrawn="1"/>
            </p:nvSpPr>
            <p:spPr>
              <a:xfrm>
                <a:off x="10495000" y="25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China</a:t>
                </a:r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151DA59-EE89-F84D-8C4D-0167D7D398FE}"/>
              </a:ext>
            </a:extLst>
          </p:cNvPr>
          <p:cNvGrpSpPr/>
          <p:nvPr userDrawn="1"/>
        </p:nvGrpSpPr>
        <p:grpSpPr>
          <a:xfrm>
            <a:off x="940707" y="3528475"/>
            <a:ext cx="10355056" cy="650801"/>
            <a:chOff x="940707" y="3471497"/>
            <a:chExt cx="10355056" cy="650801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D0AE4F3-85B0-7346-A2F7-A4BD9492C9EC}"/>
                </a:ext>
              </a:extLst>
            </p:cNvPr>
            <p:cNvGrpSpPr/>
            <p:nvPr userDrawn="1"/>
          </p:nvGrpSpPr>
          <p:grpSpPr>
            <a:xfrm>
              <a:off x="940707" y="3475153"/>
              <a:ext cx="791008" cy="642060"/>
              <a:chOff x="940707" y="3475153"/>
              <a:chExt cx="791008" cy="64206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17D82D1-8A8B-F54D-8F60-5B14D92714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6709" y="3475153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EEB89F5-6753-734A-A043-B9714B0CA042}"/>
                  </a:ext>
                </a:extLst>
              </p:cNvPr>
              <p:cNvSpPr txBox="1"/>
              <p:nvPr userDrawn="1"/>
            </p:nvSpPr>
            <p:spPr>
              <a:xfrm>
                <a:off x="940707" y="391715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Guyana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0E8F2AB-8589-BC43-935C-F60E9D4CE64B}"/>
                </a:ext>
              </a:extLst>
            </p:cNvPr>
            <p:cNvGrpSpPr/>
            <p:nvPr userDrawn="1"/>
          </p:nvGrpSpPr>
          <p:grpSpPr>
            <a:xfrm>
              <a:off x="2535411" y="3475153"/>
              <a:ext cx="785006" cy="642060"/>
              <a:chOff x="2535411" y="3475153"/>
              <a:chExt cx="785006" cy="64206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5AA4E4B-AA70-CF4E-97CD-0884AB1DC8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5411" y="3475153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2C55A0E-0F1A-494A-917E-ACA98707DA25}"/>
                  </a:ext>
                </a:extLst>
              </p:cNvPr>
              <p:cNvSpPr txBox="1"/>
              <p:nvPr userDrawn="1"/>
            </p:nvSpPr>
            <p:spPr>
              <a:xfrm>
                <a:off x="2547063" y="3917158"/>
                <a:ext cx="76028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India</a:t>
                </a: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621B906-7BAD-D646-90BF-FFC7F87A1C3B}"/>
                </a:ext>
              </a:extLst>
            </p:cNvPr>
            <p:cNvGrpSpPr/>
            <p:nvPr userDrawn="1"/>
          </p:nvGrpSpPr>
          <p:grpSpPr>
            <a:xfrm>
              <a:off x="4109703" y="3475153"/>
              <a:ext cx="785006" cy="642060"/>
              <a:chOff x="4109703" y="3475153"/>
              <a:chExt cx="785006" cy="64206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EB9AFFC-E40A-C449-A297-D0F2ED70F5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9703" y="3475153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B444315-7801-714A-B343-69232735109D}"/>
                  </a:ext>
                </a:extLst>
              </p:cNvPr>
              <p:cNvSpPr txBox="1"/>
              <p:nvPr userDrawn="1"/>
            </p:nvSpPr>
            <p:spPr>
              <a:xfrm>
                <a:off x="4113187" y="3917158"/>
                <a:ext cx="78087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Jamaica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7061207-5B9A-FF44-BE96-AF0DABE73501}"/>
                </a:ext>
              </a:extLst>
            </p:cNvPr>
            <p:cNvGrpSpPr/>
            <p:nvPr userDrawn="1"/>
          </p:nvGrpSpPr>
          <p:grpSpPr>
            <a:xfrm>
              <a:off x="5686355" y="3477107"/>
              <a:ext cx="802288" cy="640106"/>
              <a:chOff x="5686355" y="3477107"/>
              <a:chExt cx="802288" cy="64010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C04F0E6-C38B-9043-A1DF-E6108ED4657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03637" y="347710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2AE3FC1-05AD-F54A-A595-0384A519EE6A}"/>
                  </a:ext>
                </a:extLst>
              </p:cNvPr>
              <p:cNvSpPr txBox="1"/>
              <p:nvPr userDrawn="1"/>
            </p:nvSpPr>
            <p:spPr>
              <a:xfrm>
                <a:off x="5686355" y="391715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Kenya</a:t>
                </a: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CFB494E3-A9CC-2F49-8EAD-43FCAE9E8C0C}"/>
                </a:ext>
              </a:extLst>
            </p:cNvPr>
            <p:cNvGrpSpPr/>
            <p:nvPr userDrawn="1"/>
          </p:nvGrpSpPr>
          <p:grpSpPr>
            <a:xfrm>
              <a:off x="7294482" y="3471497"/>
              <a:ext cx="793793" cy="645716"/>
              <a:chOff x="7294482" y="3471497"/>
              <a:chExt cx="793793" cy="64571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8B1FEEA-D157-6C4B-8DD8-6E49B89116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4702" y="3471497"/>
                <a:ext cx="783573" cy="472334"/>
              </a:xfrm>
              <a:prstGeom prst="rect">
                <a:avLst/>
              </a:prstGeom>
            </p:spPr>
          </p:pic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A764482-A845-6E41-B29E-D55075B07BB8}"/>
                  </a:ext>
                </a:extLst>
              </p:cNvPr>
              <p:cNvSpPr txBox="1"/>
              <p:nvPr userDrawn="1"/>
            </p:nvSpPr>
            <p:spPr>
              <a:xfrm>
                <a:off x="7294482" y="391715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Malawi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182AA25-5842-EF49-A94B-213E48FED90A}"/>
                </a:ext>
              </a:extLst>
            </p:cNvPr>
            <p:cNvGrpSpPr/>
            <p:nvPr userDrawn="1"/>
          </p:nvGrpSpPr>
          <p:grpSpPr>
            <a:xfrm>
              <a:off x="8894837" y="3482192"/>
              <a:ext cx="809808" cy="640106"/>
              <a:chOff x="8906412" y="3482192"/>
              <a:chExt cx="809808" cy="640106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9BF735D-5185-3344-B590-B5556D74C2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31214" y="3482192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2C5C616-D16B-B74D-AAC7-A7E00F3D8797}"/>
                  </a:ext>
                </a:extLst>
              </p:cNvPr>
              <p:cNvSpPr txBox="1"/>
              <p:nvPr userDrawn="1"/>
            </p:nvSpPr>
            <p:spPr>
              <a:xfrm>
                <a:off x="8906412" y="392224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Malaysia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D429C44-E9D8-FC40-B45C-AB6ACBA3F4AC}"/>
                </a:ext>
              </a:extLst>
            </p:cNvPr>
            <p:cNvGrpSpPr/>
            <p:nvPr userDrawn="1"/>
          </p:nvGrpSpPr>
          <p:grpSpPr>
            <a:xfrm>
              <a:off x="10482197" y="3471497"/>
              <a:ext cx="813566" cy="645716"/>
              <a:chOff x="10493772" y="3471497"/>
              <a:chExt cx="813566" cy="645716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C4CFFED-7E22-9546-856A-48649EC49E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22332" y="347149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C1D52B9-F4CB-064D-A73C-F8C053918B25}"/>
                  </a:ext>
                </a:extLst>
              </p:cNvPr>
              <p:cNvSpPr txBox="1"/>
              <p:nvPr userDrawn="1"/>
            </p:nvSpPr>
            <p:spPr>
              <a:xfrm>
                <a:off x="10493772" y="391715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Mauritius</a:t>
                </a:r>
              </a:p>
            </p:txBody>
          </p:sp>
        </p:grp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774D391-FC5D-D54B-9955-91DC35AEEA45}"/>
              </a:ext>
            </a:extLst>
          </p:cNvPr>
          <p:cNvGrpSpPr/>
          <p:nvPr userDrawn="1"/>
        </p:nvGrpSpPr>
        <p:grpSpPr>
          <a:xfrm>
            <a:off x="940707" y="4225682"/>
            <a:ext cx="10343853" cy="653989"/>
            <a:chOff x="940707" y="4182584"/>
            <a:chExt cx="10343853" cy="653989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EC49A65-35FF-C34B-9809-393AAE3F8932}"/>
                </a:ext>
              </a:extLst>
            </p:cNvPr>
            <p:cNvGrpSpPr/>
            <p:nvPr userDrawn="1"/>
          </p:nvGrpSpPr>
          <p:grpSpPr>
            <a:xfrm>
              <a:off x="940707" y="4182584"/>
              <a:ext cx="791008" cy="648904"/>
              <a:chOff x="940707" y="4182584"/>
              <a:chExt cx="791008" cy="64890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CD2DAB1-4925-D14B-B4D6-2618AD0729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6709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437E422-5DFF-2849-9849-EAAB4949E240}"/>
                  </a:ext>
                </a:extLst>
              </p:cNvPr>
              <p:cNvSpPr txBox="1"/>
              <p:nvPr userDrawn="1"/>
            </p:nvSpPr>
            <p:spPr>
              <a:xfrm>
                <a:off x="940707" y="463143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Montserrat</a:t>
                </a: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C49B8FBB-6367-F14C-AD25-B5CDE2033BB7}"/>
                </a:ext>
              </a:extLst>
            </p:cNvPr>
            <p:cNvGrpSpPr/>
            <p:nvPr userDrawn="1"/>
          </p:nvGrpSpPr>
          <p:grpSpPr>
            <a:xfrm>
              <a:off x="2531614" y="4182584"/>
              <a:ext cx="788803" cy="648904"/>
              <a:chOff x="2531614" y="4182584"/>
              <a:chExt cx="788803" cy="64890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707DD0D-9625-534E-9AC1-EC47A38F6F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1614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EFE8929-E40F-FD44-9D1E-57FA6810228E}"/>
                  </a:ext>
                </a:extLst>
              </p:cNvPr>
              <p:cNvSpPr txBox="1"/>
              <p:nvPr userDrawn="1"/>
            </p:nvSpPr>
            <p:spPr>
              <a:xfrm>
                <a:off x="2532999" y="4631433"/>
                <a:ext cx="78741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Myanmar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9A3B4C91-2E3D-6040-A5A2-EB5584F94294}"/>
                </a:ext>
              </a:extLst>
            </p:cNvPr>
            <p:cNvGrpSpPr/>
            <p:nvPr userDrawn="1"/>
          </p:nvGrpSpPr>
          <p:grpSpPr>
            <a:xfrm>
              <a:off x="4102109" y="4182584"/>
              <a:ext cx="788853" cy="648904"/>
              <a:chOff x="4102109" y="4182584"/>
              <a:chExt cx="788853" cy="64890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A6F4234-21C0-D241-9465-983771505CB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2109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6B458FB-5E72-6546-94A5-8B1F840EBD2F}"/>
                  </a:ext>
                </a:extLst>
              </p:cNvPr>
              <p:cNvSpPr txBox="1"/>
              <p:nvPr userDrawn="1"/>
            </p:nvSpPr>
            <p:spPr>
              <a:xfrm>
                <a:off x="4109051" y="4631433"/>
                <a:ext cx="78191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Nigeria</a:t>
                </a: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B3E0BDDA-DC64-9941-850C-C55A0320E6A7}"/>
                </a:ext>
              </a:extLst>
            </p:cNvPr>
            <p:cNvGrpSpPr/>
            <p:nvPr userDrawn="1"/>
          </p:nvGrpSpPr>
          <p:grpSpPr>
            <a:xfrm>
              <a:off x="5686355" y="4182584"/>
              <a:ext cx="790897" cy="648904"/>
              <a:chOff x="5686355" y="4182584"/>
              <a:chExt cx="790897" cy="648904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FF3DB07-FEB8-4442-AF18-F3E407204F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2246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B757451-DFB5-9A47-9E85-7B26C5823360}"/>
                  </a:ext>
                </a:extLst>
              </p:cNvPr>
              <p:cNvSpPr txBox="1"/>
              <p:nvPr userDrawn="1"/>
            </p:nvSpPr>
            <p:spPr>
              <a:xfrm>
                <a:off x="5686355" y="463143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Pakistan</a:t>
                </a: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3F52E9A3-F7EA-0E42-9561-9406E7F585C3}"/>
                </a:ext>
              </a:extLst>
            </p:cNvPr>
            <p:cNvGrpSpPr/>
            <p:nvPr userDrawn="1"/>
          </p:nvGrpSpPr>
          <p:grpSpPr>
            <a:xfrm>
              <a:off x="7140349" y="4182584"/>
              <a:ext cx="1093272" cy="644613"/>
              <a:chOff x="7140349" y="4182584"/>
              <a:chExt cx="1093272" cy="644613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38CA3BF-0A6E-3540-A223-254817398F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0336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FB7DE9B-CC60-AB4D-A91D-1E65E940B1F3}"/>
                  </a:ext>
                </a:extLst>
              </p:cNvPr>
              <p:cNvSpPr txBox="1"/>
              <p:nvPr userDrawn="1"/>
            </p:nvSpPr>
            <p:spPr>
              <a:xfrm>
                <a:off x="7140349" y="4627142"/>
                <a:ext cx="109327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Papua New Guinea</a:t>
                </a: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35E5BB85-7347-B242-8DF1-6B177EB5DDD8}"/>
                </a:ext>
              </a:extLst>
            </p:cNvPr>
            <p:cNvGrpSpPr/>
            <p:nvPr userDrawn="1"/>
          </p:nvGrpSpPr>
          <p:grpSpPr>
            <a:xfrm>
              <a:off x="8906412" y="4187669"/>
              <a:ext cx="790823" cy="648904"/>
              <a:chOff x="8906412" y="4187669"/>
              <a:chExt cx="790823" cy="648904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60FB054-4804-9640-905B-192737E867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229" y="4187669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C9514EA-7D04-E74D-8ED9-B4BBA6C86A4B}"/>
                  </a:ext>
                </a:extLst>
              </p:cNvPr>
              <p:cNvSpPr txBox="1"/>
              <p:nvPr userDrawn="1"/>
            </p:nvSpPr>
            <p:spPr>
              <a:xfrm>
                <a:off x="8906412" y="463651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Philippines</a:t>
                </a: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FC832CF2-6BEC-034C-8D50-DB634BCAC8C7}"/>
                </a:ext>
              </a:extLst>
            </p:cNvPr>
            <p:cNvGrpSpPr/>
            <p:nvPr userDrawn="1"/>
          </p:nvGrpSpPr>
          <p:grpSpPr>
            <a:xfrm>
              <a:off x="10493772" y="4182584"/>
              <a:ext cx="790788" cy="648904"/>
              <a:chOff x="10493772" y="4182584"/>
              <a:chExt cx="790788" cy="648904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4D453A2-F21B-1443-90B4-73597F82FC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87C57E-9A05-3D44-96AB-C36AC783041D}"/>
                  </a:ext>
                </a:extLst>
              </p:cNvPr>
              <p:cNvSpPr txBox="1"/>
              <p:nvPr userDrawn="1"/>
            </p:nvSpPr>
            <p:spPr>
              <a:xfrm>
                <a:off x="10493772" y="463143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Rwanda</a:t>
                </a:r>
              </a:p>
            </p:txBody>
          </p: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216FA8D-C33B-7D46-AB2D-B4026F5D55B9}"/>
              </a:ext>
            </a:extLst>
          </p:cNvPr>
          <p:cNvGrpSpPr/>
          <p:nvPr userDrawn="1"/>
        </p:nvGrpSpPr>
        <p:grpSpPr>
          <a:xfrm>
            <a:off x="940707" y="4909586"/>
            <a:ext cx="10343853" cy="670617"/>
            <a:chOff x="940707" y="4876806"/>
            <a:chExt cx="10343853" cy="670617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649001AD-B737-9D4B-8A3F-F9DC2A5DF2BE}"/>
                </a:ext>
              </a:extLst>
            </p:cNvPr>
            <p:cNvGrpSpPr/>
            <p:nvPr userDrawn="1"/>
          </p:nvGrpSpPr>
          <p:grpSpPr>
            <a:xfrm>
              <a:off x="940707" y="4876806"/>
              <a:ext cx="796777" cy="665532"/>
              <a:chOff x="940707" y="4876806"/>
              <a:chExt cx="796777" cy="66553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2190A611-E89C-A241-BBA4-8F45D710090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2478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DA6EFD2-A420-6446-8DAD-025431240F37}"/>
                  </a:ext>
                </a:extLst>
              </p:cNvPr>
              <p:cNvSpPr txBox="1"/>
              <p:nvPr userDrawn="1"/>
            </p:nvSpPr>
            <p:spPr>
              <a:xfrm>
                <a:off x="940707" y="534228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Sierra Leone</a:t>
                </a: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42CA2947-EAD8-A34F-86B6-E49746A6CC13}"/>
                </a:ext>
              </a:extLst>
            </p:cNvPr>
            <p:cNvGrpSpPr/>
            <p:nvPr userDrawn="1"/>
          </p:nvGrpSpPr>
          <p:grpSpPr>
            <a:xfrm>
              <a:off x="2493801" y="4876806"/>
              <a:ext cx="917529" cy="665532"/>
              <a:chOff x="2493801" y="4876806"/>
              <a:chExt cx="917529" cy="66553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15A8AA0-8D50-F547-980D-2864486B8C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6422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6B4EAFD-6BDB-AD4A-8C23-09B97C32F617}"/>
                  </a:ext>
                </a:extLst>
              </p:cNvPr>
              <p:cNvSpPr txBox="1"/>
              <p:nvPr userDrawn="1"/>
            </p:nvSpPr>
            <p:spPr>
              <a:xfrm>
                <a:off x="2493801" y="5342283"/>
                <a:ext cx="91752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Solomon Islands</a:t>
                </a: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B3B77B69-7CDA-EE4E-952E-0DA5BCD3F9DC}"/>
                </a:ext>
              </a:extLst>
            </p:cNvPr>
            <p:cNvGrpSpPr/>
            <p:nvPr userDrawn="1"/>
          </p:nvGrpSpPr>
          <p:grpSpPr>
            <a:xfrm>
              <a:off x="4102109" y="4876806"/>
              <a:ext cx="800248" cy="665532"/>
              <a:chOff x="4102109" y="4876806"/>
              <a:chExt cx="800248" cy="665532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627D77B-D48E-8742-9029-230C2655B7B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956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BE2886A-6623-2C48-9C8B-28A3005D1F6D}"/>
                  </a:ext>
                </a:extLst>
              </p:cNvPr>
              <p:cNvSpPr txBox="1"/>
              <p:nvPr userDrawn="1"/>
            </p:nvSpPr>
            <p:spPr>
              <a:xfrm>
                <a:off x="4102109" y="5342283"/>
                <a:ext cx="80024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South Africa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3B0CD4EA-4DFD-AC46-AACA-CD75F2CF474F}"/>
                </a:ext>
              </a:extLst>
            </p:cNvPr>
            <p:cNvGrpSpPr/>
            <p:nvPr userDrawn="1"/>
          </p:nvGrpSpPr>
          <p:grpSpPr>
            <a:xfrm>
              <a:off x="5695132" y="4876806"/>
              <a:ext cx="787804" cy="665532"/>
              <a:chOff x="5695132" y="4876806"/>
              <a:chExt cx="787804" cy="665532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A102033-9B9C-9A46-AE81-F46120CB77C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5132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0BA2C3A-F625-F643-8A8A-B03383DD94FE}"/>
                  </a:ext>
                </a:extLst>
              </p:cNvPr>
              <p:cNvSpPr txBox="1"/>
              <p:nvPr userDrawn="1"/>
            </p:nvSpPr>
            <p:spPr>
              <a:xfrm>
                <a:off x="5697930" y="534228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Sri Lanka </a:t>
                </a: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01CD5113-BF58-4C44-BF72-F84EF04CF09C}"/>
                </a:ext>
              </a:extLst>
            </p:cNvPr>
            <p:cNvGrpSpPr/>
            <p:nvPr userDrawn="1"/>
          </p:nvGrpSpPr>
          <p:grpSpPr>
            <a:xfrm>
              <a:off x="7302261" y="4876806"/>
              <a:ext cx="785006" cy="661241"/>
              <a:chOff x="7302261" y="4876806"/>
              <a:chExt cx="785006" cy="66124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57F111DF-D5BB-EF47-B756-C49482116D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2261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7A6C0E9-9E4D-AF46-97C8-F6B9A556E3E7}"/>
                  </a:ext>
                </a:extLst>
              </p:cNvPr>
              <p:cNvSpPr txBox="1"/>
              <p:nvPr userDrawn="1"/>
            </p:nvSpPr>
            <p:spPr>
              <a:xfrm>
                <a:off x="7308862" y="5337992"/>
                <a:ext cx="77062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St Helena*</a:t>
                </a: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719EA0C-5D72-614F-BAB3-2022A87310FF}"/>
                </a:ext>
              </a:extLst>
            </p:cNvPr>
            <p:cNvGrpSpPr/>
            <p:nvPr userDrawn="1"/>
          </p:nvGrpSpPr>
          <p:grpSpPr>
            <a:xfrm>
              <a:off x="8906412" y="4881891"/>
              <a:ext cx="791787" cy="665532"/>
              <a:chOff x="8906412" y="4881891"/>
              <a:chExt cx="791787" cy="665532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6A5803F-EE97-CA4F-BADF-5454560F548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3193" y="488189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AAF723C-3291-6E49-9788-DF6BE0534E17}"/>
                  </a:ext>
                </a:extLst>
              </p:cNvPr>
              <p:cNvSpPr txBox="1"/>
              <p:nvPr userDrawn="1"/>
            </p:nvSpPr>
            <p:spPr>
              <a:xfrm>
                <a:off x="8906412" y="534736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Switzerland</a:t>
                </a: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66C0CFA1-6406-6A49-AE66-05582E03D3FF}"/>
                </a:ext>
              </a:extLst>
            </p:cNvPr>
            <p:cNvGrpSpPr/>
            <p:nvPr userDrawn="1"/>
          </p:nvGrpSpPr>
          <p:grpSpPr>
            <a:xfrm>
              <a:off x="10493772" y="4876806"/>
              <a:ext cx="790788" cy="665532"/>
              <a:chOff x="10493772" y="4876806"/>
              <a:chExt cx="790788" cy="665532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09A12A4B-003E-E948-BC65-6F51F1DB9B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7395397-18E4-AD46-9D56-521A7CC3B81A}"/>
                  </a:ext>
                </a:extLst>
              </p:cNvPr>
              <p:cNvSpPr txBox="1"/>
              <p:nvPr userDrawn="1"/>
            </p:nvSpPr>
            <p:spPr>
              <a:xfrm>
                <a:off x="10493772" y="534228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Tanzania</a:t>
                </a:r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B8927C6-73B8-634D-929C-180CCF7BB0F1}"/>
              </a:ext>
            </a:extLst>
          </p:cNvPr>
          <p:cNvGrpSpPr/>
          <p:nvPr userDrawn="1"/>
        </p:nvGrpSpPr>
        <p:grpSpPr>
          <a:xfrm>
            <a:off x="907440" y="5616973"/>
            <a:ext cx="10388323" cy="650349"/>
            <a:chOff x="907440" y="5588176"/>
            <a:chExt cx="10388323" cy="650349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BE092D97-A507-9C4D-9C54-9E57698DE098}"/>
                </a:ext>
              </a:extLst>
            </p:cNvPr>
            <p:cNvGrpSpPr/>
            <p:nvPr userDrawn="1"/>
          </p:nvGrpSpPr>
          <p:grpSpPr>
            <a:xfrm>
              <a:off x="907440" y="5588176"/>
              <a:ext cx="865780" cy="645264"/>
              <a:chOff x="907440" y="5588176"/>
              <a:chExt cx="865780" cy="645264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2B3F295-BC0D-CF4C-B811-3AC2E22C4E9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2478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7B63ECC-C775-254E-A283-B6F8E2962E4E}"/>
                  </a:ext>
                </a:extLst>
              </p:cNvPr>
              <p:cNvSpPr txBox="1"/>
              <p:nvPr userDrawn="1"/>
            </p:nvSpPr>
            <p:spPr>
              <a:xfrm>
                <a:off x="907440" y="6033385"/>
                <a:ext cx="86578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The Netherlands</a:t>
                </a: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797EA994-2050-1245-BB72-5A987FC9B7BF}"/>
                </a:ext>
              </a:extLst>
            </p:cNvPr>
            <p:cNvGrpSpPr/>
            <p:nvPr userDrawn="1"/>
          </p:nvGrpSpPr>
          <p:grpSpPr>
            <a:xfrm>
              <a:off x="2439330" y="5588176"/>
              <a:ext cx="972000" cy="645264"/>
              <a:chOff x="2439330" y="5588176"/>
              <a:chExt cx="972000" cy="645264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83078B2-2A84-F147-B837-B8FBEDB255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7531" y="5588176"/>
                <a:ext cx="778353" cy="472335"/>
              </a:xfrm>
              <a:prstGeom prst="rect">
                <a:avLst/>
              </a:prstGeom>
            </p:spPr>
          </p:pic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4E7DCCAD-2A45-3A42-85D3-77A8058D8E75}"/>
                  </a:ext>
                </a:extLst>
              </p:cNvPr>
              <p:cNvSpPr txBox="1"/>
              <p:nvPr userDrawn="1"/>
            </p:nvSpPr>
            <p:spPr>
              <a:xfrm>
                <a:off x="2439330" y="6033385"/>
                <a:ext cx="972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Trinidad &amp; Tobago</a:t>
                </a: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838C3B0B-27F0-6245-8266-06FBBA69B188}"/>
                </a:ext>
              </a:extLst>
            </p:cNvPr>
            <p:cNvGrpSpPr/>
            <p:nvPr userDrawn="1"/>
          </p:nvGrpSpPr>
          <p:grpSpPr>
            <a:xfrm>
              <a:off x="4105956" y="5588176"/>
              <a:ext cx="785006" cy="645264"/>
              <a:chOff x="4105956" y="5588176"/>
              <a:chExt cx="785006" cy="645264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52C8A08-B150-0348-9F80-48712DBCFB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956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8E12DAC-E458-7F4B-9BE8-189BEFDBB4BA}"/>
                  </a:ext>
                </a:extLst>
              </p:cNvPr>
              <p:cNvSpPr txBox="1"/>
              <p:nvPr userDrawn="1"/>
            </p:nvSpPr>
            <p:spPr>
              <a:xfrm>
                <a:off x="4109050" y="6033385"/>
                <a:ext cx="77648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Uganda</a:t>
                </a: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17F19E7D-9269-DF43-B685-09F71D37C162}"/>
                </a:ext>
              </a:extLst>
            </p:cNvPr>
            <p:cNvGrpSpPr/>
            <p:nvPr userDrawn="1"/>
          </p:nvGrpSpPr>
          <p:grpSpPr>
            <a:xfrm>
              <a:off x="5681033" y="5588176"/>
              <a:ext cx="816548" cy="640827"/>
              <a:chOff x="5681033" y="5588176"/>
              <a:chExt cx="816548" cy="640827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63B9F0E-A874-4E44-A68A-D730D5FB47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1806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2DC07E8-A6C2-C54E-A63C-3A890265E6E6}"/>
                  </a:ext>
                </a:extLst>
              </p:cNvPr>
              <p:cNvSpPr txBox="1"/>
              <p:nvPr userDrawn="1"/>
            </p:nvSpPr>
            <p:spPr>
              <a:xfrm>
                <a:off x="5681033" y="6028948"/>
                <a:ext cx="81654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United Kingdom</a:t>
                </a: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275A73E-E36A-6047-8CBF-BA530F7ABE1A}"/>
                </a:ext>
              </a:extLst>
            </p:cNvPr>
            <p:cNvGrpSpPr/>
            <p:nvPr userDrawn="1"/>
          </p:nvGrpSpPr>
          <p:grpSpPr>
            <a:xfrm>
              <a:off x="7300044" y="5588176"/>
              <a:ext cx="786819" cy="640973"/>
              <a:chOff x="7300044" y="5588176"/>
              <a:chExt cx="786819" cy="640973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3A16C49-1CBF-7B40-9C43-036B827583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0044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DD00D00-4194-A24D-BEA3-645953CE9124}"/>
                  </a:ext>
                </a:extLst>
              </p:cNvPr>
              <p:cNvSpPr txBox="1"/>
              <p:nvPr userDrawn="1"/>
            </p:nvSpPr>
            <p:spPr>
              <a:xfrm>
                <a:off x="7308862" y="6029094"/>
                <a:ext cx="7780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Vietnam</a:t>
                </a: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51533DDF-175E-BD44-972A-C4BA41219118}"/>
                </a:ext>
              </a:extLst>
            </p:cNvPr>
            <p:cNvGrpSpPr/>
            <p:nvPr userDrawn="1"/>
          </p:nvGrpSpPr>
          <p:grpSpPr>
            <a:xfrm>
              <a:off x="8912085" y="5593261"/>
              <a:ext cx="796318" cy="645264"/>
              <a:chOff x="8912085" y="5593261"/>
              <a:chExt cx="796318" cy="645264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92B8583-9F9A-B341-B2DD-076465B74C8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085" y="5593261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953FF91-0341-684C-834C-07B3F33F512A}"/>
                  </a:ext>
                </a:extLst>
              </p:cNvPr>
              <p:cNvSpPr txBox="1"/>
              <p:nvPr userDrawn="1"/>
            </p:nvSpPr>
            <p:spPr>
              <a:xfrm>
                <a:off x="8923397" y="6038470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Zambia</a:t>
                </a: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5887AB0-D303-1649-AB12-BEE250CEE455}"/>
                </a:ext>
              </a:extLst>
            </p:cNvPr>
            <p:cNvGrpSpPr/>
            <p:nvPr userDrawn="1"/>
          </p:nvGrpSpPr>
          <p:grpSpPr>
            <a:xfrm>
              <a:off x="10499554" y="5588176"/>
              <a:ext cx="796209" cy="645264"/>
              <a:chOff x="10499554" y="5588176"/>
              <a:chExt cx="796209" cy="645264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0968F083-D582-8F46-B48B-6751B5F33C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07FF089-8F3A-4742-A9B8-4C0B07E0EAD8}"/>
                  </a:ext>
                </a:extLst>
              </p:cNvPr>
              <p:cNvSpPr txBox="1"/>
              <p:nvPr userDrawn="1"/>
            </p:nvSpPr>
            <p:spPr>
              <a:xfrm>
                <a:off x="10510757" y="6033385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Zimbabwe</a:t>
                </a:r>
              </a:p>
            </p:txBody>
          </p:sp>
        </p:grpSp>
      </p:grpSp>
      <p:sp>
        <p:nvSpPr>
          <p:cNvPr id="147" name="Title 1">
            <a:extLst>
              <a:ext uri="{FF2B5EF4-FFF2-40B4-BE49-F238E27FC236}">
                <a16:creationId xmlns:a16="http://schemas.microsoft.com/office/drawing/2014/main" id="{ABB7F47D-A9C1-FE49-B071-70AF28AC643B}"/>
              </a:ext>
            </a:extLst>
          </p:cNvPr>
          <p:cNvSpPr txBox="1">
            <a:spLocks/>
          </p:cNvSpPr>
          <p:nvPr userDrawn="1"/>
        </p:nvSpPr>
        <p:spPr>
          <a:xfrm>
            <a:off x="838800" y="640800"/>
            <a:ext cx="10515600" cy="760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Our member countries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9B53FBC-95F3-484F-ABE3-BDD899BDB30E}"/>
              </a:ext>
            </a:extLst>
          </p:cNvPr>
          <p:cNvGrpSpPr/>
          <p:nvPr userDrawn="1"/>
        </p:nvGrpSpPr>
        <p:grpSpPr>
          <a:xfrm>
            <a:off x="936424" y="2829322"/>
            <a:ext cx="10348136" cy="658852"/>
            <a:chOff x="936424" y="2776285"/>
            <a:chExt cx="10348136" cy="658852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BFC4A66F-CA82-4249-BFBF-3B50C0C2A80B}"/>
                </a:ext>
              </a:extLst>
            </p:cNvPr>
            <p:cNvGrpSpPr/>
            <p:nvPr userDrawn="1"/>
          </p:nvGrpSpPr>
          <p:grpSpPr>
            <a:xfrm>
              <a:off x="936424" y="2776965"/>
              <a:ext cx="785006" cy="647237"/>
              <a:chOff x="2535409" y="2776965"/>
              <a:chExt cx="785006" cy="64723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00DDD2B-DAA8-5B4C-80E0-B3AD54322B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5409" y="2776965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8A9DE1E-DCEC-6444-AFCB-04A2386A814B}"/>
                  </a:ext>
                </a:extLst>
              </p:cNvPr>
              <p:cNvSpPr txBox="1"/>
              <p:nvPr userDrawn="1"/>
            </p:nvSpPr>
            <p:spPr>
              <a:xfrm>
                <a:off x="2539691" y="3224147"/>
                <a:ext cx="78072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Cote d’Ivoire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FCD03CA5-6AA7-4E44-BD2B-FFD2F479CC5B}"/>
                </a:ext>
              </a:extLst>
            </p:cNvPr>
            <p:cNvGrpSpPr/>
            <p:nvPr userDrawn="1"/>
          </p:nvGrpSpPr>
          <p:grpSpPr>
            <a:xfrm>
              <a:off x="2527749" y="2776285"/>
              <a:ext cx="785007" cy="647917"/>
              <a:chOff x="4105145" y="2776285"/>
              <a:chExt cx="785007" cy="64791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C88FE54-BC58-D149-97AC-6F430D1C51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146" y="2776285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DDD69D0-9054-C947-8E87-F0441897E52B}"/>
                  </a:ext>
                </a:extLst>
              </p:cNvPr>
              <p:cNvSpPr txBox="1"/>
              <p:nvPr userDrawn="1"/>
            </p:nvSpPr>
            <p:spPr>
              <a:xfrm>
                <a:off x="4105145" y="3224147"/>
                <a:ext cx="77200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Cyprus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18CBA13F-5F5A-A640-949B-AFF7609B0E1D}"/>
                </a:ext>
              </a:extLst>
            </p:cNvPr>
            <p:cNvGrpSpPr/>
            <p:nvPr userDrawn="1"/>
          </p:nvGrpSpPr>
          <p:grpSpPr>
            <a:xfrm>
              <a:off x="4102109" y="2776287"/>
              <a:ext cx="791948" cy="647915"/>
              <a:chOff x="5687583" y="2776287"/>
              <a:chExt cx="791948" cy="64791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1F6429D-72CE-F340-96AF-5F6D35F9D08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4525" y="277628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65D492F-360C-A043-BE82-88E274518A58}"/>
                  </a:ext>
                </a:extLst>
              </p:cNvPr>
              <p:cNvSpPr txBox="1"/>
              <p:nvPr userDrawn="1"/>
            </p:nvSpPr>
            <p:spPr>
              <a:xfrm>
                <a:off x="5687583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DPR Korea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90E30606-FE80-5C46-B5FA-E21018449AF9}"/>
                </a:ext>
              </a:extLst>
            </p:cNvPr>
            <p:cNvGrpSpPr/>
            <p:nvPr userDrawn="1"/>
          </p:nvGrpSpPr>
          <p:grpSpPr>
            <a:xfrm>
              <a:off x="7295710" y="2776287"/>
              <a:ext cx="791153" cy="647915"/>
              <a:chOff x="7295710" y="2776287"/>
              <a:chExt cx="791153" cy="64791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7070006-9B09-9C4A-9F94-28892AB784C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1857" y="277628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E722EC9-9CF5-9741-ABB2-497B63D723CC}"/>
                  </a:ext>
                </a:extLst>
              </p:cNvPr>
              <p:cNvSpPr txBox="1"/>
              <p:nvPr userDrawn="1"/>
            </p:nvSpPr>
            <p:spPr>
              <a:xfrm>
                <a:off x="7295710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Gambia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8CA5E83-ADA1-3E47-8149-87FF5E6C7802}"/>
                </a:ext>
              </a:extLst>
            </p:cNvPr>
            <p:cNvGrpSpPr/>
            <p:nvPr userDrawn="1"/>
          </p:nvGrpSpPr>
          <p:grpSpPr>
            <a:xfrm>
              <a:off x="8907640" y="2781372"/>
              <a:ext cx="790358" cy="647915"/>
              <a:chOff x="8907640" y="2781372"/>
              <a:chExt cx="790358" cy="64791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CF31FC1-6FA9-3F48-A798-D7C125C06E7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992" y="2781372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C2BA529-F0F1-E442-BF5F-AD9F875E9039}"/>
                  </a:ext>
                </a:extLst>
              </p:cNvPr>
              <p:cNvSpPr txBox="1"/>
              <p:nvPr userDrawn="1"/>
            </p:nvSpPr>
            <p:spPr>
              <a:xfrm>
                <a:off x="8907640" y="3229232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Ghana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11497BC-304B-9A4E-BC11-DBF63D722B64}"/>
                </a:ext>
              </a:extLst>
            </p:cNvPr>
            <p:cNvGrpSpPr/>
            <p:nvPr userDrawn="1"/>
          </p:nvGrpSpPr>
          <p:grpSpPr>
            <a:xfrm>
              <a:off x="10495000" y="2783039"/>
              <a:ext cx="789560" cy="641163"/>
              <a:chOff x="10495000" y="2783039"/>
              <a:chExt cx="789560" cy="64116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4F51B13-6794-C24D-93E5-3AAA12CE73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2783039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02BE4E6-4453-DE43-A2ED-7B971CA825D4}"/>
                  </a:ext>
                </a:extLst>
              </p:cNvPr>
              <p:cNvSpPr txBox="1"/>
              <p:nvPr userDrawn="1"/>
            </p:nvSpPr>
            <p:spPr>
              <a:xfrm>
                <a:off x="10495000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Grenada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13FBE458-BE02-8E46-912D-015B7669732D}"/>
                </a:ext>
              </a:extLst>
            </p:cNvPr>
            <p:cNvGrpSpPr/>
            <p:nvPr userDrawn="1"/>
          </p:nvGrpSpPr>
          <p:grpSpPr>
            <a:xfrm>
              <a:off x="5687840" y="2787236"/>
              <a:ext cx="791948" cy="647901"/>
              <a:chOff x="5687583" y="2776301"/>
              <a:chExt cx="791948" cy="647901"/>
            </a:xfrm>
          </p:grpSpPr>
          <p:pic>
            <p:nvPicPr>
              <p:cNvPr id="158" name="Picture 157">
                <a:extLst>
                  <a:ext uri="{FF2B5EF4-FFF2-40B4-BE49-F238E27FC236}">
                    <a16:creationId xmlns:a16="http://schemas.microsoft.com/office/drawing/2014/main" id="{C3D9FEB9-01C2-8C40-AF8E-7013B3DF5D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94525" y="2776301"/>
                <a:ext cx="785006" cy="472306"/>
              </a:xfrm>
              <a:prstGeom prst="rect">
                <a:avLst/>
              </a:prstGeom>
            </p:spPr>
          </p:pic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AAC692-BB01-634A-A5F3-8D778B947A23}"/>
                  </a:ext>
                </a:extLst>
              </p:cNvPr>
              <p:cNvSpPr txBox="1"/>
              <p:nvPr userDrawn="1"/>
            </p:nvSpPr>
            <p:spPr>
              <a:xfrm>
                <a:off x="5687583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Ethiopia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61663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_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14E2C9-5245-A24C-8B48-6A6342DA0E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7267" y="372286"/>
            <a:ext cx="10459727" cy="577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154879-F3A1-3245-8F4B-EB8802CEE36C}"/>
              </a:ext>
            </a:extLst>
          </p:cNvPr>
          <p:cNvSpPr/>
          <p:nvPr userDrawn="1"/>
        </p:nvSpPr>
        <p:spPr>
          <a:xfrm>
            <a:off x="487100" y="2353329"/>
            <a:ext cx="2073244" cy="995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5CC8D5-56D0-584C-B77B-05B16E6547CA}"/>
              </a:ext>
            </a:extLst>
          </p:cNvPr>
          <p:cNvSpPr txBox="1">
            <a:spLocks/>
          </p:cNvSpPr>
          <p:nvPr userDrawn="1"/>
        </p:nvSpPr>
        <p:spPr>
          <a:xfrm>
            <a:off x="838800" y="640800"/>
            <a:ext cx="5247095" cy="749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Global reach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5D289-AC36-2645-B8E0-1F8B2D39BEA8}"/>
              </a:ext>
            </a:extLst>
          </p:cNvPr>
          <p:cNvSpPr txBox="1"/>
          <p:nvPr userDrawn="1"/>
        </p:nvSpPr>
        <p:spPr>
          <a:xfrm>
            <a:off x="960416" y="4123198"/>
            <a:ext cx="341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have 450+ staff across 26 locations worldwide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AEE84-F07C-1044-8765-2D8A87A07E09}"/>
              </a:ext>
            </a:extLst>
          </p:cNvPr>
          <p:cNvSpPr txBox="1"/>
          <p:nvPr/>
        </p:nvSpPr>
        <p:spPr>
          <a:xfrm>
            <a:off x="1943822" y="5758961"/>
            <a:ext cx="7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191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70616-8291-8C4E-8274-41394FFABCE5}"/>
              </a:ext>
            </a:extLst>
          </p:cNvPr>
          <p:cNvSpPr txBox="1"/>
          <p:nvPr/>
        </p:nvSpPr>
        <p:spPr>
          <a:xfrm>
            <a:off x="3592397" y="5758961"/>
            <a:ext cx="7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264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56833F-E1BB-8E45-A9FD-1BBD66F5A80D}"/>
              </a:ext>
            </a:extLst>
          </p:cNvPr>
          <p:cNvSpPr txBox="1"/>
          <p:nvPr userDrawn="1"/>
        </p:nvSpPr>
        <p:spPr>
          <a:xfrm>
            <a:off x="5613108" y="5758961"/>
            <a:ext cx="1724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CABI </a:t>
            </a:r>
            <a:r>
              <a:rPr lang="en-US" sz="1600" b="1" dirty="0" err="1"/>
              <a:t>centre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73032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33016B-D0B8-A740-8677-780722743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31" y="729968"/>
            <a:ext cx="10842138" cy="51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84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bot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48139D4-8B50-6E44-AC4E-0B96B4DBF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7F5DBB-F278-9240-A08D-67EA84DF4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052020"/>
            <a:ext cx="12192000" cy="2237655"/>
          </a:xfrm>
          <a:gradFill flip="none" rotWithShape="1">
            <a:gsLst>
              <a:gs pos="53000">
                <a:srgbClr val="000000">
                  <a:alpha val="35000"/>
                </a:srgbClr>
              </a:gs>
              <a:gs pos="0">
                <a:schemeClr val="tx1">
                  <a:alpha val="6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 tIns="180000" bIns="180000"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C87A5C28-8D5C-224D-BA29-B098169622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1524" y="4989638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71592A49-6BB2-B546-936B-82DAA3F6CD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11757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BD44EBEF-EFB7-D042-BE34-CA1D244B269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91990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53BB8F3F-B3EB-AE4D-8FE2-B6E5DC94B6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2223" y="4989638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0CC6F389-3114-974F-86D3-A26E1A2F70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2456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4DF33850-10F8-EA48-8D49-A65B0B3C25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2689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DA0880FB-FD95-C948-BA06-FA0B8FBC1D0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912922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326660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4D15-DF23-5F4F-B7CC-1505C0EE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07027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C8AAC-C3EB-004D-9A01-AFD0938E8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71026"/>
            <a:ext cx="5157787" cy="8239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FD3F6-A453-6248-AD3F-F494F5E9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45194"/>
            <a:ext cx="5157787" cy="3914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5045E-7E93-7D4A-81FA-16CF01B8E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71026"/>
            <a:ext cx="5183188" cy="8239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FB9974-2BF5-0D45-BB4F-F74B6BD1F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45194"/>
            <a:ext cx="5183188" cy="3914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765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C6F26F-3CBA-0248-B446-F3C50EE25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0F4C1B-1E9A-854D-B380-04F815936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352"/>
            <a:ext cx="5031827" cy="5008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400" b="1" dirty="0"/>
              <a:t>Quote or pull-out text to go in here just a few lines to make or enforce a point. Quote marks if direct quote.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05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BBBB0B-85FB-7B40-96AB-0DECF812E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EC345AF3-D1CE-4342-A155-4699B7216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0F4C1B-1E9A-854D-B380-04F815936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1973" y="640352"/>
            <a:ext cx="5031827" cy="5008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400" b="1" dirty="0"/>
              <a:t>Quote or pull-out text to go in here just a few lines to make or enforce a point. Quote marks if direct quote.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44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text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BC46EB-7C79-0149-A236-341604110A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1999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8" cy="6289675"/>
          </a:xfrm>
          <a:gradFill>
            <a:gsLst>
              <a:gs pos="0">
                <a:schemeClr val="tx1">
                  <a:alpha val="70000"/>
                </a:schemeClr>
              </a:gs>
              <a:gs pos="71000">
                <a:srgbClr val="000000">
                  <a:alpha val="25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36C3E61-9644-F944-9B09-58789EEA62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811" y="2192408"/>
            <a:ext cx="6413789" cy="436130"/>
          </a:xfrm>
        </p:spPr>
        <p:txBody>
          <a:bodyPr anchor="t">
            <a:noAutofit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1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E469029-561F-8948-B85D-2F113AB990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96811" y="3667917"/>
            <a:ext cx="6413789" cy="436130"/>
          </a:xfrm>
        </p:spPr>
        <p:txBody>
          <a:bodyPr anchor="t">
            <a:normAutofit lnSpcReduction="10000"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2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E58D5B8-AD45-BA4C-BC88-388FF82405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96811" y="5143426"/>
            <a:ext cx="6413789" cy="436130"/>
          </a:xfrm>
        </p:spPr>
        <p:txBody>
          <a:bodyPr anchor="t">
            <a:normAutofit lnSpcReduction="10000"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3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18001D7-5463-7B46-A79C-F0EEB0BAE69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1890712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8D110D02-664C-E048-A8A2-83F3C1101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3366221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604F7243-20EA-954C-84CF-49F089B3AF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4841730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258646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DA3605-7880-5F48-B501-44B67AA00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49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962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B56F84-2892-9049-99BA-6A98D01E90B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EDC61-7042-D44D-ABC9-CB7BD9F2E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02" y="263544"/>
            <a:ext cx="10892796" cy="29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Placeholder 24">
            <a:extLst>
              <a:ext uri="{FF2B5EF4-FFF2-40B4-BE49-F238E27FC236}">
                <a16:creationId xmlns:a16="http://schemas.microsoft.com/office/drawing/2014/main" id="{E3188185-671E-F24B-BF5B-0F16FE3B707E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9410" y="5368255"/>
            <a:ext cx="922973" cy="52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C2F606E0-0291-3B47-8AB4-5EB8C5556B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90716" y="5443068"/>
            <a:ext cx="1440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8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Ministry of Agriculture and Rural</a:t>
            </a:r>
            <a:r>
              <a:rPr lang="en-US" altLang="ja-JP" sz="800" baseline="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Affairs</a:t>
            </a:r>
            <a:r>
              <a:rPr lang="en-US" altLang="ja-JP" sz="8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altLang="ja-JP" sz="800" dirty="0">
              <a:solidFill>
                <a:srgbClr val="5C5C5C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ctr" eaLnBrk="0" hangingPunct="0"/>
            <a:r>
              <a:rPr lang="en-US" altLang="ja-JP" sz="8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People’s Republic of China</a:t>
            </a:r>
            <a:endParaRPr lang="en-US" altLang="ja-JP" sz="800" dirty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Placeholder 21">
            <a:extLst>
              <a:ext uri="{FF2B5EF4-FFF2-40B4-BE49-F238E27FC236}">
                <a16:creationId xmlns:a16="http://schemas.microsoft.com/office/drawing/2014/main" id="{4616F98E-5B09-AC4C-B0A3-DA8DAB3B1124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8771" y="5443068"/>
            <a:ext cx="1161290" cy="52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Placeholder 25">
            <a:extLst>
              <a:ext uri="{FF2B5EF4-FFF2-40B4-BE49-F238E27FC236}">
                <a16:creationId xmlns:a16="http://schemas.microsoft.com/office/drawing/2014/main" id="{8EE0CAB1-4DF4-3340-A27A-E433D5ABF20A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180" y="5242331"/>
            <a:ext cx="652822" cy="65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22">
            <a:extLst>
              <a:ext uri="{FF2B5EF4-FFF2-40B4-BE49-F238E27FC236}">
                <a16:creationId xmlns:a16="http://schemas.microsoft.com/office/drawing/2014/main" id="{86B670A1-C1D0-724F-909D-A9CF4CD585C1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2434" y="5368255"/>
            <a:ext cx="14478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anada AAFC.png">
            <a:extLst>
              <a:ext uri="{FF2B5EF4-FFF2-40B4-BE49-F238E27FC236}">
                <a16:creationId xmlns:a16="http://schemas.microsoft.com/office/drawing/2014/main" id="{876A4D9A-C3F3-154D-A0C7-2F02F7AD863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739" y="5495936"/>
            <a:ext cx="1440160" cy="265993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D0211B5-A9D0-014A-97EB-1218A0EF096E}"/>
              </a:ext>
            </a:extLst>
          </p:cNvPr>
          <p:cNvSpPr txBox="1">
            <a:spLocks/>
          </p:cNvSpPr>
          <p:nvPr userDrawn="1"/>
        </p:nvSpPr>
        <p:spPr>
          <a:xfrm>
            <a:off x="1981200" y="4103152"/>
            <a:ext cx="8229600" cy="463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/>
              <a:t>CABI is an international intergovernmental organisation, and we gratefully acknowledge </a:t>
            </a:r>
            <a:br>
              <a:rPr lang="en-GB" sz="1400" dirty="0"/>
            </a:br>
            <a:r>
              <a:rPr lang="en-GB" sz="1400" dirty="0"/>
              <a:t>the core financial support from our member countries (and lead agencies) including:</a:t>
            </a:r>
          </a:p>
        </p:txBody>
      </p:sp>
    </p:spTree>
    <p:extLst>
      <p:ext uri="{BB962C8B-B14F-4D97-AF65-F5344CB8AC3E}">
        <p14:creationId xmlns:p14="http://schemas.microsoft.com/office/powerpoint/2010/main" val="5870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941DA-9D2C-F348-AB72-11721D111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262313" cy="6288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A996B-9C18-B94F-A8B9-02C7CF57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811" y="365125"/>
            <a:ext cx="7771989" cy="1325563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57877-53B4-1B47-89E6-BF5406710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825625"/>
            <a:ext cx="777199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None/>
              <a:defRPr sz="2800"/>
            </a:lvl1pPr>
            <a:lvl2pPr marL="685800" indent="-228600">
              <a:buClr>
                <a:schemeClr val="tx2"/>
              </a:buClr>
              <a:buFont typeface="System Font"/>
              <a:buChar char="-"/>
              <a:defRPr sz="2400"/>
            </a:lvl2pPr>
            <a:lvl3pPr marL="1143000" indent="-228600">
              <a:buClr>
                <a:schemeClr val="tx2"/>
              </a:buClr>
              <a:buFont typeface="System Font"/>
              <a:buChar char="-"/>
              <a:defRPr sz="2000"/>
            </a:lvl3pPr>
            <a:lvl4pPr marL="1600200" indent="-228600">
              <a:buClr>
                <a:schemeClr val="tx2"/>
              </a:buClr>
              <a:buFont typeface="System Font"/>
              <a:buChar char="-"/>
              <a:defRPr sz="1800"/>
            </a:lvl4pPr>
            <a:lvl5pPr marL="2057400" indent="-228600">
              <a:buClr>
                <a:schemeClr val="tx2"/>
              </a:buClr>
              <a:buFont typeface="System Font"/>
              <a:buChar char="-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E265F6-8EFB-AB4E-9ACE-3DD2CC4BC7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62313" cy="62885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193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E4B378C-0654-A141-A621-5A30419902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262313" cy="6288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A996B-9C18-B94F-A8B9-02C7CF57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811" y="365125"/>
            <a:ext cx="7771989" cy="1325563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E265F6-8EFB-AB4E-9ACE-3DD2CC4BC7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62313" cy="62885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69A3E-E127-3A42-A8C5-BB409E99A8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0011" y="2192408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4508A7-6A0B-074D-AE23-83356EA1CC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81400" y="1890712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39AC4B0-311F-1143-B603-DABEABCACD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1400" y="3366221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3D6557C-0EBD-384B-BEBD-738BE05926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0011" y="3667917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75D51898-C867-D44F-BCEC-1A6B39AF32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1400" y="4841730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42D2E1A-3AC7-9C48-BB7B-452D6F971D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0011" y="5143426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73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text -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AA2C49-F5A0-7943-B5E0-5BF7916D0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C49F0A-B592-F84D-8FC6-E14D5372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1827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98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text -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94B4EB-8AF2-AB49-8EE9-71605A878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C49F0A-B592-F84D-8FC6-E14D5372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973" y="1825625"/>
            <a:ext cx="5031827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973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89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icon_with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362CB2-1266-1644-8153-D179FC635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2393D6D-E513-6346-A36F-E093BCB9F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AE83C9B-57DC-994F-AADB-7A19BDBF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973" y="932779"/>
            <a:ext cx="5031827" cy="4389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D476B3-3072-344F-815C-1D2E9E0AD4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891" y="1405464"/>
            <a:ext cx="3443749" cy="344374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39896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93E1B-DB40-8142-B119-B5CFC66B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12D8-F5CE-F641-8552-7CA07D036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15868D-E38D-4546-B1C5-ED4891CC4106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197-B76A-CA45-9BFD-45A01F756989}"/>
              </a:ext>
            </a:extLst>
          </p:cNvPr>
          <p:cNvSpPr txBox="1"/>
          <p:nvPr userDrawn="1"/>
        </p:nvSpPr>
        <p:spPr>
          <a:xfrm>
            <a:off x="271022" y="6434206"/>
            <a:ext cx="1608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GB" sz="1200" b="1" dirty="0">
                <a:solidFill>
                  <a:schemeClr val="bg1"/>
                </a:solidFill>
              </a:rPr>
              <a:t>KNOWLEDGE FOR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538C8-66CA-684D-B80E-0E0121E07712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2132" y="6434206"/>
            <a:ext cx="952606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9" r:id="rId7"/>
    <p:sldLayoutId id="2147483660" r:id="rId8"/>
    <p:sldLayoutId id="2147483662" r:id="rId9"/>
    <p:sldLayoutId id="2147483667" r:id="rId10"/>
    <p:sldLayoutId id="2147483668" r:id="rId11"/>
    <p:sldLayoutId id="2147483677" r:id="rId12"/>
    <p:sldLayoutId id="2147483676" r:id="rId13"/>
    <p:sldLayoutId id="214748367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9" r:id="rId20"/>
    <p:sldLayoutId id="2147483674" r:id="rId21"/>
    <p:sldLayoutId id="2147483702" r:id="rId22"/>
    <p:sldLayoutId id="2147483703" r:id="rId23"/>
    <p:sldLayoutId id="214748370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93E1B-DB40-8142-B119-B5CFC66B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12D8-F5CE-F641-8552-7CA07D036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15868D-E38D-4546-B1C5-ED4891CC4106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197-B76A-CA45-9BFD-45A01F756989}"/>
              </a:ext>
            </a:extLst>
          </p:cNvPr>
          <p:cNvSpPr txBox="1"/>
          <p:nvPr userDrawn="1"/>
        </p:nvSpPr>
        <p:spPr>
          <a:xfrm>
            <a:off x="271022" y="6434206"/>
            <a:ext cx="1608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GB" sz="1200" b="1" dirty="0">
                <a:solidFill>
                  <a:schemeClr val="bg1"/>
                </a:solidFill>
              </a:rPr>
              <a:t>KNOWLEDGE FOR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538C8-66CA-684D-B80E-0E0121E07712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2132" y="6434206"/>
            <a:ext cx="952606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9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../Project%20files%202019/PRA%20templates/Annex%205%20-%20PRA%20for%20Triarthria%20setipennis_07-11_2016.docx" TargetMode="External"/><Relationship Id="rId3" Type="http://schemas.openxmlformats.org/officeDocument/2006/relationships/hyperlink" Target="../Project%20files%202019/PRA%20templates/NAPRA_EU_word_template_v1.1.doc" TargetMode="External"/><Relationship Id="rId7" Type="http://schemas.openxmlformats.org/officeDocument/2006/relationships/hyperlink" Target="../Project%20files%202019/PRA%20templates/Tuta%20absoluta%20PRA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hyperlink" Target="../Project%20files%202019/PRA%20templates/japanusHyalinus.pdf" TargetMode="External"/><Relationship Id="rId5" Type="http://schemas.openxmlformats.org/officeDocument/2006/relationships/hyperlink" Target="../Project%20files%202019/PRA%20templates/NNRA_word_template_v2.0.doc" TargetMode="External"/><Relationship Id="rId4" Type="http://schemas.openxmlformats.org/officeDocument/2006/relationships/hyperlink" Target="../Project%20files%202019/PRA%20templates/NNSS%20RA_Crangonyx_pseudogracilis_(Northern_River_Amphipod)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0.jpg"/><Relationship Id="rId4" Type="http://schemas.openxmlformats.org/officeDocument/2006/relationships/image" Target="../media/image9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1.png"/><Relationship Id="rId4" Type="http://schemas.openxmlformats.org/officeDocument/2006/relationships/image" Target="../media/image80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5EE473C-5780-48D0-9815-235639FF4A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0548"/>
            <a:ext cx="12191999" cy="4398964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CE27338-0A72-1F4D-B7D3-B8A2B9F24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4904317"/>
            <a:ext cx="12192000" cy="32006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Workshop, </a:t>
            </a:r>
            <a:r>
              <a:rPr lang="en-GB" dirty="0" err="1"/>
              <a:t>Coyaba</a:t>
            </a:r>
            <a:r>
              <a:rPr lang="en-GB" dirty="0"/>
              <a:t> Hotel, Grenada, 13-17 June 2022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B42DED-F15E-F143-A1BE-EBA580E7B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41493"/>
            <a:ext cx="12192000" cy="1516291"/>
          </a:xfrm>
        </p:spPr>
        <p:txBody>
          <a:bodyPr>
            <a:normAutofit/>
          </a:bodyPr>
          <a:lstStyle/>
          <a:p>
            <a:r>
              <a:rPr lang="en-GB" sz="2800" dirty="0"/>
              <a:t>Improving biosecurity in Barbados and the OECS through the use of CABI Pest Risk Analysis (PRA) support tools in the Caribbean</a:t>
            </a:r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1EA7B5-5A8E-F540-BBFF-50779E46B7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Naitram (Bob) Ramnanan, </a:t>
            </a:r>
            <a:r>
              <a:rPr lang="en-US" dirty="0"/>
              <a:t>Norbert Maczey, Suzy Wood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9225A3-A1DA-7F43-BB87-C53CE8F5FB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Title photo: Corin Pratt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2CC3F2-6A79-8A46-BB43-50D94DC6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2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Overview existing PRA templates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4400" y="1556792"/>
            <a:ext cx="10439400" cy="4320000"/>
          </a:xfrm>
        </p:spPr>
        <p:txBody>
          <a:bodyPr>
            <a:normAutofit/>
          </a:bodyPr>
          <a:lstStyle/>
          <a:p>
            <a:pPr defTabSz="629839">
              <a:defRPr/>
            </a:pPr>
            <a:r>
              <a:rPr lang="en-GB" sz="1800" dirty="0"/>
              <a:t>EPPO </a:t>
            </a:r>
            <a:r>
              <a:rPr lang="en-GB" sz="1300" dirty="0">
                <a:hlinkClick r:id="rId3" action="ppaction://hlinkfile"/>
              </a:rPr>
              <a:t>..\Project files 2019\PRA templates\NAPRA_EU_word_template_v1.1.doc</a:t>
            </a:r>
            <a:endParaRPr lang="en-GB" sz="1300" dirty="0"/>
          </a:p>
          <a:p>
            <a:pPr defTabSz="629839">
              <a:defRPr/>
            </a:pPr>
            <a:r>
              <a:rPr lang="en-GB" sz="1800" dirty="0"/>
              <a:t>NNSS rapid </a:t>
            </a:r>
            <a:r>
              <a:rPr lang="en-GB" sz="1200" dirty="0">
                <a:hlinkClick r:id="rId4" action="ppaction://hlinkfile"/>
              </a:rPr>
              <a:t>..\Project files 2019\PRA templates\NNSS RA_Crangonyx_pseudogracilis_(Northern_River_Amphipod).pdf</a:t>
            </a:r>
            <a:endParaRPr lang="en-GB" sz="1200" dirty="0"/>
          </a:p>
          <a:p>
            <a:pPr defTabSz="629839">
              <a:defRPr/>
            </a:pPr>
            <a:r>
              <a:rPr lang="en-GB" sz="1800" dirty="0"/>
              <a:t>NNSS detailed</a:t>
            </a:r>
            <a:r>
              <a:rPr lang="en-GB" sz="1200" dirty="0">
                <a:hlinkClick r:id="rId5" action="ppaction://hlinkfile"/>
              </a:rPr>
              <a:t>..\Project files 2019\PRA templates\NNRA_word_template_v2.0.doc</a:t>
            </a:r>
            <a:endParaRPr lang="en-GB" sz="1200" dirty="0"/>
          </a:p>
          <a:p>
            <a:pPr defTabSz="629839">
              <a:defRPr/>
            </a:pPr>
            <a:r>
              <a:rPr lang="en-GB" sz="1800" dirty="0"/>
              <a:t>FERA rapid </a:t>
            </a:r>
            <a:r>
              <a:rPr lang="en-GB" sz="1200" dirty="0">
                <a:hlinkClick r:id="rId6" action="ppaction://hlinkfile"/>
              </a:rPr>
              <a:t>..\Project files 2019\PRA templates\japanusHyalinus.pdf</a:t>
            </a:r>
            <a:endParaRPr lang="en-GB" sz="1200" dirty="0"/>
          </a:p>
          <a:p>
            <a:pPr defTabSz="629839">
              <a:defRPr/>
            </a:pPr>
            <a:r>
              <a:rPr lang="en-GB" sz="1800" dirty="0"/>
              <a:t>FERA detailed </a:t>
            </a:r>
            <a:r>
              <a:rPr lang="pt-BR" sz="1200" dirty="0">
                <a:hlinkClick r:id="rId7" action="ppaction://hlinkfile"/>
              </a:rPr>
              <a:t>..\Project files 2019\PRA templates\Tuta absoluta PRA.pdf</a:t>
            </a:r>
            <a:endParaRPr lang="en-GB" sz="1200" dirty="0"/>
          </a:p>
          <a:p>
            <a:pPr defTabSz="629839">
              <a:defRPr/>
            </a:pPr>
            <a:r>
              <a:rPr lang="en-GB" sz="1800" dirty="0"/>
              <a:t>Falkland Darwin plus PRA for BC agents </a:t>
            </a:r>
            <a:r>
              <a:rPr lang="en-GB" sz="1200" dirty="0">
                <a:hlinkClick r:id="rId8" action="ppaction://hlinkfile"/>
              </a:rPr>
              <a:t>..\Project files 2019\PRA templates\Annex 5 - PRA for </a:t>
            </a:r>
            <a:r>
              <a:rPr lang="en-GB" sz="1200" dirty="0" err="1">
                <a:hlinkClick r:id="rId8" action="ppaction://hlinkfile"/>
              </a:rPr>
              <a:t>Triarthria</a:t>
            </a:r>
            <a:r>
              <a:rPr lang="en-GB" sz="1200" dirty="0">
                <a:hlinkClick r:id="rId8" action="ppaction://hlinkfile"/>
              </a:rPr>
              <a:t> setipennis_07-11_2016.docx</a:t>
            </a:r>
            <a:endParaRPr lang="en-GB" sz="1200" dirty="0"/>
          </a:p>
          <a:p>
            <a:pPr defTabSz="629839">
              <a:defRPr/>
            </a:pPr>
            <a:endParaRPr lang="en-GB" dirty="0"/>
          </a:p>
          <a:p>
            <a:pPr defTabSz="629839">
              <a:defRPr/>
            </a:pPr>
            <a:endParaRPr lang="en-GB" dirty="0"/>
          </a:p>
          <a:p>
            <a:pPr defTabSz="629839">
              <a:defRPr/>
            </a:pPr>
            <a:endParaRPr lang="en-GB" dirty="0"/>
          </a:p>
          <a:p>
            <a:pPr>
              <a:buClr>
                <a:schemeClr val="bg2"/>
              </a:buClr>
            </a:pPr>
            <a:endParaRPr lang="en-GB" b="1" dirty="0"/>
          </a:p>
          <a:p>
            <a:pPr>
              <a:buClr>
                <a:schemeClr val="bg2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756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C53C65-56B0-423D-A0CC-2CCB54151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1"/>
            <a:ext cx="9255978" cy="627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7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DCDF0-AE68-48EF-A3DE-483DBC43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4C4C4C"/>
                </a:solidFill>
              </a:rPr>
              <a:t>Risk assessment (RA)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DA58D-A62E-4B44-9895-A89AD95D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7303" y="1044333"/>
            <a:ext cx="8604068" cy="435133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GB" sz="1500" dirty="0">
                <a:solidFill>
                  <a:srgbClr val="4C4C4C"/>
                </a:solidFill>
              </a:rPr>
              <a:t>During summer 2020 we conducted a RA for </a:t>
            </a:r>
            <a:r>
              <a:rPr lang="en-GB" sz="1500" i="1" dirty="0" err="1">
                <a:solidFill>
                  <a:srgbClr val="4C4C4C"/>
                </a:solidFill>
              </a:rPr>
              <a:t>Microterys</a:t>
            </a:r>
            <a:r>
              <a:rPr lang="en-GB" sz="1500" i="1" dirty="0">
                <a:solidFill>
                  <a:srgbClr val="4C4C4C"/>
                </a:solidFill>
              </a:rPr>
              <a:t> </a:t>
            </a:r>
            <a:r>
              <a:rPr lang="en-GB" sz="1500" i="1" dirty="0" err="1">
                <a:solidFill>
                  <a:srgbClr val="4C4C4C"/>
                </a:solidFill>
              </a:rPr>
              <a:t>nietneri</a:t>
            </a:r>
            <a:r>
              <a:rPr lang="en-GB" sz="1500" i="1" dirty="0">
                <a:solidFill>
                  <a:srgbClr val="4C4C4C"/>
                </a:solidFill>
              </a:rPr>
              <a:t> </a:t>
            </a:r>
            <a:r>
              <a:rPr lang="en-GB" sz="1500" dirty="0">
                <a:solidFill>
                  <a:srgbClr val="4C4C4C"/>
                </a:solidFill>
              </a:rPr>
              <a:t>and its potential release on Tristan. The assessment showed that:</a:t>
            </a: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4C4C4C"/>
                </a:solidFill>
              </a:rPr>
              <a:t>Biology and host range of the species are very well understood.  </a:t>
            </a:r>
            <a:r>
              <a:rPr lang="en-GB" sz="1500" i="1" dirty="0">
                <a:solidFill>
                  <a:srgbClr val="4C4C4C"/>
                </a:solidFill>
              </a:rPr>
              <a:t>M. </a:t>
            </a:r>
            <a:r>
              <a:rPr lang="en-GB" sz="1500" i="1" dirty="0" err="1">
                <a:solidFill>
                  <a:srgbClr val="4C4C4C"/>
                </a:solidFill>
              </a:rPr>
              <a:t>nietneri</a:t>
            </a:r>
            <a:r>
              <a:rPr lang="en-GB" sz="1500" i="1" dirty="0">
                <a:solidFill>
                  <a:srgbClr val="4C4C4C"/>
                </a:solidFill>
              </a:rPr>
              <a:t> </a:t>
            </a:r>
            <a:r>
              <a:rPr lang="en-GB" sz="1500" dirty="0">
                <a:solidFill>
                  <a:srgbClr val="4C4C4C"/>
                </a:solidFill>
              </a:rPr>
              <a:t>develops </a:t>
            </a:r>
            <a:r>
              <a:rPr lang="en-GB" sz="1500" dirty="0" err="1">
                <a:solidFill>
                  <a:srgbClr val="4C4C4C"/>
                </a:solidFill>
              </a:rPr>
              <a:t>oligophagously</a:t>
            </a:r>
            <a:r>
              <a:rPr lang="en-GB" sz="1500" dirty="0">
                <a:solidFill>
                  <a:srgbClr val="4C4C4C"/>
                </a:solidFill>
              </a:rPr>
              <a:t> inside a relative wide range of </a:t>
            </a:r>
            <a:r>
              <a:rPr lang="en-GB" sz="1500" dirty="0" err="1">
                <a:solidFill>
                  <a:srgbClr val="4C4C4C"/>
                </a:solidFill>
              </a:rPr>
              <a:t>Coccidae</a:t>
            </a:r>
            <a:r>
              <a:rPr lang="en-GB" sz="1500" dirty="0">
                <a:solidFill>
                  <a:srgbClr val="4C4C4C"/>
                </a:solidFill>
              </a:rPr>
              <a:t>.</a:t>
            </a: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4C4C4C"/>
                </a:solidFill>
              </a:rPr>
              <a:t>None of the three families have native/endemic representatives on Tristan.</a:t>
            </a: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500" i="1" dirty="0">
                <a:solidFill>
                  <a:srgbClr val="4C4C4C"/>
                </a:solidFill>
              </a:rPr>
              <a:t>M. </a:t>
            </a:r>
            <a:r>
              <a:rPr lang="en-GB" sz="1500" i="1" dirty="0" err="1">
                <a:solidFill>
                  <a:srgbClr val="4C4C4C"/>
                </a:solidFill>
              </a:rPr>
              <a:t>nietneri</a:t>
            </a:r>
            <a:r>
              <a:rPr lang="en-GB" sz="1500" i="1" dirty="0">
                <a:solidFill>
                  <a:srgbClr val="4C4C4C"/>
                </a:solidFill>
              </a:rPr>
              <a:t> </a:t>
            </a:r>
            <a:r>
              <a:rPr lang="en-GB" sz="1500" dirty="0">
                <a:solidFill>
                  <a:srgbClr val="4C4C4C"/>
                </a:solidFill>
              </a:rPr>
              <a:t>is already present in South Africa, the only country with a direct transport link to Tristan, where it has previously been used for control of </a:t>
            </a:r>
            <a:r>
              <a:rPr lang="en-GB" sz="1500" i="1" dirty="0">
                <a:solidFill>
                  <a:srgbClr val="4C4C4C"/>
                </a:solidFill>
              </a:rPr>
              <a:t>C. </a:t>
            </a:r>
            <a:r>
              <a:rPr lang="en-GB" sz="1500" i="1" dirty="0" err="1">
                <a:solidFill>
                  <a:srgbClr val="4C4C4C"/>
                </a:solidFill>
              </a:rPr>
              <a:t>hesperidum</a:t>
            </a:r>
            <a:r>
              <a:rPr lang="en-GB" sz="1500" i="1" dirty="0">
                <a:solidFill>
                  <a:srgbClr val="4C4C4C"/>
                </a:solidFill>
              </a:rPr>
              <a:t> </a:t>
            </a:r>
            <a:r>
              <a:rPr lang="en-GB" sz="1500" dirty="0">
                <a:solidFill>
                  <a:srgbClr val="4C4C4C"/>
                </a:solidFill>
              </a:rPr>
              <a:t>in </a:t>
            </a:r>
            <a:r>
              <a:rPr lang="en-GB" sz="1500" i="1" dirty="0">
                <a:solidFill>
                  <a:srgbClr val="4C4C4C"/>
                </a:solidFill>
              </a:rPr>
              <a:t>Citrus</a:t>
            </a:r>
            <a:r>
              <a:rPr lang="en-GB" sz="1500" dirty="0">
                <a:solidFill>
                  <a:srgbClr val="4C4C4C"/>
                </a:solidFill>
              </a:rPr>
              <a:t> plantations.</a:t>
            </a: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4C4C4C"/>
                </a:solidFill>
              </a:rPr>
              <a:t>There were no anticipated side or non-target effects predicted for a release on Tristan. </a:t>
            </a: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4C4C4C"/>
                </a:solidFill>
              </a:rPr>
              <a:t>No additional host range testing was required for its use on Tristan.</a:t>
            </a:r>
          </a:p>
          <a:p>
            <a:pPr>
              <a:lnSpc>
                <a:spcPct val="170000"/>
              </a:lnSpc>
            </a:pPr>
            <a:r>
              <a:rPr lang="en-GB" sz="1500" dirty="0">
                <a:solidFill>
                  <a:srgbClr val="4C4C4C"/>
                </a:solidFill>
              </a:rPr>
              <a:t>As a result of the RA the import into Tristan, initially rearing and subsequent release were approved.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84AC4E-01B5-455D-A973-1852CE7FC9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30988">
            <a:off x="480723" y="1520847"/>
            <a:ext cx="2621854" cy="38776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947770-605B-480E-9F37-C4C6D3CFFA03}"/>
              </a:ext>
            </a:extLst>
          </p:cNvPr>
          <p:cNvSpPr txBox="1"/>
          <p:nvPr/>
        </p:nvSpPr>
        <p:spPr>
          <a:xfrm>
            <a:off x="143774" y="5613612"/>
            <a:ext cx="5685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Title page of the RA for </a:t>
            </a:r>
            <a:r>
              <a:rPr lang="en-GB" sz="1000" i="1" dirty="0"/>
              <a:t>M. </a:t>
            </a:r>
            <a:r>
              <a:rPr lang="en-GB" sz="1000" i="1" dirty="0" err="1"/>
              <a:t>nietneri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409682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20800" y="162894"/>
            <a:ext cx="999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4C4C4C"/>
                </a:solidFill>
              </a:rPr>
              <a:t>Various approaches to prioritise species for PRA in use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809" y="1173891"/>
            <a:ext cx="392286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68729"/>
              </a:buClr>
              <a:buSzPct val="151000"/>
            </a:pPr>
            <a:r>
              <a:rPr lang="en-GB" sz="2000" dirty="0">
                <a:solidFill>
                  <a:srgbClr val="4C4C4C"/>
                </a:solidFill>
              </a:rPr>
              <a:t>The EPPO prioritization process is designed:</a:t>
            </a:r>
          </a:p>
          <a:p>
            <a:pPr marL="342900" indent="-342900">
              <a:buClr>
                <a:srgbClr val="368729"/>
              </a:buClr>
              <a:buSzPct val="151000"/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C4C4C"/>
              </a:solidFill>
            </a:endParaRPr>
          </a:p>
          <a:p>
            <a:pPr marL="342900" indent="-342900">
              <a:buClr>
                <a:srgbClr val="368729"/>
              </a:buClr>
              <a:buSzPct val="151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C4C4C"/>
                </a:solidFill>
              </a:rPr>
              <a:t>to produce a list of invasive alien plants that are established or could potentially establish in the EPPO region, and </a:t>
            </a:r>
          </a:p>
          <a:p>
            <a:pPr marL="342900" indent="-342900">
              <a:buClr>
                <a:srgbClr val="368729"/>
              </a:buClr>
              <a:buSzPct val="151000"/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C4C4C"/>
              </a:solidFill>
            </a:endParaRPr>
          </a:p>
          <a:p>
            <a:pPr marL="342900" indent="-342900">
              <a:buClr>
                <a:srgbClr val="368729"/>
              </a:buClr>
              <a:buSzPct val="151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C4C4C"/>
                </a:solidFill>
              </a:rPr>
              <a:t>to determine which of these have the highest priority for an EPPO Pest Risk Analysis.</a:t>
            </a:r>
            <a:endParaRPr lang="en-GB" sz="2000" dirty="0"/>
          </a:p>
          <a:p>
            <a:pPr marL="342900" indent="-342900">
              <a:buClr>
                <a:srgbClr val="368729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8811A0C-BA4E-4862-8412-F3F57CDAF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5550"/>
          <a:stretch/>
        </p:blipFill>
        <p:spPr bwMode="auto">
          <a:xfrm>
            <a:off x="4624023" y="686114"/>
            <a:ext cx="7567977" cy="715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798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AEA016-B5BD-4466-B660-2C8111D95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" y="112463"/>
            <a:ext cx="11572240" cy="610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26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E3F86-9E65-43D7-98C6-A447B616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7A2FCC-ADB7-4B75-8964-25F15B7E532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13" y="495118"/>
            <a:ext cx="11082773" cy="52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52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DA90A-FDE6-406E-A763-DA7394B34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Our online approach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678A0B5-B6C5-478E-80E2-1E69E23DD2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91840" cy="1908000"/>
          </a:xfr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2C5AE86-9791-4284-BE67-BA7ED8F74BE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111666"/>
            <a:ext cx="3291840" cy="1908000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4D1ADC0-90D3-45CA-A5EE-25277C37FD4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21088"/>
            <a:ext cx="3291840" cy="1908000"/>
          </a:xfr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F32ABA0-F01E-4F3F-8828-78BF14A13F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11601" y="1520825"/>
            <a:ext cx="7945438" cy="4500563"/>
          </a:xfrm>
        </p:spPr>
        <p:txBody>
          <a:bodyPr>
            <a:normAutofit/>
          </a:bodyPr>
          <a:lstStyle/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C4C4C"/>
                </a:solidFill>
              </a:rPr>
              <a:t>Easy access; help material, user friendly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C4C4C"/>
              </a:solidFill>
            </a:endParaRP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C4C4C"/>
                </a:solidFill>
              </a:rPr>
              <a:t>Link to datasheets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C4C4C"/>
              </a:solidFill>
            </a:endParaRP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C4C4C"/>
                </a:solidFill>
              </a:rPr>
              <a:t>Quick transfer of relevant information into PRA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C4C4C"/>
              </a:solidFill>
            </a:endParaRP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C4C4C"/>
                </a:solidFill>
              </a:rPr>
              <a:t>Allows sharing and joint working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C4C4C"/>
              </a:solidFill>
            </a:endParaRP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C4C4C"/>
                </a:solidFill>
              </a:rPr>
              <a:t>Future proof through updates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C4C4C"/>
              </a:solidFill>
            </a:endParaRP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C4C4C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469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DA90A-FDE6-406E-A763-DA7394B34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Whatever format is used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678A0B5-B6C5-478E-80E2-1E69E23DD2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91840" cy="1908000"/>
          </a:xfr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2C5AE86-9791-4284-BE67-BA7ED8F74BE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111666"/>
            <a:ext cx="3291840" cy="1908000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4D1ADC0-90D3-45CA-A5EE-25277C37FD4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21088"/>
            <a:ext cx="3291840" cy="1908000"/>
          </a:xfr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F32ABA0-F01E-4F3F-8828-78BF14A13F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11601" y="1520825"/>
            <a:ext cx="7945438" cy="4500563"/>
          </a:xfrm>
        </p:spPr>
        <p:txBody>
          <a:bodyPr>
            <a:normAutofit/>
          </a:bodyPr>
          <a:lstStyle/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C4C4C"/>
                </a:solidFill>
              </a:rPr>
              <a:t>Everybody can conduct or use PRAs!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C4C4C"/>
              </a:solidFill>
            </a:endParaRP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C4C4C"/>
                </a:solidFill>
              </a:rPr>
              <a:t>In an important tool in argumentation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C4C4C"/>
              </a:solidFill>
            </a:endParaRP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C4C4C"/>
                </a:solidFill>
              </a:rPr>
              <a:t>Provide evidence to back up your argumentation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C4C4C"/>
              </a:solidFill>
            </a:endParaRP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C4C4C"/>
                </a:solidFill>
              </a:rPr>
              <a:t>Compilation of references (peer-reviewed, recognised globally)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966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1334490-1DD8-4537-8F56-EAC68962D4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" y="102955"/>
            <a:ext cx="3132137" cy="1908000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D7890BA-72DF-45CC-9E5B-28CF70E4FE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" y="2165109"/>
            <a:ext cx="3132137" cy="1908000"/>
          </a:xfr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77F3549-89FF-401D-B99E-51743F9D49F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7263"/>
            <a:ext cx="3132138" cy="1908000"/>
          </a:xfr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D22F5BF-4B0C-4B71-AEE5-F014AFBA4A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4354" y="1510884"/>
            <a:ext cx="8042285" cy="4535016"/>
          </a:xfrm>
        </p:spPr>
        <p:txBody>
          <a:bodyPr>
            <a:normAutofit/>
          </a:bodyPr>
          <a:lstStyle/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C4C4C"/>
                </a:solidFill>
              </a:rPr>
              <a:t>PRAs part of wider biosecurity procedures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C4C4C"/>
              </a:solidFill>
            </a:endParaRP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C4C4C"/>
                </a:solidFill>
              </a:rPr>
              <a:t>Workflow (factors which trigger/initiate a PRA for different types of PRAs)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C4C4C"/>
              </a:solidFill>
            </a:endParaRPr>
          </a:p>
          <a:p>
            <a:pPr marL="285750" indent="-285750">
              <a:buSzPct val="13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C4C4C"/>
                </a:solidFill>
              </a:rPr>
              <a:t>Allow for new online tools to be integrated into process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CA11E3-BC28-4037-8E31-23EF96C4AB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4354" y="450850"/>
            <a:ext cx="8042285" cy="914400"/>
          </a:xfrm>
        </p:spPr>
        <p:txBody>
          <a:bodyPr>
            <a:normAutofit/>
          </a:bodyPr>
          <a:lstStyle/>
          <a:p>
            <a:pPr lvl="0"/>
            <a:r>
              <a:rPr lang="en-GB" sz="2800" dirty="0"/>
              <a:t>Procedures</a:t>
            </a:r>
          </a:p>
        </p:txBody>
      </p:sp>
    </p:spTree>
    <p:extLst>
      <p:ext uri="{BB962C8B-B14F-4D97-AF65-F5344CB8AC3E}">
        <p14:creationId xmlns:p14="http://schemas.microsoft.com/office/powerpoint/2010/main" val="679225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C3BADB-6797-49DE-BF7D-2C28FAE27E1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188" y="332656"/>
            <a:ext cx="8570613" cy="5730468"/>
          </a:xfrm>
        </p:spPr>
      </p:pic>
    </p:spTree>
    <p:extLst>
      <p:ext uri="{BB962C8B-B14F-4D97-AF65-F5344CB8AC3E}">
        <p14:creationId xmlns:p14="http://schemas.microsoft.com/office/powerpoint/2010/main" val="305624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492138" y="404665"/>
            <a:ext cx="8038012" cy="4500367"/>
          </a:xfrm>
        </p:spPr>
        <p:txBody>
          <a:bodyPr>
            <a:noAutofit/>
          </a:bodyPr>
          <a:lstStyle/>
          <a:p>
            <a:pPr marL="0" indent="0"/>
            <a:r>
              <a:rPr lang="en-GB" b="1" dirty="0">
                <a:solidFill>
                  <a:srgbClr val="4C4C4C"/>
                </a:solidFill>
              </a:rPr>
              <a:t>Scope PRA workshop on Grenada</a:t>
            </a:r>
          </a:p>
          <a:p>
            <a:pPr marL="0" indent="0"/>
            <a:endParaRPr lang="en-GB" sz="2000" b="1" dirty="0"/>
          </a:p>
          <a:p>
            <a:pPr indent="0"/>
            <a:r>
              <a:rPr lang="en-GB" sz="2000" dirty="0">
                <a:solidFill>
                  <a:srgbClr val="4C4C4C"/>
                </a:solidFill>
              </a:rPr>
              <a:t>Training to use the recently developed CABI online tools for horizon scanning (HS) and Pest Risk Analysis (PRA)</a:t>
            </a:r>
          </a:p>
          <a:p>
            <a:pPr indent="0"/>
            <a:endParaRPr lang="en-GB" sz="2000" dirty="0">
              <a:solidFill>
                <a:srgbClr val="4C4C4C"/>
              </a:solidFill>
            </a:endParaRPr>
          </a:p>
          <a:p>
            <a:pPr marL="5207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C4C4C"/>
                </a:solidFill>
              </a:rPr>
              <a:t>allowing participants to independently conduct PRA by using the tools </a:t>
            </a:r>
          </a:p>
          <a:p>
            <a:pPr marL="5207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C4C4C"/>
              </a:solidFill>
            </a:endParaRPr>
          </a:p>
          <a:p>
            <a:pPr marL="5207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C4C4C"/>
                </a:solidFill>
              </a:rPr>
              <a:t>setting PRAs in the context of existing biosecurity procedures of the individual countries participating</a:t>
            </a:r>
          </a:p>
          <a:p>
            <a:pPr marL="5207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C4C4C"/>
              </a:solidFill>
            </a:endParaRPr>
          </a:p>
          <a:p>
            <a:pPr marL="5207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C4C4C"/>
                </a:solidFill>
              </a:rPr>
              <a:t>ask for feedback and suggestions for further improvement!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1334490-1DD8-4537-8F56-EAC68962D4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" y="10886"/>
            <a:ext cx="3132137" cy="1908000"/>
          </a:xfr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77F3549-89FF-401D-B99E-51743F9D49F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" y="4221088"/>
            <a:ext cx="3132138" cy="1908000"/>
          </a:xfr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9B8E7D8-DCA2-4537-80E1-74CF1317639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8" b="8"/>
          <a:stretch>
            <a:fillRect/>
          </a:stretch>
        </p:blipFill>
        <p:spPr>
          <a:xfrm>
            <a:off x="-960895" y="2115987"/>
            <a:ext cx="4101737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01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FE06C5-73EC-4071-B3F6-42CCF18DC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391" y="185647"/>
            <a:ext cx="9313860" cy="616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4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05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527" y="404813"/>
            <a:ext cx="9344296" cy="69215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s-ES" altLang="en-US" sz="2800" dirty="0" err="1">
                <a:solidFill>
                  <a:srgbClr val="4C4C4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Our</a:t>
            </a:r>
            <a:r>
              <a:rPr lang="es-ES" altLang="en-US" sz="2800" dirty="0">
                <a:solidFill>
                  <a:srgbClr val="4C4C4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s-ES" altLang="en-US" sz="2800" dirty="0" err="1">
                <a:solidFill>
                  <a:srgbClr val="4C4C4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tools</a:t>
            </a:r>
            <a:r>
              <a:rPr lang="es-ES" altLang="en-US" sz="2800" dirty="0">
                <a:solidFill>
                  <a:srgbClr val="4C4C4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to </a:t>
            </a:r>
            <a:r>
              <a:rPr lang="es-ES" altLang="en-US" sz="2800" dirty="0" err="1">
                <a:solidFill>
                  <a:srgbClr val="4C4C4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fight</a:t>
            </a:r>
            <a:r>
              <a:rPr lang="es-ES" altLang="en-US" sz="2800" dirty="0">
                <a:solidFill>
                  <a:srgbClr val="4C4C4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s-ES" altLang="en-US" sz="2800" dirty="0" err="1">
                <a:solidFill>
                  <a:srgbClr val="4C4C4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invasive</a:t>
            </a:r>
            <a:r>
              <a:rPr lang="es-ES" altLang="en-US" sz="2800" dirty="0">
                <a:solidFill>
                  <a:srgbClr val="4C4C4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s-ES" altLang="en-US" sz="2800" dirty="0" err="1">
                <a:solidFill>
                  <a:srgbClr val="4C4C4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pests</a:t>
            </a:r>
            <a:r>
              <a:rPr lang="es-ES" altLang="en-US" sz="2800" dirty="0">
                <a:solidFill>
                  <a:srgbClr val="4C4C4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and </a:t>
            </a:r>
            <a:r>
              <a:rPr lang="es-ES" altLang="en-US" sz="2800" dirty="0" err="1">
                <a:solidFill>
                  <a:srgbClr val="4C4C4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plant</a:t>
            </a:r>
            <a:r>
              <a:rPr lang="es-ES" altLang="en-US" sz="2800" dirty="0">
                <a:solidFill>
                  <a:srgbClr val="4C4C4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s-ES" altLang="en-US" sz="2800" dirty="0" err="1">
                <a:solidFill>
                  <a:srgbClr val="4C4C4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diseases</a:t>
            </a:r>
            <a:endParaRPr lang="es-ES" altLang="en-US" sz="2800" dirty="0">
              <a:solidFill>
                <a:srgbClr val="4C4C4C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8214" y="1773684"/>
            <a:ext cx="3599755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208213" y="1989114"/>
            <a:ext cx="8229600" cy="3240087"/>
          </a:xfrm>
        </p:spPr>
        <p:txBody>
          <a:bodyPr>
            <a:normAutofit/>
          </a:bodyPr>
          <a:lstStyle/>
          <a:p>
            <a:pPr marL="552450" lvl="2" indent="0">
              <a:buNone/>
              <a:defRPr/>
            </a:pPr>
            <a:r>
              <a:rPr lang="en-GB" altLang="en-US" sz="3200" dirty="0">
                <a:latin typeface="Calibri" pitchFamily="-105" charset="0"/>
              </a:rPr>
              <a:t>Prevention</a:t>
            </a:r>
          </a:p>
          <a:p>
            <a:pPr marL="552450" lvl="2" indent="0">
              <a:buNone/>
              <a:defRPr/>
            </a:pPr>
            <a:endParaRPr lang="en-GB" altLang="en-US" sz="3200" dirty="0">
              <a:latin typeface="Calibri" pitchFamily="-105" charset="0"/>
            </a:endParaRPr>
          </a:p>
          <a:p>
            <a:pPr marL="552450" lvl="2" indent="0">
              <a:buNone/>
              <a:defRPr/>
            </a:pPr>
            <a:r>
              <a:rPr lang="en-GB" altLang="en-US" sz="3200" dirty="0">
                <a:solidFill>
                  <a:srgbClr val="4C4C4C"/>
                </a:solidFill>
                <a:latin typeface="Calibri" pitchFamily="-105" charset="0"/>
              </a:rPr>
              <a:t>Eradication</a:t>
            </a:r>
          </a:p>
          <a:p>
            <a:pPr marL="552450" lvl="2" indent="0">
              <a:buNone/>
              <a:defRPr/>
            </a:pPr>
            <a:endParaRPr lang="en-GB" altLang="en-US" sz="3200" dirty="0">
              <a:solidFill>
                <a:srgbClr val="4C4C4C"/>
              </a:solidFill>
              <a:latin typeface="Calibri" pitchFamily="-105" charset="0"/>
            </a:endParaRPr>
          </a:p>
          <a:p>
            <a:pPr marL="552450" lvl="2" indent="0">
              <a:buNone/>
              <a:defRPr/>
            </a:pPr>
            <a:r>
              <a:rPr lang="en-GB" altLang="en-US" sz="3200" dirty="0">
                <a:solidFill>
                  <a:srgbClr val="4C4C4C"/>
                </a:solidFill>
                <a:latin typeface="Calibri" pitchFamily="-105" charset="0"/>
              </a:rPr>
              <a:t>Control</a:t>
            </a:r>
            <a:endParaRPr lang="en-GB" altLang="en-US" dirty="0">
              <a:solidFill>
                <a:srgbClr val="4C4C4C"/>
              </a:solidFill>
              <a:latin typeface="Calibri" pitchFamily="-105" charset="0"/>
            </a:endParaRPr>
          </a:p>
          <a:p>
            <a:pPr lvl="2" eaLnBrk="1" hangingPunct="1">
              <a:defRPr/>
            </a:pPr>
            <a:endParaRPr lang="en-GB" altLang="en-US" sz="3200" dirty="0">
              <a:latin typeface="Calibri" pitchFamily="-105" charset="0"/>
            </a:endParaRPr>
          </a:p>
          <a:p>
            <a:pPr marL="552450" lvl="2" indent="0">
              <a:buNone/>
              <a:defRPr/>
            </a:pPr>
            <a:endParaRPr lang="en-GB" altLang="en-US" sz="3200" dirty="0">
              <a:latin typeface="Calibri" pitchFamily="-105" charset="0"/>
            </a:endParaRPr>
          </a:p>
          <a:p>
            <a:pPr lvl="2" eaLnBrk="1" hangingPunct="1">
              <a:defRPr/>
            </a:pPr>
            <a:endParaRPr lang="en-GB" altLang="en-US" sz="3200" dirty="0">
              <a:latin typeface="Calibri" pitchFamily="-105" charset="0"/>
            </a:endParaRPr>
          </a:p>
          <a:p>
            <a:pPr lvl="1" eaLnBrk="1" hangingPunct="1">
              <a:defRPr/>
            </a:pPr>
            <a:endParaRPr lang="en-GB" altLang="en-US" sz="3600" b="1" dirty="0">
              <a:latin typeface="Calibri" pitchFamily="-105" charset="0"/>
            </a:endParaRPr>
          </a:p>
          <a:p>
            <a:pPr eaLnBrk="1" hangingPunct="1">
              <a:defRPr/>
            </a:pPr>
            <a:endParaRPr lang="en-GB" altLang="en-US" b="1" dirty="0">
              <a:latin typeface="Calibri" pitchFamily="-10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2038" y="1699642"/>
            <a:ext cx="25613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C4C4C"/>
                </a:solidFill>
              </a:rPr>
              <a:t>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C4C4C"/>
                </a:solidFill>
              </a:rPr>
              <a:t>Regulation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C4C4C"/>
                </a:solidFill>
              </a:rPr>
              <a:t>Inspection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C4C4C"/>
                </a:solidFill>
              </a:rPr>
              <a:t>Risk Assessments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C4C4C"/>
                </a:solidFill>
              </a:rPr>
              <a:t>Awareness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Left Brace 4"/>
          <p:cNvSpPr/>
          <p:nvPr/>
        </p:nvSpPr>
        <p:spPr>
          <a:xfrm>
            <a:off x="5807968" y="1701676"/>
            <a:ext cx="504056" cy="1944216"/>
          </a:xfrm>
          <a:prstGeom prst="leftBrace">
            <a:avLst>
              <a:gd name="adj1" fmla="val 8333"/>
              <a:gd name="adj2" fmla="val 328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83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87807" y="305799"/>
            <a:ext cx="979487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</a:defRPr>
            </a:lvl9pPr>
          </a:lstStyle>
          <a:p>
            <a:pPr>
              <a:defRPr/>
            </a:pPr>
            <a:r>
              <a:rPr lang="es-ES" sz="2800" b="1" kern="0" dirty="0">
                <a:solidFill>
                  <a:srgbClr val="4C4C4C"/>
                </a:solidFill>
              </a:rPr>
              <a:t>A full Pest </a:t>
            </a:r>
            <a:r>
              <a:rPr lang="es-ES" sz="2800" b="1" kern="0" dirty="0" err="1">
                <a:solidFill>
                  <a:srgbClr val="4C4C4C"/>
                </a:solidFill>
              </a:rPr>
              <a:t>Risk</a:t>
            </a:r>
            <a:r>
              <a:rPr lang="es-ES" sz="2800" b="1" kern="0" dirty="0">
                <a:solidFill>
                  <a:srgbClr val="4C4C4C"/>
                </a:solidFill>
              </a:rPr>
              <a:t> </a:t>
            </a:r>
            <a:r>
              <a:rPr lang="es-ES" sz="2800" b="1" kern="0" dirty="0" err="1">
                <a:solidFill>
                  <a:srgbClr val="4C4C4C"/>
                </a:solidFill>
              </a:rPr>
              <a:t>Analysis</a:t>
            </a:r>
            <a:r>
              <a:rPr lang="es-ES" sz="2800" b="1" kern="0" dirty="0">
                <a:solidFill>
                  <a:srgbClr val="4C4C4C"/>
                </a:solidFill>
              </a:rPr>
              <a:t> </a:t>
            </a:r>
            <a:r>
              <a:rPr lang="es-ES" sz="2800" b="1" kern="0" dirty="0" err="1">
                <a:solidFill>
                  <a:srgbClr val="4C4C4C"/>
                </a:solidFill>
              </a:rPr>
              <a:t>includes</a:t>
            </a:r>
            <a:r>
              <a:rPr lang="es-ES" sz="2800" b="1" kern="0" dirty="0">
                <a:solidFill>
                  <a:srgbClr val="4C4C4C"/>
                </a:solidFill>
              </a:rPr>
              <a:t> </a:t>
            </a:r>
            <a:r>
              <a:rPr lang="es-ES" sz="2800" b="1" kern="0" dirty="0" err="1">
                <a:solidFill>
                  <a:schemeClr val="hlink"/>
                </a:solidFill>
              </a:rPr>
              <a:t>Risk</a:t>
            </a:r>
            <a:r>
              <a:rPr lang="es-ES" sz="2800" b="1" kern="0" dirty="0">
                <a:solidFill>
                  <a:schemeClr val="hlink"/>
                </a:solidFill>
              </a:rPr>
              <a:t> </a:t>
            </a:r>
            <a:r>
              <a:rPr lang="es-ES" sz="2800" b="1" kern="0" dirty="0" err="1">
                <a:solidFill>
                  <a:schemeClr val="hlink"/>
                </a:solidFill>
              </a:rPr>
              <a:t>assessment</a:t>
            </a:r>
            <a:r>
              <a:rPr lang="es-ES" sz="2800" b="1" kern="0" dirty="0">
                <a:solidFill>
                  <a:schemeClr val="hlink"/>
                </a:solidFill>
              </a:rPr>
              <a:t> </a:t>
            </a:r>
            <a:r>
              <a:rPr lang="es-ES" sz="2800" b="1" kern="0" dirty="0">
                <a:solidFill>
                  <a:srgbClr val="4C4C4C"/>
                </a:solidFill>
              </a:rPr>
              <a:t>and</a:t>
            </a:r>
            <a:r>
              <a:rPr lang="es-ES" sz="2800" b="1" kern="0" dirty="0">
                <a:solidFill>
                  <a:schemeClr val="hlink"/>
                </a:solidFill>
              </a:rPr>
              <a:t> </a:t>
            </a:r>
            <a:r>
              <a:rPr lang="es-ES" sz="2800" b="1" kern="0" dirty="0" err="1">
                <a:solidFill>
                  <a:schemeClr val="hlink"/>
                </a:solidFill>
              </a:rPr>
              <a:t>Risk</a:t>
            </a:r>
            <a:r>
              <a:rPr lang="es-ES" sz="2800" b="1" kern="0" dirty="0">
                <a:solidFill>
                  <a:schemeClr val="hlink"/>
                </a:solidFill>
              </a:rPr>
              <a:t> Management 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1087121" y="1556792"/>
            <a:ext cx="64490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Initiation (often through Horizon Scanning, pest alert etc.)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Pest categorization (taxonomy, distribution, hosts, etc.)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Risk assessment (Probability of introduction (pathways), establishment, spread and potential consequences) 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Risk management (measures)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7648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7536161" y="2361181"/>
            <a:ext cx="1691347" cy="538770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hlink"/>
                </a:solidFill>
                <a:latin typeface="Calibri" pitchFamily="34" charset="0"/>
              </a:rPr>
              <a:t>Decision</a:t>
            </a:r>
          </a:p>
        </p:txBody>
      </p:sp>
      <p:sp>
        <p:nvSpPr>
          <p:cNvPr id="11" name="Right Arrow 10"/>
          <p:cNvSpPr/>
          <p:nvPr/>
        </p:nvSpPr>
        <p:spPr>
          <a:xfrm rot="7222669">
            <a:off x="7211401" y="2846264"/>
            <a:ext cx="547301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363232" y="24459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Risk?</a:t>
            </a: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7542583" y="3296630"/>
            <a:ext cx="1691347" cy="538770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hlink"/>
                </a:solidFill>
                <a:latin typeface="Calibri" pitchFamily="34" charset="0"/>
              </a:rPr>
              <a:t>Decision</a:t>
            </a:r>
          </a:p>
        </p:txBody>
      </p:sp>
      <p:sp>
        <p:nvSpPr>
          <p:cNvPr id="16" name="Right Arrow 15"/>
          <p:cNvSpPr/>
          <p:nvPr/>
        </p:nvSpPr>
        <p:spPr>
          <a:xfrm rot="7009781">
            <a:off x="6611947" y="3949944"/>
            <a:ext cx="56664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9363232" y="3391509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Risks unacceptable</a:t>
            </a:r>
          </a:p>
        </p:txBody>
      </p:sp>
    </p:spTree>
    <p:extLst>
      <p:ext uri="{BB962C8B-B14F-4D97-AF65-F5344CB8AC3E}">
        <p14:creationId xmlns:p14="http://schemas.microsoft.com/office/powerpoint/2010/main" val="203509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9531" y="270953"/>
            <a:ext cx="10511246" cy="1143000"/>
          </a:xfrm>
        </p:spPr>
        <p:txBody>
          <a:bodyPr>
            <a:normAutofit/>
          </a:bodyPr>
          <a:lstStyle/>
          <a:p>
            <a:r>
              <a:rPr lang="en-GB" sz="2800" dirty="0"/>
              <a:t>Pest Risk Assessments – Invasive species/diseases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1624" y="2132856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INTRODUCTION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447928" y="2132856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ESTABLISHMENT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8338592" y="2132856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SPREAD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836286" y="1201668"/>
            <a:ext cx="780896" cy="1447955"/>
            <a:chOff x="3059832" y="1190327"/>
            <a:chExt cx="780896" cy="1447955"/>
          </a:xfrm>
        </p:grpSpPr>
        <p:sp>
          <p:nvSpPr>
            <p:cNvPr id="32" name="Right Arrow 31"/>
            <p:cNvSpPr/>
            <p:nvPr/>
          </p:nvSpPr>
          <p:spPr>
            <a:xfrm>
              <a:off x="3181748" y="2206234"/>
              <a:ext cx="658980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59832" y="1190327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RISK</a:t>
              </a:r>
            </a:p>
          </p:txBody>
        </p:sp>
        <p:cxnSp>
          <p:nvCxnSpPr>
            <p:cNvPr id="34" name="Straight Arrow Connector 33"/>
            <p:cNvCxnSpPr>
              <a:stCxn id="33" idx="2"/>
            </p:cNvCxnSpPr>
            <p:nvPr/>
          </p:nvCxnSpPr>
          <p:spPr>
            <a:xfrm>
              <a:off x="3421470" y="1559659"/>
              <a:ext cx="89768" cy="560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7435781" y="1190328"/>
            <a:ext cx="780896" cy="1447955"/>
            <a:chOff x="3059832" y="1190327"/>
            <a:chExt cx="780896" cy="1447955"/>
          </a:xfrm>
        </p:grpSpPr>
        <p:sp>
          <p:nvSpPr>
            <p:cNvPr id="37" name="Right Arrow 36"/>
            <p:cNvSpPr/>
            <p:nvPr/>
          </p:nvSpPr>
          <p:spPr>
            <a:xfrm>
              <a:off x="3181748" y="2206234"/>
              <a:ext cx="658980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59832" y="1190327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RISK</a:t>
              </a:r>
            </a:p>
          </p:txBody>
        </p:sp>
        <p:cxnSp>
          <p:nvCxnSpPr>
            <p:cNvPr id="39" name="Straight Arrow Connector 38"/>
            <p:cNvCxnSpPr>
              <a:stCxn id="38" idx="2"/>
            </p:cNvCxnSpPr>
            <p:nvPr/>
          </p:nvCxnSpPr>
          <p:spPr>
            <a:xfrm>
              <a:off x="3421470" y="1559659"/>
              <a:ext cx="89768" cy="560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583832" y="1201668"/>
            <a:ext cx="780896" cy="1447955"/>
            <a:chOff x="3059832" y="1190327"/>
            <a:chExt cx="780896" cy="1447955"/>
          </a:xfrm>
        </p:grpSpPr>
        <p:sp>
          <p:nvSpPr>
            <p:cNvPr id="41" name="Right Arrow 40"/>
            <p:cNvSpPr/>
            <p:nvPr/>
          </p:nvSpPr>
          <p:spPr>
            <a:xfrm>
              <a:off x="3181748" y="2206234"/>
              <a:ext cx="658980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59832" y="1190327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RISK</a:t>
              </a:r>
            </a:p>
          </p:txBody>
        </p:sp>
        <p:cxnSp>
          <p:nvCxnSpPr>
            <p:cNvPr id="43" name="Straight Arrow Connector 42"/>
            <p:cNvCxnSpPr>
              <a:stCxn id="42" idx="2"/>
            </p:cNvCxnSpPr>
            <p:nvPr/>
          </p:nvCxnSpPr>
          <p:spPr>
            <a:xfrm>
              <a:off x="3421470" y="1559659"/>
              <a:ext cx="89768" cy="560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252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ight Arrow 49"/>
          <p:cNvSpPr/>
          <p:nvPr/>
        </p:nvSpPr>
        <p:spPr>
          <a:xfrm rot="5400000">
            <a:off x="4445674" y="4345252"/>
            <a:ext cx="1238131" cy="385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9233" y="270953"/>
            <a:ext cx="1049383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Pest Risk Assessments – Invasive species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1624" y="2132856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INTRODUCTION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447928" y="2132856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ESTABLISHMENT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8338592" y="2132856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SPREAD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836286" y="1201668"/>
            <a:ext cx="780896" cy="1447955"/>
            <a:chOff x="3059832" y="1190327"/>
            <a:chExt cx="780896" cy="1447955"/>
          </a:xfrm>
        </p:grpSpPr>
        <p:sp>
          <p:nvSpPr>
            <p:cNvPr id="32" name="Right Arrow 31"/>
            <p:cNvSpPr/>
            <p:nvPr/>
          </p:nvSpPr>
          <p:spPr>
            <a:xfrm>
              <a:off x="3181748" y="2206234"/>
              <a:ext cx="658980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59832" y="1190327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RISK</a:t>
              </a:r>
            </a:p>
          </p:txBody>
        </p:sp>
        <p:cxnSp>
          <p:nvCxnSpPr>
            <p:cNvPr id="34" name="Straight Arrow Connector 33"/>
            <p:cNvCxnSpPr>
              <a:stCxn id="33" idx="2"/>
            </p:cNvCxnSpPr>
            <p:nvPr/>
          </p:nvCxnSpPr>
          <p:spPr>
            <a:xfrm>
              <a:off x="3421470" y="1559659"/>
              <a:ext cx="89768" cy="560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7435781" y="1190328"/>
            <a:ext cx="780896" cy="1447955"/>
            <a:chOff x="3059832" y="1190327"/>
            <a:chExt cx="780896" cy="1447955"/>
          </a:xfrm>
        </p:grpSpPr>
        <p:sp>
          <p:nvSpPr>
            <p:cNvPr id="37" name="Right Arrow 36"/>
            <p:cNvSpPr/>
            <p:nvPr/>
          </p:nvSpPr>
          <p:spPr>
            <a:xfrm>
              <a:off x="3181748" y="2206234"/>
              <a:ext cx="658980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59832" y="1190327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RISK</a:t>
              </a:r>
            </a:p>
          </p:txBody>
        </p:sp>
        <p:cxnSp>
          <p:nvCxnSpPr>
            <p:cNvPr id="39" name="Straight Arrow Connector 38"/>
            <p:cNvCxnSpPr>
              <a:stCxn id="38" idx="2"/>
            </p:cNvCxnSpPr>
            <p:nvPr/>
          </p:nvCxnSpPr>
          <p:spPr>
            <a:xfrm>
              <a:off x="3421470" y="1559659"/>
              <a:ext cx="89768" cy="560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583832" y="1201668"/>
            <a:ext cx="780896" cy="1447955"/>
            <a:chOff x="3059832" y="1190327"/>
            <a:chExt cx="780896" cy="1447955"/>
          </a:xfrm>
        </p:grpSpPr>
        <p:sp>
          <p:nvSpPr>
            <p:cNvPr id="41" name="Right Arrow 40"/>
            <p:cNvSpPr/>
            <p:nvPr/>
          </p:nvSpPr>
          <p:spPr>
            <a:xfrm>
              <a:off x="3181748" y="2206234"/>
              <a:ext cx="658980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59832" y="1190327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RISK</a:t>
              </a:r>
            </a:p>
          </p:txBody>
        </p:sp>
        <p:cxnSp>
          <p:nvCxnSpPr>
            <p:cNvPr id="43" name="Straight Arrow Connector 42"/>
            <p:cNvCxnSpPr>
              <a:stCxn id="42" idx="2"/>
            </p:cNvCxnSpPr>
            <p:nvPr/>
          </p:nvCxnSpPr>
          <p:spPr>
            <a:xfrm>
              <a:off x="3421470" y="1559659"/>
              <a:ext cx="89768" cy="560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/>
          <p:cNvCxnSpPr/>
          <p:nvPr/>
        </p:nvCxnSpPr>
        <p:spPr>
          <a:xfrm>
            <a:off x="2287691" y="2780928"/>
            <a:ext cx="1299726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5035237" y="2852936"/>
            <a:ext cx="0" cy="917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6240016" y="2708920"/>
            <a:ext cx="164717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338592" y="3427823"/>
            <a:ext cx="2749471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REVIEW / CONSENSUS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61877" y="5471666"/>
            <a:ext cx="1838965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MANAGEMENT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4F853F-38D0-44AB-B407-2CD4D6194CDD}"/>
              </a:ext>
            </a:extLst>
          </p:cNvPr>
          <p:cNvSpPr/>
          <p:nvPr/>
        </p:nvSpPr>
        <p:spPr>
          <a:xfrm>
            <a:off x="4128634" y="4090520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Impact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339F75-10A5-4FCD-AC24-52AD47F507BC}"/>
              </a:ext>
            </a:extLst>
          </p:cNvPr>
          <p:cNvSpPr txBox="1"/>
          <p:nvPr/>
        </p:nvSpPr>
        <p:spPr>
          <a:xfrm>
            <a:off x="8338591" y="4193886"/>
            <a:ext cx="3147015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cap="all" dirty="0"/>
              <a:t>Economy/Environment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DB4936-74B7-45B2-A0C5-E5DD65D20C38}"/>
              </a:ext>
            </a:extLst>
          </p:cNvPr>
          <p:cNvSpPr txBox="1"/>
          <p:nvPr/>
        </p:nvSpPr>
        <p:spPr>
          <a:xfrm>
            <a:off x="8338592" y="5393782"/>
            <a:ext cx="3501792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cap="all" dirty="0"/>
              <a:t>Recommendations/ACTION</a:t>
            </a:r>
          </a:p>
        </p:txBody>
      </p:sp>
    </p:spTree>
    <p:extLst>
      <p:ext uri="{BB962C8B-B14F-4D97-AF65-F5344CB8AC3E}">
        <p14:creationId xmlns:p14="http://schemas.microsoft.com/office/powerpoint/2010/main" val="1371287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Users of PRA</a:t>
            </a:r>
          </a:p>
        </p:txBody>
      </p:sp>
      <p:sp>
        <p:nvSpPr>
          <p:cNvPr id="7" name="Oval 6"/>
          <p:cNvSpPr/>
          <p:nvPr/>
        </p:nvSpPr>
        <p:spPr>
          <a:xfrm>
            <a:off x="838200" y="1126750"/>
            <a:ext cx="280831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Researchers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3108450"/>
            <a:ext cx="280831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Biosecurity officers</a:t>
            </a:r>
          </a:p>
        </p:txBody>
      </p:sp>
      <p:sp>
        <p:nvSpPr>
          <p:cNvPr id="9" name="Oval 8"/>
          <p:cNvSpPr/>
          <p:nvPr/>
        </p:nvSpPr>
        <p:spPr>
          <a:xfrm>
            <a:off x="838200" y="2110871"/>
            <a:ext cx="280831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Policy officers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2260" y="1367522"/>
            <a:ext cx="5536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Prioritise species before the start of a PRA (HST)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402157" y="3531206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Evaluate / Recommend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42260" y="1830374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species we should focus?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260" y="2278232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species have higher impact?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02157" y="441195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Is the species safe to import?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2157" y="4926807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Can we release the biocontrol agent?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68025F-12AF-44DA-8739-ED5471F480C6}"/>
              </a:ext>
            </a:extLst>
          </p:cNvPr>
          <p:cNvSpPr txBox="1"/>
          <p:nvPr/>
        </p:nvSpPr>
        <p:spPr>
          <a:xfrm>
            <a:off x="3731597" y="574282"/>
            <a:ext cx="82205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4C4C4C"/>
                </a:solidFill>
              </a:rPr>
              <a:t>Different users may want to answer different questions</a:t>
            </a:r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7C0A96-9800-4877-9839-E83E866CAE6C}"/>
              </a:ext>
            </a:extLst>
          </p:cNvPr>
          <p:cNvSpPr txBox="1"/>
          <p:nvPr/>
        </p:nvSpPr>
        <p:spPr>
          <a:xfrm>
            <a:off x="4402157" y="3964097"/>
            <a:ext cx="562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do we need to do? Do we need to do anything?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93D5104-C4E9-4531-84B0-8C156B8B2769}"/>
              </a:ext>
            </a:extLst>
          </p:cNvPr>
          <p:cNvSpPr/>
          <p:nvPr/>
        </p:nvSpPr>
        <p:spPr>
          <a:xfrm>
            <a:off x="838200" y="4098977"/>
            <a:ext cx="280831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Conservationists</a:t>
            </a:r>
          </a:p>
        </p:txBody>
      </p:sp>
    </p:spTree>
    <p:extLst>
      <p:ext uri="{BB962C8B-B14F-4D97-AF65-F5344CB8AC3E}">
        <p14:creationId xmlns:p14="http://schemas.microsoft.com/office/powerpoint/2010/main" val="1719341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21657" y="656745"/>
            <a:ext cx="9337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4C4C4C"/>
                </a:solidFill>
              </a:rPr>
              <a:t>PRAs on islands need to differ to mainland regions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64789" y="1179965"/>
            <a:ext cx="960555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68729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Clr>
                <a:srgbClr val="368729"/>
              </a:buClr>
              <a:buSzPct val="151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C4C4C"/>
                </a:solidFill>
              </a:rPr>
              <a:t>Different set of pathways (shipping, tourism, inter-island trade) </a:t>
            </a:r>
          </a:p>
          <a:p>
            <a:pPr marL="342900" indent="-342900">
              <a:buClr>
                <a:srgbClr val="368729"/>
              </a:buClr>
              <a:buSzPct val="151000"/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C4C4C"/>
              </a:solidFill>
            </a:endParaRPr>
          </a:p>
          <a:p>
            <a:pPr marL="342900" indent="-342900">
              <a:buClr>
                <a:srgbClr val="368729"/>
              </a:buClr>
              <a:buSzPct val="151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C4C4C"/>
                </a:solidFill>
              </a:rPr>
              <a:t>Often pressure by </a:t>
            </a:r>
            <a:r>
              <a:rPr lang="en-GB" sz="2000" dirty="0" err="1">
                <a:solidFill>
                  <a:srgbClr val="4C4C4C"/>
                </a:solidFill>
              </a:rPr>
              <a:t>invasives</a:t>
            </a:r>
            <a:r>
              <a:rPr lang="en-GB" sz="2000" dirty="0">
                <a:solidFill>
                  <a:srgbClr val="4C4C4C"/>
                </a:solidFill>
              </a:rPr>
              <a:t> particular large (long term isolation leading to high endemism rates; deliberate introductions (Ascension &gt; 300 introduced plants v. ~15 native) </a:t>
            </a:r>
          </a:p>
          <a:p>
            <a:pPr marL="342900" indent="-342900">
              <a:buClr>
                <a:srgbClr val="368729"/>
              </a:buClr>
              <a:buSzPct val="151000"/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C4C4C"/>
              </a:solidFill>
            </a:endParaRPr>
          </a:p>
          <a:p>
            <a:pPr marL="342900" indent="-342900">
              <a:buClr>
                <a:srgbClr val="368729"/>
              </a:buClr>
              <a:buSzPct val="151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C4C4C"/>
                </a:solidFill>
              </a:rPr>
              <a:t>Possible better protected from future invasions (no connecting river system, rarely country boundaries dividing islands) </a:t>
            </a:r>
          </a:p>
          <a:p>
            <a:pPr marL="342900" indent="-342900">
              <a:buClr>
                <a:srgbClr val="368729"/>
              </a:buClr>
              <a:buSzPct val="151000"/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C4C4C"/>
              </a:solidFill>
            </a:endParaRPr>
          </a:p>
          <a:p>
            <a:pPr marL="342900" indent="-342900">
              <a:buClr>
                <a:srgbClr val="368729"/>
              </a:buClr>
              <a:buSzPct val="151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C4C4C"/>
                </a:solidFill>
              </a:rPr>
              <a:t>Islands often small; limited resources (money and skills, CBC costly)</a:t>
            </a:r>
          </a:p>
          <a:p>
            <a:pPr marL="342900" indent="-342900">
              <a:buClr>
                <a:srgbClr val="368729"/>
              </a:buClr>
              <a:buSzPct val="151000"/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C4C4C"/>
              </a:solidFill>
            </a:endParaRPr>
          </a:p>
          <a:p>
            <a:pPr marL="342900" indent="-342900">
              <a:buClr>
                <a:srgbClr val="368729"/>
              </a:buClr>
              <a:buSzPct val="151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C4C4C"/>
                </a:solidFill>
              </a:rPr>
              <a:t>High fluctuation of staff; limited impact of training</a:t>
            </a:r>
          </a:p>
          <a:p>
            <a:pPr marL="342900" indent="-342900">
              <a:buClr>
                <a:srgbClr val="368729"/>
              </a:buClr>
              <a:buSzPct val="151000"/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C4C4C"/>
              </a:solidFill>
            </a:endParaRPr>
          </a:p>
          <a:p>
            <a:pPr marL="342900" indent="-342900">
              <a:buClr>
                <a:srgbClr val="368729"/>
              </a:buClr>
              <a:buSzPct val="151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C4C4C"/>
                </a:solidFill>
              </a:rPr>
              <a:t>Limited access to information; Internet connectivity (limited, expensive) </a:t>
            </a:r>
          </a:p>
          <a:p>
            <a:pPr marL="342900" indent="-342900">
              <a:buClr>
                <a:srgbClr val="368729"/>
              </a:buClr>
              <a:buSzPct val="151000"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Clr>
                <a:srgbClr val="368729"/>
              </a:buClr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3454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71587" y="323850"/>
            <a:ext cx="979487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</a:defRPr>
            </a:lvl9pPr>
          </a:lstStyle>
          <a:p>
            <a:pPr eaLnBrk="1" hangingPunct="1">
              <a:defRPr/>
            </a:pPr>
            <a:r>
              <a:rPr lang="es-ES" altLang="en-US" sz="2800" b="1" kern="0" dirty="0" err="1">
                <a:solidFill>
                  <a:srgbClr val="4C4C4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Other</a:t>
            </a:r>
            <a:r>
              <a:rPr lang="es-ES" altLang="en-US" sz="2800" b="1" kern="0" dirty="0">
                <a:solidFill>
                  <a:srgbClr val="4C4C4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s-ES" altLang="en-US" sz="2800" b="1" kern="0" dirty="0" err="1">
                <a:solidFill>
                  <a:srgbClr val="4C4C4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Risk</a:t>
            </a:r>
            <a:r>
              <a:rPr lang="es-ES" altLang="en-US" sz="2800" b="1" kern="0" dirty="0">
                <a:solidFill>
                  <a:srgbClr val="4C4C4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s-ES" altLang="en-US" sz="2800" b="1" kern="0" dirty="0" err="1">
                <a:solidFill>
                  <a:srgbClr val="4C4C4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Assessments</a:t>
            </a:r>
            <a:r>
              <a:rPr lang="es-ES" altLang="en-US" sz="2800" b="1" kern="0" dirty="0">
                <a:solidFill>
                  <a:srgbClr val="4C4C4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/</a:t>
            </a:r>
            <a:r>
              <a:rPr lang="es-ES" altLang="en-US" sz="2800" b="1" kern="0" dirty="0" err="1">
                <a:solidFill>
                  <a:srgbClr val="4C4C4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Analysis</a:t>
            </a:r>
            <a:endParaRPr lang="es-ES" altLang="en-US" sz="2800" b="1" kern="0" dirty="0">
              <a:solidFill>
                <a:srgbClr val="4C4C4C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CE3EE7-7539-43C8-BD3A-4617F4650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705824"/>
              </p:ext>
            </p:extLst>
          </p:nvPr>
        </p:nvGraphicFramePr>
        <p:xfrm>
          <a:off x="548640" y="1253330"/>
          <a:ext cx="11023600" cy="4881471"/>
        </p:xfrm>
        <a:graphic>
          <a:graphicData uri="http://schemas.openxmlformats.org/drawingml/2006/table">
            <a:tbl>
              <a:tblPr/>
              <a:tblGrid>
                <a:gridCol w="3667760">
                  <a:extLst>
                    <a:ext uri="{9D8B030D-6E8A-4147-A177-3AD203B41FA5}">
                      <a16:colId xmlns:a16="http://schemas.microsoft.com/office/drawing/2014/main" val="1669716823"/>
                    </a:ext>
                  </a:extLst>
                </a:gridCol>
                <a:gridCol w="2306320">
                  <a:extLst>
                    <a:ext uri="{9D8B030D-6E8A-4147-A177-3AD203B41FA5}">
                      <a16:colId xmlns:a16="http://schemas.microsoft.com/office/drawing/2014/main" val="4067850437"/>
                    </a:ext>
                  </a:extLst>
                </a:gridCol>
                <a:gridCol w="2580640">
                  <a:extLst>
                    <a:ext uri="{9D8B030D-6E8A-4147-A177-3AD203B41FA5}">
                      <a16:colId xmlns:a16="http://schemas.microsoft.com/office/drawing/2014/main" val="4173798889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867043407"/>
                    </a:ext>
                  </a:extLst>
                </a:gridCol>
              </a:tblGrid>
              <a:tr h="327427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154" marR="2154" marT="2154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b="1" strike="noStrike" spc="-1" dirty="0">
                          <a:solidFill>
                            <a:srgbClr val="26262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Main Purpose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489" marR="8489" marT="41474" marB="41474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Taxa and habitat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Impacts considered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424488"/>
                  </a:ext>
                </a:extLst>
              </a:tr>
              <a:tr h="4092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GB NAPRA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strike="noStrike" spc="-1" dirty="0">
                          <a:solidFill>
                            <a:srgbClr val="26262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Full RA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489" marR="8489" marT="41474" marB="41474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 err="1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Envir</a:t>
                      </a:r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. and socio-economic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962226"/>
                  </a:ext>
                </a:extLst>
              </a:tr>
              <a:tr h="4092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Harmonia+ (Belgium)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strike="noStrike" spc="-1" dirty="0">
                          <a:solidFill>
                            <a:srgbClr val="26262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Full RA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489" marR="8489" marT="41474" marB="41474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 err="1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Envir</a:t>
                      </a:r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. and socio-economic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717242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GABLIS (Austria/Germany)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strike="noStrike" spc="-1" dirty="0">
                          <a:solidFill>
                            <a:srgbClr val="26262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Black list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489" marR="8489" marT="41474" marB="41474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Environmental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948818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ISEIA Protocol  (Belgium)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strike="noStrike" spc="-1" dirty="0">
                          <a:solidFill>
                            <a:srgbClr val="26262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Black list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489" marR="8489" marT="41474" marB="41474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Environmental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698367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Norwegian alien species impact assessment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strike="noStrike" spc="-1" dirty="0">
                          <a:solidFill>
                            <a:srgbClr val="26262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Black list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489" marR="8489" marT="41474" marB="41474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Environmental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608101"/>
                  </a:ext>
                </a:extLst>
              </a:tr>
              <a:tr h="4092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FISK and related (</a:t>
                      </a:r>
                      <a:r>
                        <a:rPr lang="en-GB" sz="1400" b="0" i="0" u="none" strike="noStrike" dirty="0" err="1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Copp</a:t>
                      </a:r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and colleagues)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strike="noStrike" spc="-1" dirty="0">
                          <a:solidFill>
                            <a:srgbClr val="26262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Invasion RA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489" marR="8489" marT="41474" marB="41474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Freshwater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 err="1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Envir</a:t>
                      </a:r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. and socio-economic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17876"/>
                  </a:ext>
                </a:extLst>
              </a:tr>
              <a:tr h="258495"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WRA (Pheloung et al 1999)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Invasion RA</a:t>
                      </a:r>
                    </a:p>
                  </a:txBody>
                  <a:tcPr marL="8489" marR="8489" marT="41474" marB="41474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Plants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Environmental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303262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EPPO – </a:t>
                      </a:r>
                      <a:r>
                        <a:rPr lang="fr-FR" sz="1400" b="0" i="0" u="none" strike="noStrike" dirty="0" err="1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Envir</a:t>
                      </a:r>
                      <a:r>
                        <a:rPr lang="fr-FR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. Impact (Kenis et al 2012) 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strike="noStrike" spc="-1" dirty="0">
                          <a:solidFill>
                            <a:srgbClr val="26262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Part of full RA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489" marR="8489" marT="41474" marB="41474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Plant pests and plants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Environmental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842041"/>
                  </a:ext>
                </a:extLst>
              </a:tr>
              <a:tr h="4092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EPPO - Prioritization (Brunel et al 2012)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strike="noStrike" spc="-1" dirty="0">
                          <a:solidFill>
                            <a:srgbClr val="26262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Prioritization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489" marR="8489" marT="41474" marB="41474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Plants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 err="1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Envir</a:t>
                      </a:r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. and socio-economic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328864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EFSA, Environmental risk assessment 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strike="noStrike" spc="-1" dirty="0">
                          <a:solidFill>
                            <a:srgbClr val="26262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Full RA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489" marR="8489" marT="41474" marB="41474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Plant pests and plants (later all)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Environmental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915981"/>
                  </a:ext>
                </a:extLst>
              </a:tr>
              <a:tr h="4092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GISS (</a:t>
                      </a:r>
                      <a:r>
                        <a:rPr lang="en-GB" sz="1400" b="0" i="0" u="none" strike="noStrike" dirty="0" err="1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Nentwig</a:t>
                      </a:r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and coll.)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strike="noStrike" spc="-1" dirty="0">
                          <a:solidFill>
                            <a:srgbClr val="26262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Black list, prioritization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489" marR="8489" marT="41474" marB="41474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 err="1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Envir</a:t>
                      </a:r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. and socio-economic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345562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EICAT-UICN (Blackburn et al. 2014)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strike="noStrike" spc="-1" dirty="0">
                          <a:solidFill>
                            <a:srgbClr val="26262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Black list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489" marR="8489" marT="41474" marB="41474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Environmental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559237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BINPAS (</a:t>
                      </a:r>
                      <a:r>
                        <a:rPr lang="en-GB" sz="1400" b="0" i="0" u="none" strike="noStrike" dirty="0" err="1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Olenin</a:t>
                      </a:r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and coll.)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strike="noStrike" spc="-1" dirty="0">
                          <a:solidFill>
                            <a:srgbClr val="26262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Prioritization, black list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489" marR="8489" marT="41474" marB="41474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Mainly aquatic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Environmental</a:t>
                      </a:r>
                    </a:p>
                  </a:txBody>
                  <a:tcPr marL="2154" marR="2154" marT="2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710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106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BI colours">
      <a:dk1>
        <a:srgbClr val="000000"/>
      </a:dk1>
      <a:lt1>
        <a:srgbClr val="FFFFFF"/>
      </a:lt1>
      <a:dk2>
        <a:srgbClr val="368729"/>
      </a:dk2>
      <a:lt2>
        <a:srgbClr val="FFFFFF"/>
      </a:lt2>
      <a:accent1>
        <a:srgbClr val="368729"/>
      </a:accent1>
      <a:accent2>
        <a:srgbClr val="E9500E"/>
      </a:accent2>
      <a:accent3>
        <a:srgbClr val="007F7B"/>
      </a:accent3>
      <a:accent4>
        <a:srgbClr val="004B8D"/>
      </a:accent4>
      <a:accent5>
        <a:srgbClr val="9370B1"/>
      </a:accent5>
      <a:accent6>
        <a:srgbClr val="00BCE3"/>
      </a:accent6>
      <a:hlink>
        <a:srgbClr val="368728"/>
      </a:hlink>
      <a:folHlink>
        <a:srgbClr val="6CCA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I Presentation Template 2020.potx" id="{40152871-BB07-4AE3-AB0D-AE45ECAABD12}" vid="{ACD50C89-9298-4D9D-B75B-9C53DFC91C7C}"/>
    </a:ext>
  </a:extLst>
</a:theme>
</file>

<file path=ppt/theme/theme2.xml><?xml version="1.0" encoding="utf-8"?>
<a:theme xmlns:a="http://schemas.openxmlformats.org/drawingml/2006/main" name="1_Office Theme">
  <a:themeElements>
    <a:clrScheme name="CABI colours">
      <a:dk1>
        <a:srgbClr val="000000"/>
      </a:dk1>
      <a:lt1>
        <a:srgbClr val="FFFFFF"/>
      </a:lt1>
      <a:dk2>
        <a:srgbClr val="368729"/>
      </a:dk2>
      <a:lt2>
        <a:srgbClr val="FFFFFF"/>
      </a:lt2>
      <a:accent1>
        <a:srgbClr val="368729"/>
      </a:accent1>
      <a:accent2>
        <a:srgbClr val="E9500E"/>
      </a:accent2>
      <a:accent3>
        <a:srgbClr val="007F7B"/>
      </a:accent3>
      <a:accent4>
        <a:srgbClr val="004B8D"/>
      </a:accent4>
      <a:accent5>
        <a:srgbClr val="9370B1"/>
      </a:accent5>
      <a:accent6>
        <a:srgbClr val="00BCE3"/>
      </a:accent6>
      <a:hlink>
        <a:srgbClr val="368728"/>
      </a:hlink>
      <a:folHlink>
        <a:srgbClr val="6CCA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out CABI 2020_FINAL_.pptx" id="{726C858A-7766-4C3B-B8BC-0256114217B0}" vid="{B1CE8210-41F2-4AAA-A29D-F50E45DD4CD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B1834AE1EDEC40B9DEBF6C7A11210F" ma:contentTypeVersion="16" ma:contentTypeDescription="Create a new document." ma:contentTypeScope="" ma:versionID="1d851e945bca2a2ff2888a35d1fa9df0">
  <xsd:schema xmlns:xsd="http://www.w3.org/2001/XMLSchema" xmlns:xs="http://www.w3.org/2001/XMLSchema" xmlns:p="http://schemas.microsoft.com/office/2006/metadata/properties" xmlns:ns1="http://schemas.microsoft.com/sharepoint/v3" xmlns:ns3="f1684850-d077-4324-bcb3-19cff473734e" xmlns:ns4="13da9021-53d8-4357-90ff-557400c4ddb6" targetNamespace="http://schemas.microsoft.com/office/2006/metadata/properties" ma:root="true" ma:fieldsID="89d26834f06756f7ca63eebc378e73d9" ns1:_="" ns3:_="" ns4:_="">
    <xsd:import namespace="http://schemas.microsoft.com/sharepoint/v3"/>
    <xsd:import namespace="f1684850-d077-4324-bcb3-19cff473734e"/>
    <xsd:import namespace="13da9021-53d8-4357-90ff-557400c4dd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84850-d077-4324-bcb3-19cff4737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a9021-53d8-4357-90ff-557400c4ddb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AA84C8-E335-4099-9A50-5A7CBE2D3D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42A22E-F73C-45B6-9386-1FB0924A9580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sharepoint/v3"/>
    <ds:schemaRef ds:uri="http://purl.org/dc/dcmitype/"/>
    <ds:schemaRef ds:uri="http://purl.org/dc/elements/1.1/"/>
    <ds:schemaRef ds:uri="http://schemas.openxmlformats.org/package/2006/metadata/core-properties"/>
    <ds:schemaRef ds:uri="13da9021-53d8-4357-90ff-557400c4ddb6"/>
    <ds:schemaRef ds:uri="f1684850-d077-4324-bcb3-19cff473734e"/>
  </ds:schemaRefs>
</ds:datastoreItem>
</file>

<file path=customXml/itemProps3.xml><?xml version="1.0" encoding="utf-8"?>
<ds:datastoreItem xmlns:ds="http://schemas.openxmlformats.org/officeDocument/2006/customXml" ds:itemID="{4428E5F2-A65B-412E-9CF1-3D65C7200E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1684850-d077-4324-bcb3-19cff473734e"/>
    <ds:schemaRef ds:uri="13da9021-53d8-4357-90ff-557400c4dd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883</TotalTime>
  <Words>1417</Words>
  <Application>Microsoft Office PowerPoint</Application>
  <PresentationFormat>Widescreen</PresentationFormat>
  <Paragraphs>242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DengXian</vt:lpstr>
      <vt:lpstr>MS Mincho</vt:lpstr>
      <vt:lpstr>MS PGothic</vt:lpstr>
      <vt:lpstr>Arial</vt:lpstr>
      <vt:lpstr>Calibri</vt:lpstr>
      <vt:lpstr>System Font</vt:lpstr>
      <vt:lpstr>Times New Roman</vt:lpstr>
      <vt:lpstr>Office Theme</vt:lpstr>
      <vt:lpstr>1_Office Theme</vt:lpstr>
      <vt:lpstr>Improving biosecurity in Barbados and the OECS through the use of CABI Pest Risk Analysis (PRA) support tools in the Caribbean</vt:lpstr>
      <vt:lpstr>PowerPoint Presentation</vt:lpstr>
      <vt:lpstr>Our tools to fight invasive pests and plant diseases</vt:lpstr>
      <vt:lpstr>PowerPoint Presentation</vt:lpstr>
      <vt:lpstr>Pest Risk Assessments – Invasive species/diseases</vt:lpstr>
      <vt:lpstr>Pest Risk Assessments – Invasive species</vt:lpstr>
      <vt:lpstr>Users of PRA</vt:lpstr>
      <vt:lpstr>PowerPoint Presentation</vt:lpstr>
      <vt:lpstr>PowerPoint Presentation</vt:lpstr>
      <vt:lpstr>Overview existing PRA templates</vt:lpstr>
      <vt:lpstr>PowerPoint Presentation</vt:lpstr>
      <vt:lpstr>Risk assessment (RA)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Norbert Maczey</dc:creator>
  <cp:lastModifiedBy>Norbert Maczey</cp:lastModifiedBy>
  <cp:revision>54</cp:revision>
  <cp:lastPrinted>2019-05-07T13:23:10Z</cp:lastPrinted>
  <dcterms:created xsi:type="dcterms:W3CDTF">2021-03-26T14:22:38Z</dcterms:created>
  <dcterms:modified xsi:type="dcterms:W3CDTF">2022-06-09T17:25:14Z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J.Slezak@cabi.org</vt:lpwstr>
  </property>
  <property fmtid="{D5CDD505-2E9C-101B-9397-08002B2CF9AE}" pid="5" name="MSIP_Label_2e892a75-59a0-4e0e-9b97-f68af558ca2b_SetDate">
    <vt:lpwstr>2021-02-25T10:31:42.8716795Z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69a6ddf9-9e8e-4298-b0e9-21c3e0bd9531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  <property fmtid="{D5CDD505-2E9C-101B-9397-08002B2CF9AE}" pid="11" name="ContentTypeId">
    <vt:lpwstr>0x01010089B1834AE1EDEC40B9DEBF6C7A11210F</vt:lpwstr>
  </property>
</Properties>
</file>